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he-IL"/>
    </a:defPPr>
    <a:lvl1pPr algn="r" rtl="1" fontAlgn="base">
      <a:spcBef>
        <a:spcPct val="0"/>
      </a:spcBef>
      <a:spcAft>
        <a:spcPct val="0"/>
      </a:spcAft>
      <a:defRPr b="1" kern="1200">
        <a:solidFill>
          <a:schemeClr val="tx1"/>
        </a:solidFill>
        <a:latin typeface="Arial" pitchFamily="34" charset="0"/>
        <a:ea typeface="+mn-ea"/>
        <a:cs typeface="Arial" pitchFamily="34" charset="0"/>
      </a:defRPr>
    </a:lvl1pPr>
    <a:lvl2pPr marL="457200" algn="r" rtl="1" fontAlgn="base">
      <a:spcBef>
        <a:spcPct val="0"/>
      </a:spcBef>
      <a:spcAft>
        <a:spcPct val="0"/>
      </a:spcAft>
      <a:defRPr b="1" kern="1200">
        <a:solidFill>
          <a:schemeClr val="tx1"/>
        </a:solidFill>
        <a:latin typeface="Arial" pitchFamily="34" charset="0"/>
        <a:ea typeface="+mn-ea"/>
        <a:cs typeface="Arial" pitchFamily="34" charset="0"/>
      </a:defRPr>
    </a:lvl2pPr>
    <a:lvl3pPr marL="914400" algn="r" rtl="1" fontAlgn="base">
      <a:spcBef>
        <a:spcPct val="0"/>
      </a:spcBef>
      <a:spcAft>
        <a:spcPct val="0"/>
      </a:spcAft>
      <a:defRPr b="1"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b="1"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b="1" kern="1200">
        <a:solidFill>
          <a:schemeClr val="tx1"/>
        </a:solidFill>
        <a:latin typeface="Arial" pitchFamily="34" charset="0"/>
        <a:ea typeface="+mn-ea"/>
        <a:cs typeface="Arial" pitchFamily="34" charset="0"/>
      </a:defRPr>
    </a:lvl5pPr>
    <a:lvl6pPr marL="2286000" algn="r" defTabSz="914400" rtl="1" eaLnBrk="1" latinLnBrk="0" hangingPunct="1">
      <a:defRPr b="1" kern="1200">
        <a:solidFill>
          <a:schemeClr val="tx1"/>
        </a:solidFill>
        <a:latin typeface="Arial" pitchFamily="34" charset="0"/>
        <a:ea typeface="+mn-ea"/>
        <a:cs typeface="Arial" pitchFamily="34" charset="0"/>
      </a:defRPr>
    </a:lvl6pPr>
    <a:lvl7pPr marL="2743200" algn="r" defTabSz="914400" rtl="1" eaLnBrk="1" latinLnBrk="0" hangingPunct="1">
      <a:defRPr b="1" kern="1200">
        <a:solidFill>
          <a:schemeClr val="tx1"/>
        </a:solidFill>
        <a:latin typeface="Arial" pitchFamily="34" charset="0"/>
        <a:ea typeface="+mn-ea"/>
        <a:cs typeface="Arial" pitchFamily="34" charset="0"/>
      </a:defRPr>
    </a:lvl7pPr>
    <a:lvl8pPr marL="3200400" algn="r" defTabSz="914400" rtl="1" eaLnBrk="1" latinLnBrk="0" hangingPunct="1">
      <a:defRPr b="1" kern="1200">
        <a:solidFill>
          <a:schemeClr val="tx1"/>
        </a:solidFill>
        <a:latin typeface="Arial" pitchFamily="34" charset="0"/>
        <a:ea typeface="+mn-ea"/>
        <a:cs typeface="Arial" pitchFamily="34" charset="0"/>
      </a:defRPr>
    </a:lvl8pPr>
    <a:lvl9pPr marL="3657600" algn="r" defTabSz="914400" rtl="1" eaLnBrk="1" latinLnBrk="0" hangingPunct="1">
      <a:defRPr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74"/>
    <a:srgbClr val="FFCC66"/>
    <a:srgbClr val="800000"/>
    <a:srgbClr val="292929"/>
    <a:srgbClr val="000066"/>
    <a:srgbClr val="77C1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354" autoAdjust="0"/>
  </p:normalViewPr>
  <p:slideViewPr>
    <p:cSldViewPr>
      <p:cViewPr varScale="1">
        <p:scale>
          <a:sx n="111" d="100"/>
          <a:sy n="111" d="100"/>
        </p:scale>
        <p:origin x="161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711798-5FF2-4A0E-89AB-2E49F09430B9}" type="slidenum">
              <a:rPr lang="he-IL"/>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24C474-CE5B-4804-9240-11B4E6160BFF}" type="slidenum">
              <a:rPr lang="he-IL"/>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092DAF-635E-476C-A89C-3AA98814FCB7}" type="slidenum">
              <a:rPr lang="he-IL"/>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453846-0E61-48F4-92ED-D86A9D35FCBD}" type="slidenum">
              <a:rPr lang="he-IL"/>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89E368-188B-4024-8DBA-5EDFCE5DB5A6}" type="slidenum">
              <a:rPr lang="he-IL"/>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F0C1D7-AA4F-4B9C-B4F6-2D88ADBAAF8D}" type="slidenum">
              <a:rPr lang="he-IL"/>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EED371-3675-4908-823B-F2287832AFA1}" type="slidenum">
              <a:rPr lang="he-IL"/>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B0E97EE-7AA0-4172-8FA4-8027E713FA4F}" type="slidenum">
              <a:rPr lang="he-IL"/>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578159-5A49-4608-8466-86CF6F7951D8}" type="slidenum">
              <a:rPr lang="he-IL"/>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E9212D-8386-44D1-8181-55199E61316B}" type="slidenum">
              <a:rPr lang="he-IL"/>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D3B5C0-449C-4FD8-A02E-525B45E0A5E3}" type="slidenum">
              <a:rPr lang="he-IL"/>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50000">
              <a:srgbClr val="77C1C7"/>
            </a:gs>
            <a:gs pos="100000">
              <a:srgbClr val="000066"/>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a:defRPr/>
            </a:pPr>
            <a:fld id="{D6345F5C-74E7-4302-BB60-0864ED6E577C}" type="slidenum">
              <a:rPr lang="he-IL"/>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2.wav"/><Relationship Id="rId7" Type="http://schemas.openxmlformats.org/officeDocument/2006/relationships/image" Target="../media/image1.gif"/><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2.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13.wav"/><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4.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8.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audio" Target="../media/audio9.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audio" Target="../media/audio10.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audio" Target="../media/audio1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5"/>
          <p:cNvSpPr txBox="1">
            <a:spLocks noChangeArrowheads="1"/>
          </p:cNvSpPr>
          <p:nvPr/>
        </p:nvSpPr>
        <p:spPr bwMode="auto">
          <a:xfrm>
            <a:off x="0" y="6491288"/>
            <a:ext cx="8893175" cy="366712"/>
          </a:xfrm>
          <a:prstGeom prst="rect">
            <a:avLst/>
          </a:prstGeom>
          <a:noFill/>
          <a:ln w="9525">
            <a:noFill/>
            <a:miter lim="800000"/>
            <a:headEnd/>
            <a:tailEnd/>
          </a:ln>
        </p:spPr>
        <p:txBody>
          <a:bodyPr>
            <a:spAutoFit/>
          </a:bodyPr>
          <a:lstStyle/>
          <a:p>
            <a:pPr algn="ctr">
              <a:spcBef>
                <a:spcPct val="50000"/>
              </a:spcBef>
            </a:pPr>
            <a:r>
              <a:rPr lang="he-IL" dirty="0"/>
              <a:t>ד"ר קרן אור חן, אוניברסיטת חיפה © </a:t>
            </a:r>
            <a:r>
              <a:rPr lang="he-IL" dirty="0" smtClean="0"/>
              <a:t>2018 </a:t>
            </a:r>
            <a:endParaRPr lang="en-US" dirty="0"/>
          </a:p>
        </p:txBody>
      </p:sp>
      <p:grpSp>
        <p:nvGrpSpPr>
          <p:cNvPr id="2" name="Group 374"/>
          <p:cNvGrpSpPr>
            <a:grpSpLocks/>
          </p:cNvGrpSpPr>
          <p:nvPr/>
        </p:nvGrpSpPr>
        <p:grpSpPr bwMode="auto">
          <a:xfrm>
            <a:off x="5795963" y="3933825"/>
            <a:ext cx="1816100" cy="2116138"/>
            <a:chOff x="3061" y="2564"/>
            <a:chExt cx="1144" cy="1333"/>
          </a:xfrm>
        </p:grpSpPr>
        <p:sp>
          <p:nvSpPr>
            <p:cNvPr id="2122" name="Freeform 20"/>
            <p:cNvSpPr>
              <a:spLocks/>
            </p:cNvSpPr>
            <p:nvPr/>
          </p:nvSpPr>
          <p:spPr bwMode="auto">
            <a:xfrm>
              <a:off x="3814" y="3033"/>
              <a:ext cx="373" cy="864"/>
            </a:xfrm>
            <a:custGeom>
              <a:avLst/>
              <a:gdLst>
                <a:gd name="T0" fmla="*/ 299 w 583"/>
                <a:gd name="T1" fmla="*/ 864 h 1443"/>
                <a:gd name="T2" fmla="*/ 1 w 583"/>
                <a:gd name="T3" fmla="*/ 41 h 1443"/>
                <a:gd name="T4" fmla="*/ 0 w 583"/>
                <a:gd name="T5" fmla="*/ 35 h 1443"/>
                <a:gd name="T6" fmla="*/ 0 w 583"/>
                <a:gd name="T7" fmla="*/ 29 h 1443"/>
                <a:gd name="T8" fmla="*/ 1 w 583"/>
                <a:gd name="T9" fmla="*/ 23 h 1443"/>
                <a:gd name="T10" fmla="*/ 3 w 583"/>
                <a:gd name="T11" fmla="*/ 17 h 1443"/>
                <a:gd name="T12" fmla="*/ 6 w 583"/>
                <a:gd name="T13" fmla="*/ 12 h 1443"/>
                <a:gd name="T14" fmla="*/ 11 w 583"/>
                <a:gd name="T15" fmla="*/ 7 h 1443"/>
                <a:gd name="T16" fmla="*/ 16 w 583"/>
                <a:gd name="T17" fmla="*/ 4 h 1443"/>
                <a:gd name="T18" fmla="*/ 22 w 583"/>
                <a:gd name="T19" fmla="*/ 1 h 1443"/>
                <a:gd name="T20" fmla="*/ 22 w 583"/>
                <a:gd name="T21" fmla="*/ 1 h 1443"/>
                <a:gd name="T22" fmla="*/ 28 w 583"/>
                <a:gd name="T23" fmla="*/ 0 h 1443"/>
                <a:gd name="T24" fmla="*/ 35 w 583"/>
                <a:gd name="T25" fmla="*/ 0 h 1443"/>
                <a:gd name="T26" fmla="*/ 42 w 583"/>
                <a:gd name="T27" fmla="*/ 1 h 1443"/>
                <a:gd name="T28" fmla="*/ 47 w 583"/>
                <a:gd name="T29" fmla="*/ 2 h 1443"/>
                <a:gd name="T30" fmla="*/ 53 w 583"/>
                <a:gd name="T31" fmla="*/ 6 h 1443"/>
                <a:gd name="T32" fmla="*/ 58 w 583"/>
                <a:gd name="T33" fmla="*/ 10 h 1443"/>
                <a:gd name="T34" fmla="*/ 61 w 583"/>
                <a:gd name="T35" fmla="*/ 16 h 1443"/>
                <a:gd name="T36" fmla="*/ 65 w 583"/>
                <a:gd name="T37" fmla="*/ 21 h 1443"/>
                <a:gd name="T38" fmla="*/ 373 w 583"/>
                <a:gd name="T39" fmla="*/ 863 h 1443"/>
                <a:gd name="T40" fmla="*/ 299 w 583"/>
                <a:gd name="T41" fmla="*/ 864 h 14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3"/>
                <a:gd name="T64" fmla="*/ 0 h 1443"/>
                <a:gd name="T65" fmla="*/ 583 w 583"/>
                <a:gd name="T66" fmla="*/ 1443 h 14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3" h="1443">
                  <a:moveTo>
                    <a:pt x="467" y="1443"/>
                  </a:moveTo>
                  <a:lnTo>
                    <a:pt x="2" y="69"/>
                  </a:lnTo>
                  <a:lnTo>
                    <a:pt x="0" y="58"/>
                  </a:lnTo>
                  <a:lnTo>
                    <a:pt x="0" y="48"/>
                  </a:lnTo>
                  <a:lnTo>
                    <a:pt x="1" y="38"/>
                  </a:lnTo>
                  <a:lnTo>
                    <a:pt x="4" y="28"/>
                  </a:lnTo>
                  <a:lnTo>
                    <a:pt x="10" y="20"/>
                  </a:lnTo>
                  <a:lnTo>
                    <a:pt x="17" y="12"/>
                  </a:lnTo>
                  <a:lnTo>
                    <a:pt x="25" y="6"/>
                  </a:lnTo>
                  <a:lnTo>
                    <a:pt x="34" y="2"/>
                  </a:lnTo>
                  <a:lnTo>
                    <a:pt x="44" y="0"/>
                  </a:lnTo>
                  <a:lnTo>
                    <a:pt x="55" y="0"/>
                  </a:lnTo>
                  <a:lnTo>
                    <a:pt x="65" y="1"/>
                  </a:lnTo>
                  <a:lnTo>
                    <a:pt x="74" y="4"/>
                  </a:lnTo>
                  <a:lnTo>
                    <a:pt x="83" y="10"/>
                  </a:lnTo>
                  <a:lnTo>
                    <a:pt x="91" y="17"/>
                  </a:lnTo>
                  <a:lnTo>
                    <a:pt x="96" y="26"/>
                  </a:lnTo>
                  <a:lnTo>
                    <a:pt x="101" y="35"/>
                  </a:lnTo>
                  <a:lnTo>
                    <a:pt x="583" y="1441"/>
                  </a:lnTo>
                  <a:lnTo>
                    <a:pt x="467" y="1443"/>
                  </a:lnTo>
                  <a:close/>
                </a:path>
              </a:pathLst>
            </a:custGeom>
            <a:solidFill>
              <a:srgbClr val="000000"/>
            </a:solidFill>
            <a:ln w="9525">
              <a:noFill/>
              <a:round/>
              <a:headEnd/>
              <a:tailEnd/>
            </a:ln>
          </p:spPr>
          <p:txBody>
            <a:bodyPr/>
            <a:lstStyle/>
            <a:p>
              <a:endParaRPr lang="he-IL"/>
            </a:p>
          </p:txBody>
        </p:sp>
        <p:sp>
          <p:nvSpPr>
            <p:cNvPr id="2123" name="Freeform 21"/>
            <p:cNvSpPr>
              <a:spLocks/>
            </p:cNvSpPr>
            <p:nvPr/>
          </p:nvSpPr>
          <p:spPr bwMode="auto">
            <a:xfrm>
              <a:off x="3830" y="3048"/>
              <a:ext cx="343" cy="848"/>
            </a:xfrm>
            <a:custGeom>
              <a:avLst/>
              <a:gdLst>
                <a:gd name="T0" fmla="*/ 300 w 536"/>
                <a:gd name="T1" fmla="*/ 848 h 1417"/>
                <a:gd name="T2" fmla="*/ 2 w 536"/>
                <a:gd name="T3" fmla="*/ 37 h 1417"/>
                <a:gd name="T4" fmla="*/ 0 w 536"/>
                <a:gd name="T5" fmla="*/ 26 h 1417"/>
                <a:gd name="T6" fmla="*/ 1 w 536"/>
                <a:gd name="T7" fmla="*/ 16 h 1417"/>
                <a:gd name="T8" fmla="*/ 4 w 536"/>
                <a:gd name="T9" fmla="*/ 8 h 1417"/>
                <a:gd name="T10" fmla="*/ 10 w 536"/>
                <a:gd name="T11" fmla="*/ 2 h 1417"/>
                <a:gd name="T12" fmla="*/ 10 w 536"/>
                <a:gd name="T13" fmla="*/ 2 h 1417"/>
                <a:gd name="T14" fmla="*/ 13 w 536"/>
                <a:gd name="T15" fmla="*/ 1 h 1417"/>
                <a:gd name="T16" fmla="*/ 17 w 536"/>
                <a:gd name="T17" fmla="*/ 0 h 1417"/>
                <a:gd name="T18" fmla="*/ 20 w 536"/>
                <a:gd name="T19" fmla="*/ 1 h 1417"/>
                <a:gd name="T20" fmla="*/ 24 w 536"/>
                <a:gd name="T21" fmla="*/ 2 h 1417"/>
                <a:gd name="T22" fmla="*/ 27 w 536"/>
                <a:gd name="T23" fmla="*/ 4 h 1417"/>
                <a:gd name="T24" fmla="*/ 30 w 536"/>
                <a:gd name="T25" fmla="*/ 8 h 1417"/>
                <a:gd name="T26" fmla="*/ 33 w 536"/>
                <a:gd name="T27" fmla="*/ 11 h 1417"/>
                <a:gd name="T28" fmla="*/ 35 w 536"/>
                <a:gd name="T29" fmla="*/ 16 h 1417"/>
                <a:gd name="T30" fmla="*/ 343 w 536"/>
                <a:gd name="T31" fmla="*/ 848 h 1417"/>
                <a:gd name="T32" fmla="*/ 300 w 536"/>
                <a:gd name="T33" fmla="*/ 848 h 1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6"/>
                <a:gd name="T52" fmla="*/ 0 h 1417"/>
                <a:gd name="T53" fmla="*/ 536 w 536"/>
                <a:gd name="T54" fmla="*/ 1417 h 1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6" h="1417">
                  <a:moveTo>
                    <a:pt x="469" y="1417"/>
                  </a:moveTo>
                  <a:lnTo>
                    <a:pt x="3" y="61"/>
                  </a:lnTo>
                  <a:lnTo>
                    <a:pt x="0" y="44"/>
                  </a:lnTo>
                  <a:lnTo>
                    <a:pt x="1" y="27"/>
                  </a:lnTo>
                  <a:lnTo>
                    <a:pt x="6" y="14"/>
                  </a:lnTo>
                  <a:lnTo>
                    <a:pt x="15" y="3"/>
                  </a:lnTo>
                  <a:lnTo>
                    <a:pt x="20" y="1"/>
                  </a:lnTo>
                  <a:lnTo>
                    <a:pt x="26" y="0"/>
                  </a:lnTo>
                  <a:lnTo>
                    <a:pt x="32" y="1"/>
                  </a:lnTo>
                  <a:lnTo>
                    <a:pt x="37" y="3"/>
                  </a:lnTo>
                  <a:lnTo>
                    <a:pt x="42" y="7"/>
                  </a:lnTo>
                  <a:lnTo>
                    <a:pt x="47" y="13"/>
                  </a:lnTo>
                  <a:lnTo>
                    <a:pt x="52" y="19"/>
                  </a:lnTo>
                  <a:lnTo>
                    <a:pt x="55" y="27"/>
                  </a:lnTo>
                  <a:lnTo>
                    <a:pt x="536" y="1417"/>
                  </a:lnTo>
                  <a:lnTo>
                    <a:pt x="469" y="1417"/>
                  </a:lnTo>
                  <a:close/>
                </a:path>
              </a:pathLst>
            </a:custGeom>
            <a:solidFill>
              <a:srgbClr val="DD7A2B"/>
            </a:solidFill>
            <a:ln w="9525">
              <a:noFill/>
              <a:round/>
              <a:headEnd/>
              <a:tailEnd/>
            </a:ln>
          </p:spPr>
          <p:txBody>
            <a:bodyPr/>
            <a:lstStyle/>
            <a:p>
              <a:endParaRPr lang="he-IL"/>
            </a:p>
          </p:txBody>
        </p:sp>
        <p:sp>
          <p:nvSpPr>
            <p:cNvPr id="2124" name="Freeform 22"/>
            <p:cNvSpPr>
              <a:spLocks/>
            </p:cNvSpPr>
            <p:nvPr/>
          </p:nvSpPr>
          <p:spPr bwMode="auto">
            <a:xfrm>
              <a:off x="3552" y="3029"/>
              <a:ext cx="259" cy="867"/>
            </a:xfrm>
            <a:custGeom>
              <a:avLst/>
              <a:gdLst>
                <a:gd name="T0" fmla="*/ 196 w 406"/>
                <a:gd name="T1" fmla="*/ 867 h 1449"/>
                <a:gd name="T2" fmla="*/ 1 w 406"/>
                <a:gd name="T3" fmla="*/ 37 h 1449"/>
                <a:gd name="T4" fmla="*/ 0 w 406"/>
                <a:gd name="T5" fmla="*/ 31 h 1449"/>
                <a:gd name="T6" fmla="*/ 1 w 406"/>
                <a:gd name="T7" fmla="*/ 25 h 1449"/>
                <a:gd name="T8" fmla="*/ 3 w 406"/>
                <a:gd name="T9" fmla="*/ 19 h 1449"/>
                <a:gd name="T10" fmla="*/ 5 w 406"/>
                <a:gd name="T11" fmla="*/ 14 h 1449"/>
                <a:gd name="T12" fmla="*/ 10 w 406"/>
                <a:gd name="T13" fmla="*/ 10 h 1449"/>
                <a:gd name="T14" fmla="*/ 14 w 406"/>
                <a:gd name="T15" fmla="*/ 5 h 1449"/>
                <a:gd name="T16" fmla="*/ 20 w 406"/>
                <a:gd name="T17" fmla="*/ 2 h 1449"/>
                <a:gd name="T18" fmla="*/ 27 w 406"/>
                <a:gd name="T19" fmla="*/ 1 h 1449"/>
                <a:gd name="T20" fmla="*/ 27 w 406"/>
                <a:gd name="T21" fmla="*/ 1 h 1449"/>
                <a:gd name="T22" fmla="*/ 33 w 406"/>
                <a:gd name="T23" fmla="*/ 0 h 1449"/>
                <a:gd name="T24" fmla="*/ 40 w 406"/>
                <a:gd name="T25" fmla="*/ 0 h 1449"/>
                <a:gd name="T26" fmla="*/ 46 w 406"/>
                <a:gd name="T27" fmla="*/ 2 h 1449"/>
                <a:gd name="T28" fmla="*/ 52 w 406"/>
                <a:gd name="T29" fmla="*/ 5 h 1449"/>
                <a:gd name="T30" fmla="*/ 57 w 406"/>
                <a:gd name="T31" fmla="*/ 8 h 1449"/>
                <a:gd name="T32" fmla="*/ 61 w 406"/>
                <a:gd name="T33" fmla="*/ 13 h 1449"/>
                <a:gd name="T34" fmla="*/ 64 w 406"/>
                <a:gd name="T35" fmla="*/ 18 h 1449"/>
                <a:gd name="T36" fmla="*/ 66 w 406"/>
                <a:gd name="T37" fmla="*/ 24 h 1449"/>
                <a:gd name="T38" fmla="*/ 259 w 406"/>
                <a:gd name="T39" fmla="*/ 867 h 1449"/>
                <a:gd name="T40" fmla="*/ 196 w 406"/>
                <a:gd name="T41" fmla="*/ 867 h 14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6"/>
                <a:gd name="T64" fmla="*/ 0 h 1449"/>
                <a:gd name="T65" fmla="*/ 406 w 406"/>
                <a:gd name="T66" fmla="*/ 1449 h 14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6" h="1449">
                  <a:moveTo>
                    <a:pt x="307" y="1449"/>
                  </a:moveTo>
                  <a:lnTo>
                    <a:pt x="1" y="62"/>
                  </a:lnTo>
                  <a:lnTo>
                    <a:pt x="0" y="51"/>
                  </a:lnTo>
                  <a:lnTo>
                    <a:pt x="1" y="41"/>
                  </a:lnTo>
                  <a:lnTo>
                    <a:pt x="4" y="32"/>
                  </a:lnTo>
                  <a:lnTo>
                    <a:pt x="8" y="23"/>
                  </a:lnTo>
                  <a:lnTo>
                    <a:pt x="15" y="16"/>
                  </a:lnTo>
                  <a:lnTo>
                    <a:pt x="22" y="9"/>
                  </a:lnTo>
                  <a:lnTo>
                    <a:pt x="31" y="4"/>
                  </a:lnTo>
                  <a:lnTo>
                    <a:pt x="42" y="1"/>
                  </a:lnTo>
                  <a:lnTo>
                    <a:pt x="52" y="0"/>
                  </a:lnTo>
                  <a:lnTo>
                    <a:pt x="62" y="0"/>
                  </a:lnTo>
                  <a:lnTo>
                    <a:pt x="72" y="3"/>
                  </a:lnTo>
                  <a:lnTo>
                    <a:pt x="81" y="8"/>
                  </a:lnTo>
                  <a:lnTo>
                    <a:pt x="89" y="13"/>
                  </a:lnTo>
                  <a:lnTo>
                    <a:pt x="95" y="21"/>
                  </a:lnTo>
                  <a:lnTo>
                    <a:pt x="101" y="30"/>
                  </a:lnTo>
                  <a:lnTo>
                    <a:pt x="104" y="40"/>
                  </a:lnTo>
                  <a:lnTo>
                    <a:pt x="406" y="1449"/>
                  </a:lnTo>
                  <a:lnTo>
                    <a:pt x="307" y="1449"/>
                  </a:lnTo>
                  <a:close/>
                </a:path>
              </a:pathLst>
            </a:custGeom>
            <a:solidFill>
              <a:srgbClr val="000000"/>
            </a:solidFill>
            <a:ln w="9525">
              <a:noFill/>
              <a:round/>
              <a:headEnd/>
              <a:tailEnd/>
            </a:ln>
          </p:spPr>
          <p:txBody>
            <a:bodyPr/>
            <a:lstStyle/>
            <a:p>
              <a:endParaRPr lang="he-IL"/>
            </a:p>
          </p:txBody>
        </p:sp>
        <p:sp>
          <p:nvSpPr>
            <p:cNvPr id="2125" name="Freeform 23"/>
            <p:cNvSpPr>
              <a:spLocks/>
            </p:cNvSpPr>
            <p:nvPr/>
          </p:nvSpPr>
          <p:spPr bwMode="auto">
            <a:xfrm>
              <a:off x="3566" y="3044"/>
              <a:ext cx="233" cy="853"/>
            </a:xfrm>
            <a:custGeom>
              <a:avLst/>
              <a:gdLst>
                <a:gd name="T0" fmla="*/ 193 w 363"/>
                <a:gd name="T1" fmla="*/ 853 h 1425"/>
                <a:gd name="T2" fmla="*/ 1 w 363"/>
                <a:gd name="T3" fmla="*/ 35 h 1425"/>
                <a:gd name="T4" fmla="*/ 0 w 363"/>
                <a:gd name="T5" fmla="*/ 24 h 1425"/>
                <a:gd name="T6" fmla="*/ 2 w 363"/>
                <a:gd name="T7" fmla="*/ 14 h 1425"/>
                <a:gd name="T8" fmla="*/ 6 w 363"/>
                <a:gd name="T9" fmla="*/ 6 h 1425"/>
                <a:gd name="T10" fmla="*/ 13 w 363"/>
                <a:gd name="T11" fmla="*/ 1 h 1425"/>
                <a:gd name="T12" fmla="*/ 13 w 363"/>
                <a:gd name="T13" fmla="*/ 1 h 1425"/>
                <a:gd name="T14" fmla="*/ 17 w 363"/>
                <a:gd name="T15" fmla="*/ 0 h 1425"/>
                <a:gd name="T16" fmla="*/ 20 w 363"/>
                <a:gd name="T17" fmla="*/ 0 h 1425"/>
                <a:gd name="T18" fmla="*/ 24 w 363"/>
                <a:gd name="T19" fmla="*/ 1 h 1425"/>
                <a:gd name="T20" fmla="*/ 27 w 363"/>
                <a:gd name="T21" fmla="*/ 3 h 1425"/>
                <a:gd name="T22" fmla="*/ 31 w 363"/>
                <a:gd name="T23" fmla="*/ 5 h 1425"/>
                <a:gd name="T24" fmla="*/ 33 w 363"/>
                <a:gd name="T25" fmla="*/ 9 h 1425"/>
                <a:gd name="T26" fmla="*/ 35 w 363"/>
                <a:gd name="T27" fmla="*/ 13 h 1425"/>
                <a:gd name="T28" fmla="*/ 37 w 363"/>
                <a:gd name="T29" fmla="*/ 18 h 1425"/>
                <a:gd name="T30" fmla="*/ 233 w 363"/>
                <a:gd name="T31" fmla="*/ 852 h 1425"/>
                <a:gd name="T32" fmla="*/ 193 w 363"/>
                <a:gd name="T33" fmla="*/ 853 h 14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3"/>
                <a:gd name="T52" fmla="*/ 0 h 1425"/>
                <a:gd name="T53" fmla="*/ 363 w 363"/>
                <a:gd name="T54" fmla="*/ 1425 h 14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3" h="1425">
                  <a:moveTo>
                    <a:pt x="301" y="1425"/>
                  </a:moveTo>
                  <a:lnTo>
                    <a:pt x="1" y="58"/>
                  </a:lnTo>
                  <a:lnTo>
                    <a:pt x="0" y="40"/>
                  </a:lnTo>
                  <a:lnTo>
                    <a:pt x="3" y="24"/>
                  </a:lnTo>
                  <a:lnTo>
                    <a:pt x="10" y="10"/>
                  </a:lnTo>
                  <a:lnTo>
                    <a:pt x="20" y="1"/>
                  </a:lnTo>
                  <a:lnTo>
                    <a:pt x="26" y="0"/>
                  </a:lnTo>
                  <a:lnTo>
                    <a:pt x="31" y="0"/>
                  </a:lnTo>
                  <a:lnTo>
                    <a:pt x="37" y="1"/>
                  </a:lnTo>
                  <a:lnTo>
                    <a:pt x="42" y="5"/>
                  </a:lnTo>
                  <a:lnTo>
                    <a:pt x="48" y="9"/>
                  </a:lnTo>
                  <a:lnTo>
                    <a:pt x="51" y="15"/>
                  </a:lnTo>
                  <a:lnTo>
                    <a:pt x="54" y="22"/>
                  </a:lnTo>
                  <a:lnTo>
                    <a:pt x="57" y="30"/>
                  </a:lnTo>
                  <a:lnTo>
                    <a:pt x="363" y="1424"/>
                  </a:lnTo>
                  <a:lnTo>
                    <a:pt x="301" y="1425"/>
                  </a:lnTo>
                  <a:close/>
                </a:path>
              </a:pathLst>
            </a:custGeom>
            <a:solidFill>
              <a:srgbClr val="DD7A2B"/>
            </a:solidFill>
            <a:ln w="9525">
              <a:noFill/>
              <a:round/>
              <a:headEnd/>
              <a:tailEnd/>
            </a:ln>
          </p:spPr>
          <p:txBody>
            <a:bodyPr/>
            <a:lstStyle/>
            <a:p>
              <a:endParaRPr lang="he-IL"/>
            </a:p>
          </p:txBody>
        </p:sp>
        <p:sp>
          <p:nvSpPr>
            <p:cNvPr id="2126" name="Freeform 24"/>
            <p:cNvSpPr>
              <a:spLocks/>
            </p:cNvSpPr>
            <p:nvPr/>
          </p:nvSpPr>
          <p:spPr bwMode="auto">
            <a:xfrm>
              <a:off x="3061" y="3077"/>
              <a:ext cx="492" cy="820"/>
            </a:xfrm>
            <a:custGeom>
              <a:avLst/>
              <a:gdLst>
                <a:gd name="T0" fmla="*/ 76 w 768"/>
                <a:gd name="T1" fmla="*/ 819 h 1371"/>
                <a:gd name="T2" fmla="*/ 488 w 768"/>
                <a:gd name="T3" fmla="*/ 45 h 1371"/>
                <a:gd name="T4" fmla="*/ 490 w 768"/>
                <a:gd name="T5" fmla="*/ 40 h 1371"/>
                <a:gd name="T6" fmla="*/ 492 w 768"/>
                <a:gd name="T7" fmla="*/ 34 h 1371"/>
                <a:gd name="T8" fmla="*/ 492 w 768"/>
                <a:gd name="T9" fmla="*/ 28 h 1371"/>
                <a:gd name="T10" fmla="*/ 490 w 768"/>
                <a:gd name="T11" fmla="*/ 22 h 1371"/>
                <a:gd name="T12" fmla="*/ 488 w 768"/>
                <a:gd name="T13" fmla="*/ 16 h 1371"/>
                <a:gd name="T14" fmla="*/ 484 w 768"/>
                <a:gd name="T15" fmla="*/ 11 h 1371"/>
                <a:gd name="T16" fmla="*/ 479 w 768"/>
                <a:gd name="T17" fmla="*/ 7 h 1371"/>
                <a:gd name="T18" fmla="*/ 473 w 768"/>
                <a:gd name="T19" fmla="*/ 4 h 1371"/>
                <a:gd name="T20" fmla="*/ 473 w 768"/>
                <a:gd name="T21" fmla="*/ 4 h 1371"/>
                <a:gd name="T22" fmla="*/ 468 w 768"/>
                <a:gd name="T23" fmla="*/ 1 h 1371"/>
                <a:gd name="T24" fmla="*/ 461 w 768"/>
                <a:gd name="T25" fmla="*/ 0 h 1371"/>
                <a:gd name="T26" fmla="*/ 454 w 768"/>
                <a:gd name="T27" fmla="*/ 1 h 1371"/>
                <a:gd name="T28" fmla="*/ 448 w 768"/>
                <a:gd name="T29" fmla="*/ 2 h 1371"/>
                <a:gd name="T30" fmla="*/ 442 w 768"/>
                <a:gd name="T31" fmla="*/ 4 h 1371"/>
                <a:gd name="T32" fmla="*/ 437 w 768"/>
                <a:gd name="T33" fmla="*/ 8 h 1371"/>
                <a:gd name="T34" fmla="*/ 432 w 768"/>
                <a:gd name="T35" fmla="*/ 13 h 1371"/>
                <a:gd name="T36" fmla="*/ 428 w 768"/>
                <a:gd name="T37" fmla="*/ 18 h 1371"/>
                <a:gd name="T38" fmla="*/ 0 w 768"/>
                <a:gd name="T39" fmla="*/ 820 h 1371"/>
                <a:gd name="T40" fmla="*/ 76 w 768"/>
                <a:gd name="T41" fmla="*/ 819 h 13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8"/>
                <a:gd name="T64" fmla="*/ 0 h 1371"/>
                <a:gd name="T65" fmla="*/ 768 w 768"/>
                <a:gd name="T66" fmla="*/ 1371 h 13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8" h="1371">
                  <a:moveTo>
                    <a:pt x="118" y="1370"/>
                  </a:moveTo>
                  <a:lnTo>
                    <a:pt x="762" y="76"/>
                  </a:lnTo>
                  <a:lnTo>
                    <a:pt x="765" y="67"/>
                  </a:lnTo>
                  <a:lnTo>
                    <a:pt x="768" y="57"/>
                  </a:lnTo>
                  <a:lnTo>
                    <a:pt x="768" y="46"/>
                  </a:lnTo>
                  <a:lnTo>
                    <a:pt x="765" y="36"/>
                  </a:lnTo>
                  <a:lnTo>
                    <a:pt x="761" y="27"/>
                  </a:lnTo>
                  <a:lnTo>
                    <a:pt x="755" y="19"/>
                  </a:lnTo>
                  <a:lnTo>
                    <a:pt x="748" y="12"/>
                  </a:lnTo>
                  <a:lnTo>
                    <a:pt x="739" y="6"/>
                  </a:lnTo>
                  <a:lnTo>
                    <a:pt x="730" y="2"/>
                  </a:lnTo>
                  <a:lnTo>
                    <a:pt x="719" y="0"/>
                  </a:lnTo>
                  <a:lnTo>
                    <a:pt x="709" y="1"/>
                  </a:lnTo>
                  <a:lnTo>
                    <a:pt x="700" y="4"/>
                  </a:lnTo>
                  <a:lnTo>
                    <a:pt x="690" y="7"/>
                  </a:lnTo>
                  <a:lnTo>
                    <a:pt x="682" y="13"/>
                  </a:lnTo>
                  <a:lnTo>
                    <a:pt x="674" y="21"/>
                  </a:lnTo>
                  <a:lnTo>
                    <a:pt x="668" y="30"/>
                  </a:lnTo>
                  <a:lnTo>
                    <a:pt x="0" y="1371"/>
                  </a:lnTo>
                  <a:lnTo>
                    <a:pt x="118" y="1370"/>
                  </a:lnTo>
                  <a:close/>
                </a:path>
              </a:pathLst>
            </a:custGeom>
            <a:solidFill>
              <a:srgbClr val="000000"/>
            </a:solidFill>
            <a:ln w="9525">
              <a:noFill/>
              <a:round/>
              <a:headEnd/>
              <a:tailEnd/>
            </a:ln>
          </p:spPr>
          <p:txBody>
            <a:bodyPr/>
            <a:lstStyle/>
            <a:p>
              <a:endParaRPr lang="he-IL"/>
            </a:p>
          </p:txBody>
        </p:sp>
        <p:sp>
          <p:nvSpPr>
            <p:cNvPr id="2127" name="Freeform 25"/>
            <p:cNvSpPr>
              <a:spLocks/>
            </p:cNvSpPr>
            <p:nvPr/>
          </p:nvSpPr>
          <p:spPr bwMode="auto">
            <a:xfrm>
              <a:off x="3075" y="3093"/>
              <a:ext cx="461" cy="803"/>
            </a:xfrm>
            <a:custGeom>
              <a:avLst/>
              <a:gdLst>
                <a:gd name="T0" fmla="*/ 44 w 720"/>
                <a:gd name="T1" fmla="*/ 803 h 1343"/>
                <a:gd name="T2" fmla="*/ 457 w 720"/>
                <a:gd name="T3" fmla="*/ 38 h 1343"/>
                <a:gd name="T4" fmla="*/ 460 w 720"/>
                <a:gd name="T5" fmla="*/ 28 h 1343"/>
                <a:gd name="T6" fmla="*/ 461 w 720"/>
                <a:gd name="T7" fmla="*/ 18 h 1343"/>
                <a:gd name="T8" fmla="*/ 459 w 720"/>
                <a:gd name="T9" fmla="*/ 10 h 1343"/>
                <a:gd name="T10" fmla="*/ 454 w 720"/>
                <a:gd name="T11" fmla="*/ 2 h 1343"/>
                <a:gd name="T12" fmla="*/ 454 w 720"/>
                <a:gd name="T13" fmla="*/ 2 h 1343"/>
                <a:gd name="T14" fmla="*/ 451 w 720"/>
                <a:gd name="T15" fmla="*/ 1 h 1343"/>
                <a:gd name="T16" fmla="*/ 447 w 720"/>
                <a:gd name="T17" fmla="*/ 0 h 1343"/>
                <a:gd name="T18" fmla="*/ 444 w 720"/>
                <a:gd name="T19" fmla="*/ 0 h 1343"/>
                <a:gd name="T20" fmla="*/ 440 w 720"/>
                <a:gd name="T21" fmla="*/ 1 h 1343"/>
                <a:gd name="T22" fmla="*/ 436 w 720"/>
                <a:gd name="T23" fmla="*/ 2 h 1343"/>
                <a:gd name="T24" fmla="*/ 432 w 720"/>
                <a:gd name="T25" fmla="*/ 5 h 1343"/>
                <a:gd name="T26" fmla="*/ 430 w 720"/>
                <a:gd name="T27" fmla="*/ 9 h 1343"/>
                <a:gd name="T28" fmla="*/ 426 w 720"/>
                <a:gd name="T29" fmla="*/ 14 h 1343"/>
                <a:gd name="T30" fmla="*/ 0 w 720"/>
                <a:gd name="T31" fmla="*/ 803 h 1343"/>
                <a:gd name="T32" fmla="*/ 44 w 720"/>
                <a:gd name="T33" fmla="*/ 803 h 13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1343"/>
                <a:gd name="T53" fmla="*/ 720 w 720"/>
                <a:gd name="T54" fmla="*/ 1343 h 13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1343">
                  <a:moveTo>
                    <a:pt x="68" y="1343"/>
                  </a:moveTo>
                  <a:lnTo>
                    <a:pt x="713" y="63"/>
                  </a:lnTo>
                  <a:lnTo>
                    <a:pt x="719" y="47"/>
                  </a:lnTo>
                  <a:lnTo>
                    <a:pt x="720" y="30"/>
                  </a:lnTo>
                  <a:lnTo>
                    <a:pt x="717" y="16"/>
                  </a:lnTo>
                  <a:lnTo>
                    <a:pt x="709" y="4"/>
                  </a:lnTo>
                  <a:lnTo>
                    <a:pt x="704" y="1"/>
                  </a:lnTo>
                  <a:lnTo>
                    <a:pt x="698" y="0"/>
                  </a:lnTo>
                  <a:lnTo>
                    <a:pt x="693" y="0"/>
                  </a:lnTo>
                  <a:lnTo>
                    <a:pt x="687" y="1"/>
                  </a:lnTo>
                  <a:lnTo>
                    <a:pt x="681" y="4"/>
                  </a:lnTo>
                  <a:lnTo>
                    <a:pt x="675" y="9"/>
                  </a:lnTo>
                  <a:lnTo>
                    <a:pt x="671" y="15"/>
                  </a:lnTo>
                  <a:lnTo>
                    <a:pt x="666" y="23"/>
                  </a:lnTo>
                  <a:lnTo>
                    <a:pt x="0" y="1343"/>
                  </a:lnTo>
                  <a:lnTo>
                    <a:pt x="68" y="1343"/>
                  </a:lnTo>
                  <a:close/>
                </a:path>
              </a:pathLst>
            </a:custGeom>
            <a:solidFill>
              <a:srgbClr val="E59659"/>
            </a:solidFill>
            <a:ln w="9525">
              <a:noFill/>
              <a:round/>
              <a:headEnd/>
              <a:tailEnd/>
            </a:ln>
          </p:spPr>
          <p:txBody>
            <a:bodyPr/>
            <a:lstStyle/>
            <a:p>
              <a:endParaRPr lang="he-IL"/>
            </a:p>
          </p:txBody>
        </p:sp>
        <p:sp>
          <p:nvSpPr>
            <p:cNvPr id="2128" name="Freeform 26"/>
            <p:cNvSpPr>
              <a:spLocks/>
            </p:cNvSpPr>
            <p:nvPr/>
          </p:nvSpPr>
          <p:spPr bwMode="auto">
            <a:xfrm>
              <a:off x="3242" y="3591"/>
              <a:ext cx="466" cy="100"/>
            </a:xfrm>
            <a:custGeom>
              <a:avLst/>
              <a:gdLst>
                <a:gd name="T0" fmla="*/ 430 w 728"/>
                <a:gd name="T1" fmla="*/ 100 h 169"/>
                <a:gd name="T2" fmla="*/ 436 w 728"/>
                <a:gd name="T3" fmla="*/ 100 h 169"/>
                <a:gd name="T4" fmla="*/ 442 w 728"/>
                <a:gd name="T5" fmla="*/ 99 h 169"/>
                <a:gd name="T6" fmla="*/ 448 w 728"/>
                <a:gd name="T7" fmla="*/ 96 h 169"/>
                <a:gd name="T8" fmla="*/ 453 w 728"/>
                <a:gd name="T9" fmla="*/ 93 h 169"/>
                <a:gd name="T10" fmla="*/ 458 w 728"/>
                <a:gd name="T11" fmla="*/ 89 h 169"/>
                <a:gd name="T12" fmla="*/ 462 w 728"/>
                <a:gd name="T13" fmla="*/ 84 h 169"/>
                <a:gd name="T14" fmla="*/ 464 w 728"/>
                <a:gd name="T15" fmla="*/ 79 h 169"/>
                <a:gd name="T16" fmla="*/ 466 w 728"/>
                <a:gd name="T17" fmla="*/ 72 h 169"/>
                <a:gd name="T18" fmla="*/ 466 w 728"/>
                <a:gd name="T19" fmla="*/ 72 h 169"/>
                <a:gd name="T20" fmla="*/ 466 w 728"/>
                <a:gd name="T21" fmla="*/ 66 h 169"/>
                <a:gd name="T22" fmla="*/ 465 w 728"/>
                <a:gd name="T23" fmla="*/ 61 h 169"/>
                <a:gd name="T24" fmla="*/ 462 w 728"/>
                <a:gd name="T25" fmla="*/ 56 h 169"/>
                <a:gd name="T26" fmla="*/ 459 w 728"/>
                <a:gd name="T27" fmla="*/ 51 h 169"/>
                <a:gd name="T28" fmla="*/ 454 w 728"/>
                <a:gd name="T29" fmla="*/ 46 h 169"/>
                <a:gd name="T30" fmla="*/ 449 w 728"/>
                <a:gd name="T31" fmla="*/ 43 h 169"/>
                <a:gd name="T32" fmla="*/ 443 w 728"/>
                <a:gd name="T33" fmla="*/ 40 h 169"/>
                <a:gd name="T34" fmla="*/ 436 w 728"/>
                <a:gd name="T35" fmla="*/ 39 h 169"/>
                <a:gd name="T36" fmla="*/ 36 w 728"/>
                <a:gd name="T37" fmla="*/ 0 h 169"/>
                <a:gd name="T38" fmla="*/ 29 w 728"/>
                <a:gd name="T39" fmla="*/ 0 h 169"/>
                <a:gd name="T40" fmla="*/ 24 w 728"/>
                <a:gd name="T41" fmla="*/ 1 h 169"/>
                <a:gd name="T42" fmla="*/ 18 w 728"/>
                <a:gd name="T43" fmla="*/ 4 h 169"/>
                <a:gd name="T44" fmla="*/ 13 w 728"/>
                <a:gd name="T45" fmla="*/ 7 h 169"/>
                <a:gd name="T46" fmla="*/ 8 w 728"/>
                <a:gd name="T47" fmla="*/ 11 h 169"/>
                <a:gd name="T48" fmla="*/ 4 w 728"/>
                <a:gd name="T49" fmla="*/ 15 h 169"/>
                <a:gd name="T50" fmla="*/ 2 w 728"/>
                <a:gd name="T51" fmla="*/ 21 h 169"/>
                <a:gd name="T52" fmla="*/ 0 w 728"/>
                <a:gd name="T53" fmla="*/ 27 h 169"/>
                <a:gd name="T54" fmla="*/ 0 w 728"/>
                <a:gd name="T55" fmla="*/ 27 h 169"/>
                <a:gd name="T56" fmla="*/ 0 w 728"/>
                <a:gd name="T57" fmla="*/ 33 h 169"/>
                <a:gd name="T58" fmla="*/ 2 w 728"/>
                <a:gd name="T59" fmla="*/ 38 h 169"/>
                <a:gd name="T60" fmla="*/ 4 w 728"/>
                <a:gd name="T61" fmla="*/ 44 h 169"/>
                <a:gd name="T62" fmla="*/ 8 w 728"/>
                <a:gd name="T63" fmla="*/ 49 h 169"/>
                <a:gd name="T64" fmla="*/ 12 w 728"/>
                <a:gd name="T65" fmla="*/ 53 h 169"/>
                <a:gd name="T66" fmla="*/ 17 w 728"/>
                <a:gd name="T67" fmla="*/ 56 h 169"/>
                <a:gd name="T68" fmla="*/ 23 w 728"/>
                <a:gd name="T69" fmla="*/ 59 h 169"/>
                <a:gd name="T70" fmla="*/ 29 w 728"/>
                <a:gd name="T71" fmla="*/ 60 h 169"/>
                <a:gd name="T72" fmla="*/ 430 w 728"/>
                <a:gd name="T73" fmla="*/ 100 h 1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8"/>
                <a:gd name="T112" fmla="*/ 0 h 169"/>
                <a:gd name="T113" fmla="*/ 728 w 728"/>
                <a:gd name="T114" fmla="*/ 169 h 1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8" h="169">
                  <a:moveTo>
                    <a:pt x="671" y="169"/>
                  </a:moveTo>
                  <a:lnTo>
                    <a:pt x="681" y="169"/>
                  </a:lnTo>
                  <a:lnTo>
                    <a:pt x="691" y="167"/>
                  </a:lnTo>
                  <a:lnTo>
                    <a:pt x="700" y="163"/>
                  </a:lnTo>
                  <a:lnTo>
                    <a:pt x="708" y="157"/>
                  </a:lnTo>
                  <a:lnTo>
                    <a:pt x="716" y="150"/>
                  </a:lnTo>
                  <a:lnTo>
                    <a:pt x="721" y="142"/>
                  </a:lnTo>
                  <a:lnTo>
                    <a:pt x="725" y="133"/>
                  </a:lnTo>
                  <a:lnTo>
                    <a:pt x="728" y="122"/>
                  </a:lnTo>
                  <a:lnTo>
                    <a:pt x="728" y="112"/>
                  </a:lnTo>
                  <a:lnTo>
                    <a:pt x="726" y="103"/>
                  </a:lnTo>
                  <a:lnTo>
                    <a:pt x="722" y="94"/>
                  </a:lnTo>
                  <a:lnTo>
                    <a:pt x="717" y="86"/>
                  </a:lnTo>
                  <a:lnTo>
                    <a:pt x="709" y="78"/>
                  </a:lnTo>
                  <a:lnTo>
                    <a:pt x="701" y="73"/>
                  </a:lnTo>
                  <a:lnTo>
                    <a:pt x="692" y="68"/>
                  </a:lnTo>
                  <a:lnTo>
                    <a:pt x="681" y="66"/>
                  </a:lnTo>
                  <a:lnTo>
                    <a:pt x="57" y="0"/>
                  </a:lnTo>
                  <a:lnTo>
                    <a:pt x="46" y="0"/>
                  </a:lnTo>
                  <a:lnTo>
                    <a:pt x="37" y="1"/>
                  </a:lnTo>
                  <a:lnTo>
                    <a:pt x="28" y="6"/>
                  </a:lnTo>
                  <a:lnTo>
                    <a:pt x="20" y="11"/>
                  </a:lnTo>
                  <a:lnTo>
                    <a:pt x="12" y="18"/>
                  </a:lnTo>
                  <a:lnTo>
                    <a:pt x="7" y="26"/>
                  </a:lnTo>
                  <a:lnTo>
                    <a:pt x="3" y="35"/>
                  </a:lnTo>
                  <a:lnTo>
                    <a:pt x="0" y="45"/>
                  </a:lnTo>
                  <a:lnTo>
                    <a:pt x="0" y="56"/>
                  </a:lnTo>
                  <a:lnTo>
                    <a:pt x="3" y="65"/>
                  </a:lnTo>
                  <a:lnTo>
                    <a:pt x="6" y="74"/>
                  </a:lnTo>
                  <a:lnTo>
                    <a:pt x="12" y="82"/>
                  </a:lnTo>
                  <a:lnTo>
                    <a:pt x="19" y="90"/>
                  </a:lnTo>
                  <a:lnTo>
                    <a:pt x="27" y="95"/>
                  </a:lnTo>
                  <a:lnTo>
                    <a:pt x="36" y="99"/>
                  </a:lnTo>
                  <a:lnTo>
                    <a:pt x="46" y="102"/>
                  </a:lnTo>
                  <a:lnTo>
                    <a:pt x="671" y="169"/>
                  </a:lnTo>
                  <a:close/>
                </a:path>
              </a:pathLst>
            </a:custGeom>
            <a:solidFill>
              <a:srgbClr val="000000"/>
            </a:solidFill>
            <a:ln w="9525">
              <a:noFill/>
              <a:round/>
              <a:headEnd/>
              <a:tailEnd/>
            </a:ln>
          </p:spPr>
          <p:txBody>
            <a:bodyPr/>
            <a:lstStyle/>
            <a:p>
              <a:endParaRPr lang="he-IL"/>
            </a:p>
          </p:txBody>
        </p:sp>
        <p:sp>
          <p:nvSpPr>
            <p:cNvPr id="2129" name="Freeform 27"/>
            <p:cNvSpPr>
              <a:spLocks/>
            </p:cNvSpPr>
            <p:nvPr/>
          </p:nvSpPr>
          <p:spPr bwMode="auto">
            <a:xfrm>
              <a:off x="3260" y="3603"/>
              <a:ext cx="430" cy="74"/>
            </a:xfrm>
            <a:custGeom>
              <a:avLst/>
              <a:gdLst>
                <a:gd name="T0" fmla="*/ 410 w 672"/>
                <a:gd name="T1" fmla="*/ 74 h 123"/>
                <a:gd name="T2" fmla="*/ 417 w 672"/>
                <a:gd name="T3" fmla="*/ 73 h 123"/>
                <a:gd name="T4" fmla="*/ 424 w 672"/>
                <a:gd name="T5" fmla="*/ 70 h 123"/>
                <a:gd name="T6" fmla="*/ 427 w 672"/>
                <a:gd name="T7" fmla="*/ 65 h 123"/>
                <a:gd name="T8" fmla="*/ 430 w 672"/>
                <a:gd name="T9" fmla="*/ 58 h 123"/>
                <a:gd name="T10" fmla="*/ 430 w 672"/>
                <a:gd name="T11" fmla="*/ 58 h 123"/>
                <a:gd name="T12" fmla="*/ 429 w 672"/>
                <a:gd name="T13" fmla="*/ 51 h 123"/>
                <a:gd name="T14" fmla="*/ 426 w 672"/>
                <a:gd name="T15" fmla="*/ 45 h 123"/>
                <a:gd name="T16" fmla="*/ 421 w 672"/>
                <a:gd name="T17" fmla="*/ 41 h 123"/>
                <a:gd name="T18" fmla="*/ 414 w 672"/>
                <a:gd name="T19" fmla="*/ 39 h 123"/>
                <a:gd name="T20" fmla="*/ 20 w 672"/>
                <a:gd name="T21" fmla="*/ 0 h 123"/>
                <a:gd name="T22" fmla="*/ 13 w 672"/>
                <a:gd name="T23" fmla="*/ 1 h 123"/>
                <a:gd name="T24" fmla="*/ 8 w 672"/>
                <a:gd name="T25" fmla="*/ 4 h 123"/>
                <a:gd name="T26" fmla="*/ 2 w 672"/>
                <a:gd name="T27" fmla="*/ 9 h 123"/>
                <a:gd name="T28" fmla="*/ 0 w 672"/>
                <a:gd name="T29" fmla="*/ 15 h 123"/>
                <a:gd name="T30" fmla="*/ 0 w 672"/>
                <a:gd name="T31" fmla="*/ 15 h 123"/>
                <a:gd name="T32" fmla="*/ 1 w 672"/>
                <a:gd name="T33" fmla="*/ 22 h 123"/>
                <a:gd name="T34" fmla="*/ 4 w 672"/>
                <a:gd name="T35" fmla="*/ 28 h 123"/>
                <a:gd name="T36" fmla="*/ 10 w 672"/>
                <a:gd name="T37" fmla="*/ 32 h 123"/>
                <a:gd name="T38" fmla="*/ 17 w 672"/>
                <a:gd name="T39" fmla="*/ 35 h 123"/>
                <a:gd name="T40" fmla="*/ 410 w 672"/>
                <a:gd name="T41" fmla="*/ 74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2"/>
                <a:gd name="T64" fmla="*/ 0 h 123"/>
                <a:gd name="T65" fmla="*/ 672 w 672"/>
                <a:gd name="T66" fmla="*/ 123 h 1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2" h="123">
                  <a:moveTo>
                    <a:pt x="641" y="123"/>
                  </a:moveTo>
                  <a:lnTo>
                    <a:pt x="652" y="122"/>
                  </a:lnTo>
                  <a:lnTo>
                    <a:pt x="662" y="116"/>
                  </a:lnTo>
                  <a:lnTo>
                    <a:pt x="668" y="108"/>
                  </a:lnTo>
                  <a:lnTo>
                    <a:pt x="672" y="97"/>
                  </a:lnTo>
                  <a:lnTo>
                    <a:pt x="671" y="85"/>
                  </a:lnTo>
                  <a:lnTo>
                    <a:pt x="666" y="75"/>
                  </a:lnTo>
                  <a:lnTo>
                    <a:pt x="658" y="68"/>
                  </a:lnTo>
                  <a:lnTo>
                    <a:pt x="647" y="65"/>
                  </a:lnTo>
                  <a:lnTo>
                    <a:pt x="32" y="0"/>
                  </a:lnTo>
                  <a:lnTo>
                    <a:pt x="21" y="1"/>
                  </a:lnTo>
                  <a:lnTo>
                    <a:pt x="12" y="7"/>
                  </a:lnTo>
                  <a:lnTo>
                    <a:pt x="3" y="15"/>
                  </a:lnTo>
                  <a:lnTo>
                    <a:pt x="0" y="25"/>
                  </a:lnTo>
                  <a:lnTo>
                    <a:pt x="1" y="37"/>
                  </a:lnTo>
                  <a:lnTo>
                    <a:pt x="7" y="46"/>
                  </a:lnTo>
                  <a:lnTo>
                    <a:pt x="15" y="54"/>
                  </a:lnTo>
                  <a:lnTo>
                    <a:pt x="27" y="58"/>
                  </a:lnTo>
                  <a:lnTo>
                    <a:pt x="641" y="123"/>
                  </a:lnTo>
                  <a:close/>
                </a:path>
              </a:pathLst>
            </a:custGeom>
            <a:solidFill>
              <a:srgbClr val="EFBC96"/>
            </a:solidFill>
            <a:ln w="9525">
              <a:noFill/>
              <a:round/>
              <a:headEnd/>
              <a:tailEnd/>
            </a:ln>
          </p:spPr>
          <p:txBody>
            <a:bodyPr/>
            <a:lstStyle/>
            <a:p>
              <a:endParaRPr lang="he-IL"/>
            </a:p>
          </p:txBody>
        </p:sp>
        <p:sp>
          <p:nvSpPr>
            <p:cNvPr id="2130" name="Freeform 28"/>
            <p:cNvSpPr>
              <a:spLocks/>
            </p:cNvSpPr>
            <p:nvPr/>
          </p:nvSpPr>
          <p:spPr bwMode="auto">
            <a:xfrm>
              <a:off x="3288" y="3399"/>
              <a:ext cx="466" cy="101"/>
            </a:xfrm>
            <a:custGeom>
              <a:avLst/>
              <a:gdLst>
                <a:gd name="T0" fmla="*/ 430 w 727"/>
                <a:gd name="T1" fmla="*/ 101 h 168"/>
                <a:gd name="T2" fmla="*/ 437 w 727"/>
                <a:gd name="T3" fmla="*/ 101 h 168"/>
                <a:gd name="T4" fmla="*/ 442 w 727"/>
                <a:gd name="T5" fmla="*/ 100 h 168"/>
                <a:gd name="T6" fmla="*/ 449 w 727"/>
                <a:gd name="T7" fmla="*/ 98 h 168"/>
                <a:gd name="T8" fmla="*/ 454 w 727"/>
                <a:gd name="T9" fmla="*/ 95 h 168"/>
                <a:gd name="T10" fmla="*/ 459 w 727"/>
                <a:gd name="T11" fmla="*/ 91 h 168"/>
                <a:gd name="T12" fmla="*/ 462 w 727"/>
                <a:gd name="T13" fmla="*/ 86 h 168"/>
                <a:gd name="T14" fmla="*/ 465 w 727"/>
                <a:gd name="T15" fmla="*/ 81 h 168"/>
                <a:gd name="T16" fmla="*/ 466 w 727"/>
                <a:gd name="T17" fmla="*/ 74 h 168"/>
                <a:gd name="T18" fmla="*/ 466 w 727"/>
                <a:gd name="T19" fmla="*/ 74 h 168"/>
                <a:gd name="T20" fmla="*/ 466 w 727"/>
                <a:gd name="T21" fmla="*/ 68 h 168"/>
                <a:gd name="T22" fmla="*/ 465 w 727"/>
                <a:gd name="T23" fmla="*/ 62 h 168"/>
                <a:gd name="T24" fmla="*/ 462 w 727"/>
                <a:gd name="T25" fmla="*/ 56 h 168"/>
                <a:gd name="T26" fmla="*/ 460 w 727"/>
                <a:gd name="T27" fmla="*/ 51 h 168"/>
                <a:gd name="T28" fmla="*/ 454 w 727"/>
                <a:gd name="T29" fmla="*/ 47 h 168"/>
                <a:gd name="T30" fmla="*/ 449 w 727"/>
                <a:gd name="T31" fmla="*/ 44 h 168"/>
                <a:gd name="T32" fmla="*/ 443 w 727"/>
                <a:gd name="T33" fmla="*/ 41 h 168"/>
                <a:gd name="T34" fmla="*/ 437 w 727"/>
                <a:gd name="T35" fmla="*/ 40 h 168"/>
                <a:gd name="T36" fmla="*/ 36 w 727"/>
                <a:gd name="T37" fmla="*/ 0 h 168"/>
                <a:gd name="T38" fmla="*/ 29 w 727"/>
                <a:gd name="T39" fmla="*/ 0 h 168"/>
                <a:gd name="T40" fmla="*/ 24 w 727"/>
                <a:gd name="T41" fmla="*/ 1 h 168"/>
                <a:gd name="T42" fmla="*/ 18 w 727"/>
                <a:gd name="T43" fmla="*/ 4 h 168"/>
                <a:gd name="T44" fmla="*/ 13 w 727"/>
                <a:gd name="T45" fmla="*/ 6 h 168"/>
                <a:gd name="T46" fmla="*/ 7 w 727"/>
                <a:gd name="T47" fmla="*/ 10 h 168"/>
                <a:gd name="T48" fmla="*/ 4 w 727"/>
                <a:gd name="T49" fmla="*/ 15 h 168"/>
                <a:gd name="T50" fmla="*/ 1 w 727"/>
                <a:gd name="T51" fmla="*/ 21 h 168"/>
                <a:gd name="T52" fmla="*/ 0 w 727"/>
                <a:gd name="T53" fmla="*/ 27 h 168"/>
                <a:gd name="T54" fmla="*/ 0 w 727"/>
                <a:gd name="T55" fmla="*/ 27 h 168"/>
                <a:gd name="T56" fmla="*/ 0 w 727"/>
                <a:gd name="T57" fmla="*/ 33 h 168"/>
                <a:gd name="T58" fmla="*/ 1 w 727"/>
                <a:gd name="T59" fmla="*/ 40 h 168"/>
                <a:gd name="T60" fmla="*/ 4 w 727"/>
                <a:gd name="T61" fmla="*/ 45 h 168"/>
                <a:gd name="T62" fmla="*/ 7 w 727"/>
                <a:gd name="T63" fmla="*/ 50 h 168"/>
                <a:gd name="T64" fmla="*/ 12 w 727"/>
                <a:gd name="T65" fmla="*/ 54 h 168"/>
                <a:gd name="T66" fmla="*/ 17 w 727"/>
                <a:gd name="T67" fmla="*/ 58 h 168"/>
                <a:gd name="T68" fmla="*/ 23 w 727"/>
                <a:gd name="T69" fmla="*/ 60 h 168"/>
                <a:gd name="T70" fmla="*/ 29 w 727"/>
                <a:gd name="T71" fmla="*/ 62 h 168"/>
                <a:gd name="T72" fmla="*/ 430 w 727"/>
                <a:gd name="T73" fmla="*/ 101 h 1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7"/>
                <a:gd name="T112" fmla="*/ 0 h 168"/>
                <a:gd name="T113" fmla="*/ 727 w 727"/>
                <a:gd name="T114" fmla="*/ 168 h 1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7" h="168">
                  <a:moveTo>
                    <a:pt x="671" y="168"/>
                  </a:moveTo>
                  <a:lnTo>
                    <a:pt x="681" y="168"/>
                  </a:lnTo>
                  <a:lnTo>
                    <a:pt x="690" y="167"/>
                  </a:lnTo>
                  <a:lnTo>
                    <a:pt x="700" y="163"/>
                  </a:lnTo>
                  <a:lnTo>
                    <a:pt x="708" y="158"/>
                  </a:lnTo>
                  <a:lnTo>
                    <a:pt x="716" y="151"/>
                  </a:lnTo>
                  <a:lnTo>
                    <a:pt x="720" y="143"/>
                  </a:lnTo>
                  <a:lnTo>
                    <a:pt x="725" y="134"/>
                  </a:lnTo>
                  <a:lnTo>
                    <a:pt x="727" y="123"/>
                  </a:lnTo>
                  <a:lnTo>
                    <a:pt x="727" y="113"/>
                  </a:lnTo>
                  <a:lnTo>
                    <a:pt x="726" y="103"/>
                  </a:lnTo>
                  <a:lnTo>
                    <a:pt x="721" y="93"/>
                  </a:lnTo>
                  <a:lnTo>
                    <a:pt x="717" y="85"/>
                  </a:lnTo>
                  <a:lnTo>
                    <a:pt x="709" y="78"/>
                  </a:lnTo>
                  <a:lnTo>
                    <a:pt x="701" y="73"/>
                  </a:lnTo>
                  <a:lnTo>
                    <a:pt x="691" y="68"/>
                  </a:lnTo>
                  <a:lnTo>
                    <a:pt x="681" y="66"/>
                  </a:lnTo>
                  <a:lnTo>
                    <a:pt x="56" y="0"/>
                  </a:lnTo>
                  <a:lnTo>
                    <a:pt x="46" y="0"/>
                  </a:lnTo>
                  <a:lnTo>
                    <a:pt x="37" y="1"/>
                  </a:lnTo>
                  <a:lnTo>
                    <a:pt x="28" y="6"/>
                  </a:lnTo>
                  <a:lnTo>
                    <a:pt x="20" y="10"/>
                  </a:lnTo>
                  <a:lnTo>
                    <a:pt x="11" y="17"/>
                  </a:lnTo>
                  <a:lnTo>
                    <a:pt x="7" y="25"/>
                  </a:lnTo>
                  <a:lnTo>
                    <a:pt x="2" y="35"/>
                  </a:lnTo>
                  <a:lnTo>
                    <a:pt x="0" y="45"/>
                  </a:lnTo>
                  <a:lnTo>
                    <a:pt x="0" y="55"/>
                  </a:lnTo>
                  <a:lnTo>
                    <a:pt x="2" y="66"/>
                  </a:lnTo>
                  <a:lnTo>
                    <a:pt x="6" y="75"/>
                  </a:lnTo>
                  <a:lnTo>
                    <a:pt x="11" y="83"/>
                  </a:lnTo>
                  <a:lnTo>
                    <a:pt x="18" y="90"/>
                  </a:lnTo>
                  <a:lnTo>
                    <a:pt x="26" y="96"/>
                  </a:lnTo>
                  <a:lnTo>
                    <a:pt x="36" y="100"/>
                  </a:lnTo>
                  <a:lnTo>
                    <a:pt x="46" y="103"/>
                  </a:lnTo>
                  <a:lnTo>
                    <a:pt x="671" y="168"/>
                  </a:lnTo>
                  <a:close/>
                </a:path>
              </a:pathLst>
            </a:custGeom>
            <a:solidFill>
              <a:srgbClr val="000000"/>
            </a:solidFill>
            <a:ln w="9525">
              <a:noFill/>
              <a:round/>
              <a:headEnd/>
              <a:tailEnd/>
            </a:ln>
          </p:spPr>
          <p:txBody>
            <a:bodyPr/>
            <a:lstStyle/>
            <a:p>
              <a:endParaRPr lang="he-IL"/>
            </a:p>
          </p:txBody>
        </p:sp>
        <p:sp>
          <p:nvSpPr>
            <p:cNvPr id="2131" name="Freeform 29"/>
            <p:cNvSpPr>
              <a:spLocks/>
            </p:cNvSpPr>
            <p:nvPr/>
          </p:nvSpPr>
          <p:spPr bwMode="auto">
            <a:xfrm>
              <a:off x="3306" y="3411"/>
              <a:ext cx="430" cy="74"/>
            </a:xfrm>
            <a:custGeom>
              <a:avLst/>
              <a:gdLst>
                <a:gd name="T0" fmla="*/ 409 w 672"/>
                <a:gd name="T1" fmla="*/ 74 h 123"/>
                <a:gd name="T2" fmla="*/ 417 w 672"/>
                <a:gd name="T3" fmla="*/ 73 h 123"/>
                <a:gd name="T4" fmla="*/ 423 w 672"/>
                <a:gd name="T5" fmla="*/ 70 h 123"/>
                <a:gd name="T6" fmla="*/ 427 w 672"/>
                <a:gd name="T7" fmla="*/ 66 h 123"/>
                <a:gd name="T8" fmla="*/ 430 w 672"/>
                <a:gd name="T9" fmla="*/ 59 h 123"/>
                <a:gd name="T10" fmla="*/ 430 w 672"/>
                <a:gd name="T11" fmla="*/ 59 h 123"/>
                <a:gd name="T12" fmla="*/ 429 w 672"/>
                <a:gd name="T13" fmla="*/ 52 h 123"/>
                <a:gd name="T14" fmla="*/ 426 w 672"/>
                <a:gd name="T15" fmla="*/ 46 h 123"/>
                <a:gd name="T16" fmla="*/ 421 w 672"/>
                <a:gd name="T17" fmla="*/ 42 h 123"/>
                <a:gd name="T18" fmla="*/ 413 w 672"/>
                <a:gd name="T19" fmla="*/ 39 h 123"/>
                <a:gd name="T20" fmla="*/ 20 w 672"/>
                <a:gd name="T21" fmla="*/ 0 h 123"/>
                <a:gd name="T22" fmla="*/ 13 w 672"/>
                <a:gd name="T23" fmla="*/ 1 h 123"/>
                <a:gd name="T24" fmla="*/ 7 w 672"/>
                <a:gd name="T25" fmla="*/ 4 h 123"/>
                <a:gd name="T26" fmla="*/ 2 w 672"/>
                <a:gd name="T27" fmla="*/ 9 h 123"/>
                <a:gd name="T28" fmla="*/ 0 w 672"/>
                <a:gd name="T29" fmla="*/ 15 h 123"/>
                <a:gd name="T30" fmla="*/ 0 w 672"/>
                <a:gd name="T31" fmla="*/ 15 h 123"/>
                <a:gd name="T32" fmla="*/ 1 w 672"/>
                <a:gd name="T33" fmla="*/ 22 h 123"/>
                <a:gd name="T34" fmla="*/ 4 w 672"/>
                <a:gd name="T35" fmla="*/ 28 h 123"/>
                <a:gd name="T36" fmla="*/ 10 w 672"/>
                <a:gd name="T37" fmla="*/ 32 h 123"/>
                <a:gd name="T38" fmla="*/ 17 w 672"/>
                <a:gd name="T39" fmla="*/ 34 h 123"/>
                <a:gd name="T40" fmla="*/ 409 w 672"/>
                <a:gd name="T41" fmla="*/ 74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2"/>
                <a:gd name="T64" fmla="*/ 0 h 123"/>
                <a:gd name="T65" fmla="*/ 672 w 672"/>
                <a:gd name="T66" fmla="*/ 123 h 1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2" h="123">
                  <a:moveTo>
                    <a:pt x="639" y="123"/>
                  </a:moveTo>
                  <a:lnTo>
                    <a:pt x="651" y="122"/>
                  </a:lnTo>
                  <a:lnTo>
                    <a:pt x="661" y="117"/>
                  </a:lnTo>
                  <a:lnTo>
                    <a:pt x="668" y="109"/>
                  </a:lnTo>
                  <a:lnTo>
                    <a:pt x="672" y="98"/>
                  </a:lnTo>
                  <a:lnTo>
                    <a:pt x="670" y="86"/>
                  </a:lnTo>
                  <a:lnTo>
                    <a:pt x="666" y="76"/>
                  </a:lnTo>
                  <a:lnTo>
                    <a:pt x="658" y="69"/>
                  </a:lnTo>
                  <a:lnTo>
                    <a:pt x="646" y="65"/>
                  </a:lnTo>
                  <a:lnTo>
                    <a:pt x="32" y="0"/>
                  </a:lnTo>
                  <a:lnTo>
                    <a:pt x="20" y="1"/>
                  </a:lnTo>
                  <a:lnTo>
                    <a:pt x="11" y="6"/>
                  </a:lnTo>
                  <a:lnTo>
                    <a:pt x="3" y="15"/>
                  </a:lnTo>
                  <a:lnTo>
                    <a:pt x="0" y="25"/>
                  </a:lnTo>
                  <a:lnTo>
                    <a:pt x="1" y="37"/>
                  </a:lnTo>
                  <a:lnTo>
                    <a:pt x="7" y="47"/>
                  </a:lnTo>
                  <a:lnTo>
                    <a:pt x="15" y="54"/>
                  </a:lnTo>
                  <a:lnTo>
                    <a:pt x="26" y="57"/>
                  </a:lnTo>
                  <a:lnTo>
                    <a:pt x="639" y="123"/>
                  </a:lnTo>
                  <a:close/>
                </a:path>
              </a:pathLst>
            </a:custGeom>
            <a:solidFill>
              <a:srgbClr val="EFBC96"/>
            </a:solidFill>
            <a:ln w="9525">
              <a:noFill/>
              <a:round/>
              <a:headEnd/>
              <a:tailEnd/>
            </a:ln>
          </p:spPr>
          <p:txBody>
            <a:bodyPr/>
            <a:lstStyle/>
            <a:p>
              <a:endParaRPr lang="he-IL"/>
            </a:p>
          </p:txBody>
        </p:sp>
        <p:sp>
          <p:nvSpPr>
            <p:cNvPr id="2132" name="Freeform 30"/>
            <p:cNvSpPr>
              <a:spLocks/>
            </p:cNvSpPr>
            <p:nvPr/>
          </p:nvSpPr>
          <p:spPr bwMode="auto">
            <a:xfrm>
              <a:off x="3385" y="3234"/>
              <a:ext cx="419" cy="91"/>
            </a:xfrm>
            <a:custGeom>
              <a:avLst/>
              <a:gdLst>
                <a:gd name="T0" fmla="*/ 386 w 655"/>
                <a:gd name="T1" fmla="*/ 91 h 152"/>
                <a:gd name="T2" fmla="*/ 391 w 655"/>
                <a:gd name="T3" fmla="*/ 91 h 152"/>
                <a:gd name="T4" fmla="*/ 397 w 655"/>
                <a:gd name="T5" fmla="*/ 90 h 152"/>
                <a:gd name="T6" fmla="*/ 403 w 655"/>
                <a:gd name="T7" fmla="*/ 87 h 152"/>
                <a:gd name="T8" fmla="*/ 407 w 655"/>
                <a:gd name="T9" fmla="*/ 85 h 152"/>
                <a:gd name="T10" fmla="*/ 412 w 655"/>
                <a:gd name="T11" fmla="*/ 81 h 152"/>
                <a:gd name="T12" fmla="*/ 415 w 655"/>
                <a:gd name="T13" fmla="*/ 77 h 152"/>
                <a:gd name="T14" fmla="*/ 417 w 655"/>
                <a:gd name="T15" fmla="*/ 72 h 152"/>
                <a:gd name="T16" fmla="*/ 419 w 655"/>
                <a:gd name="T17" fmla="*/ 66 h 152"/>
                <a:gd name="T18" fmla="*/ 419 w 655"/>
                <a:gd name="T19" fmla="*/ 66 h 152"/>
                <a:gd name="T20" fmla="*/ 419 w 655"/>
                <a:gd name="T21" fmla="*/ 60 h 152"/>
                <a:gd name="T22" fmla="*/ 417 w 655"/>
                <a:gd name="T23" fmla="*/ 55 h 152"/>
                <a:gd name="T24" fmla="*/ 415 w 655"/>
                <a:gd name="T25" fmla="*/ 50 h 152"/>
                <a:gd name="T26" fmla="*/ 412 w 655"/>
                <a:gd name="T27" fmla="*/ 46 h 152"/>
                <a:gd name="T28" fmla="*/ 408 w 655"/>
                <a:gd name="T29" fmla="*/ 42 h 152"/>
                <a:gd name="T30" fmla="*/ 403 w 655"/>
                <a:gd name="T31" fmla="*/ 40 h 152"/>
                <a:gd name="T32" fmla="*/ 398 w 655"/>
                <a:gd name="T33" fmla="*/ 37 h 152"/>
                <a:gd name="T34" fmla="*/ 392 w 655"/>
                <a:gd name="T35" fmla="*/ 36 h 152"/>
                <a:gd name="T36" fmla="*/ 33 w 655"/>
                <a:gd name="T37" fmla="*/ 0 h 152"/>
                <a:gd name="T38" fmla="*/ 26 w 655"/>
                <a:gd name="T39" fmla="*/ 0 h 152"/>
                <a:gd name="T40" fmla="*/ 20 w 655"/>
                <a:gd name="T41" fmla="*/ 1 h 152"/>
                <a:gd name="T42" fmla="*/ 15 w 655"/>
                <a:gd name="T43" fmla="*/ 3 h 152"/>
                <a:gd name="T44" fmla="*/ 11 w 655"/>
                <a:gd name="T45" fmla="*/ 5 h 152"/>
                <a:gd name="T46" fmla="*/ 6 w 655"/>
                <a:gd name="T47" fmla="*/ 9 h 152"/>
                <a:gd name="T48" fmla="*/ 4 w 655"/>
                <a:gd name="T49" fmla="*/ 14 h 152"/>
                <a:gd name="T50" fmla="*/ 1 w 655"/>
                <a:gd name="T51" fmla="*/ 19 h 152"/>
                <a:gd name="T52" fmla="*/ 0 w 655"/>
                <a:gd name="T53" fmla="*/ 24 h 152"/>
                <a:gd name="T54" fmla="*/ 0 w 655"/>
                <a:gd name="T55" fmla="*/ 24 h 152"/>
                <a:gd name="T56" fmla="*/ 0 w 655"/>
                <a:gd name="T57" fmla="*/ 29 h 152"/>
                <a:gd name="T58" fmla="*/ 1 w 655"/>
                <a:gd name="T59" fmla="*/ 35 h 152"/>
                <a:gd name="T60" fmla="*/ 4 w 655"/>
                <a:gd name="T61" fmla="*/ 41 h 152"/>
                <a:gd name="T62" fmla="*/ 6 w 655"/>
                <a:gd name="T63" fmla="*/ 45 h 152"/>
                <a:gd name="T64" fmla="*/ 10 w 655"/>
                <a:gd name="T65" fmla="*/ 49 h 152"/>
                <a:gd name="T66" fmla="*/ 15 w 655"/>
                <a:gd name="T67" fmla="*/ 51 h 152"/>
                <a:gd name="T68" fmla="*/ 20 w 655"/>
                <a:gd name="T69" fmla="*/ 54 h 152"/>
                <a:gd name="T70" fmla="*/ 26 w 655"/>
                <a:gd name="T71" fmla="*/ 55 h 152"/>
                <a:gd name="T72" fmla="*/ 386 w 655"/>
                <a:gd name="T73" fmla="*/ 91 h 1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5"/>
                <a:gd name="T112" fmla="*/ 0 h 152"/>
                <a:gd name="T113" fmla="*/ 655 w 655"/>
                <a:gd name="T114" fmla="*/ 152 h 1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5" h="152">
                  <a:moveTo>
                    <a:pt x="603" y="152"/>
                  </a:moveTo>
                  <a:lnTo>
                    <a:pt x="612" y="152"/>
                  </a:lnTo>
                  <a:lnTo>
                    <a:pt x="621" y="150"/>
                  </a:lnTo>
                  <a:lnTo>
                    <a:pt x="630" y="146"/>
                  </a:lnTo>
                  <a:lnTo>
                    <a:pt x="637" y="142"/>
                  </a:lnTo>
                  <a:lnTo>
                    <a:pt x="644" y="136"/>
                  </a:lnTo>
                  <a:lnTo>
                    <a:pt x="649" y="128"/>
                  </a:lnTo>
                  <a:lnTo>
                    <a:pt x="652" y="120"/>
                  </a:lnTo>
                  <a:lnTo>
                    <a:pt x="655" y="110"/>
                  </a:lnTo>
                  <a:lnTo>
                    <a:pt x="655" y="101"/>
                  </a:lnTo>
                  <a:lnTo>
                    <a:pt x="652" y="92"/>
                  </a:lnTo>
                  <a:lnTo>
                    <a:pt x="649" y="84"/>
                  </a:lnTo>
                  <a:lnTo>
                    <a:pt x="644" y="76"/>
                  </a:lnTo>
                  <a:lnTo>
                    <a:pt x="638" y="70"/>
                  </a:lnTo>
                  <a:lnTo>
                    <a:pt x="630" y="66"/>
                  </a:lnTo>
                  <a:lnTo>
                    <a:pt x="622" y="62"/>
                  </a:lnTo>
                  <a:lnTo>
                    <a:pt x="613" y="60"/>
                  </a:lnTo>
                  <a:lnTo>
                    <a:pt x="51" y="0"/>
                  </a:lnTo>
                  <a:lnTo>
                    <a:pt x="41" y="0"/>
                  </a:lnTo>
                  <a:lnTo>
                    <a:pt x="32" y="1"/>
                  </a:lnTo>
                  <a:lnTo>
                    <a:pt x="24" y="5"/>
                  </a:lnTo>
                  <a:lnTo>
                    <a:pt x="17" y="9"/>
                  </a:lnTo>
                  <a:lnTo>
                    <a:pt x="10" y="15"/>
                  </a:lnTo>
                  <a:lnTo>
                    <a:pt x="6" y="23"/>
                  </a:lnTo>
                  <a:lnTo>
                    <a:pt x="2" y="31"/>
                  </a:lnTo>
                  <a:lnTo>
                    <a:pt x="0" y="40"/>
                  </a:lnTo>
                  <a:lnTo>
                    <a:pt x="0" y="49"/>
                  </a:lnTo>
                  <a:lnTo>
                    <a:pt x="2" y="59"/>
                  </a:lnTo>
                  <a:lnTo>
                    <a:pt x="6" y="68"/>
                  </a:lnTo>
                  <a:lnTo>
                    <a:pt x="10" y="75"/>
                  </a:lnTo>
                  <a:lnTo>
                    <a:pt x="16" y="82"/>
                  </a:lnTo>
                  <a:lnTo>
                    <a:pt x="24" y="86"/>
                  </a:lnTo>
                  <a:lnTo>
                    <a:pt x="32" y="90"/>
                  </a:lnTo>
                  <a:lnTo>
                    <a:pt x="41" y="92"/>
                  </a:lnTo>
                  <a:lnTo>
                    <a:pt x="603" y="152"/>
                  </a:lnTo>
                  <a:close/>
                </a:path>
              </a:pathLst>
            </a:custGeom>
            <a:solidFill>
              <a:srgbClr val="000000"/>
            </a:solidFill>
            <a:ln w="9525">
              <a:noFill/>
              <a:round/>
              <a:headEnd/>
              <a:tailEnd/>
            </a:ln>
          </p:spPr>
          <p:txBody>
            <a:bodyPr/>
            <a:lstStyle/>
            <a:p>
              <a:endParaRPr lang="he-IL"/>
            </a:p>
          </p:txBody>
        </p:sp>
        <p:sp>
          <p:nvSpPr>
            <p:cNvPr id="2133" name="Freeform 31"/>
            <p:cNvSpPr>
              <a:spLocks/>
            </p:cNvSpPr>
            <p:nvPr/>
          </p:nvSpPr>
          <p:spPr bwMode="auto">
            <a:xfrm>
              <a:off x="3402" y="3246"/>
              <a:ext cx="387" cy="67"/>
            </a:xfrm>
            <a:custGeom>
              <a:avLst/>
              <a:gdLst>
                <a:gd name="T0" fmla="*/ 368 w 605"/>
                <a:gd name="T1" fmla="*/ 67 h 112"/>
                <a:gd name="T2" fmla="*/ 375 w 605"/>
                <a:gd name="T3" fmla="*/ 66 h 112"/>
                <a:gd name="T4" fmla="*/ 381 w 605"/>
                <a:gd name="T5" fmla="*/ 63 h 112"/>
                <a:gd name="T6" fmla="*/ 385 w 605"/>
                <a:gd name="T7" fmla="*/ 59 h 112"/>
                <a:gd name="T8" fmla="*/ 387 w 605"/>
                <a:gd name="T9" fmla="*/ 53 h 112"/>
                <a:gd name="T10" fmla="*/ 387 w 605"/>
                <a:gd name="T11" fmla="*/ 53 h 112"/>
                <a:gd name="T12" fmla="*/ 386 w 605"/>
                <a:gd name="T13" fmla="*/ 47 h 112"/>
                <a:gd name="T14" fmla="*/ 384 w 605"/>
                <a:gd name="T15" fmla="*/ 41 h 112"/>
                <a:gd name="T16" fmla="*/ 379 w 605"/>
                <a:gd name="T17" fmla="*/ 38 h 112"/>
                <a:gd name="T18" fmla="*/ 372 w 605"/>
                <a:gd name="T19" fmla="*/ 35 h 112"/>
                <a:gd name="T20" fmla="*/ 19 w 605"/>
                <a:gd name="T21" fmla="*/ 0 h 112"/>
                <a:gd name="T22" fmla="*/ 12 w 605"/>
                <a:gd name="T23" fmla="*/ 1 h 112"/>
                <a:gd name="T24" fmla="*/ 6 w 605"/>
                <a:gd name="T25" fmla="*/ 4 h 112"/>
                <a:gd name="T26" fmla="*/ 3 w 605"/>
                <a:gd name="T27" fmla="*/ 8 h 112"/>
                <a:gd name="T28" fmla="*/ 0 w 605"/>
                <a:gd name="T29" fmla="*/ 14 h 112"/>
                <a:gd name="T30" fmla="*/ 0 w 605"/>
                <a:gd name="T31" fmla="*/ 14 h 112"/>
                <a:gd name="T32" fmla="*/ 0 w 605"/>
                <a:gd name="T33" fmla="*/ 20 h 112"/>
                <a:gd name="T34" fmla="*/ 3 w 605"/>
                <a:gd name="T35" fmla="*/ 26 h 112"/>
                <a:gd name="T36" fmla="*/ 8 w 605"/>
                <a:gd name="T37" fmla="*/ 30 h 112"/>
                <a:gd name="T38" fmla="*/ 15 w 605"/>
                <a:gd name="T39" fmla="*/ 32 h 112"/>
                <a:gd name="T40" fmla="*/ 368 w 605"/>
                <a:gd name="T41" fmla="*/ 67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5"/>
                <a:gd name="T64" fmla="*/ 0 h 112"/>
                <a:gd name="T65" fmla="*/ 605 w 605"/>
                <a:gd name="T66" fmla="*/ 112 h 1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5" h="112">
                  <a:moveTo>
                    <a:pt x="575" y="112"/>
                  </a:moveTo>
                  <a:lnTo>
                    <a:pt x="586" y="111"/>
                  </a:lnTo>
                  <a:lnTo>
                    <a:pt x="595" y="106"/>
                  </a:lnTo>
                  <a:lnTo>
                    <a:pt x="602" y="98"/>
                  </a:lnTo>
                  <a:lnTo>
                    <a:pt x="605" y="88"/>
                  </a:lnTo>
                  <a:lnTo>
                    <a:pt x="604" y="78"/>
                  </a:lnTo>
                  <a:lnTo>
                    <a:pt x="600" y="69"/>
                  </a:lnTo>
                  <a:lnTo>
                    <a:pt x="592" y="63"/>
                  </a:lnTo>
                  <a:lnTo>
                    <a:pt x="581" y="59"/>
                  </a:lnTo>
                  <a:lnTo>
                    <a:pt x="29" y="0"/>
                  </a:lnTo>
                  <a:lnTo>
                    <a:pt x="19" y="1"/>
                  </a:lnTo>
                  <a:lnTo>
                    <a:pt x="10" y="6"/>
                  </a:lnTo>
                  <a:lnTo>
                    <a:pt x="4" y="14"/>
                  </a:lnTo>
                  <a:lnTo>
                    <a:pt x="0" y="23"/>
                  </a:lnTo>
                  <a:lnTo>
                    <a:pt x="0" y="34"/>
                  </a:lnTo>
                  <a:lnTo>
                    <a:pt x="5" y="43"/>
                  </a:lnTo>
                  <a:lnTo>
                    <a:pt x="13" y="50"/>
                  </a:lnTo>
                  <a:lnTo>
                    <a:pt x="23" y="53"/>
                  </a:lnTo>
                  <a:lnTo>
                    <a:pt x="575" y="112"/>
                  </a:lnTo>
                  <a:close/>
                </a:path>
              </a:pathLst>
            </a:custGeom>
            <a:solidFill>
              <a:srgbClr val="EFBC96"/>
            </a:solidFill>
            <a:ln w="9525">
              <a:noFill/>
              <a:round/>
              <a:headEnd/>
              <a:tailEnd/>
            </a:ln>
          </p:spPr>
          <p:txBody>
            <a:bodyPr/>
            <a:lstStyle/>
            <a:p>
              <a:endParaRPr lang="he-IL"/>
            </a:p>
          </p:txBody>
        </p:sp>
        <p:sp>
          <p:nvSpPr>
            <p:cNvPr id="2134" name="Freeform 32"/>
            <p:cNvSpPr>
              <a:spLocks/>
            </p:cNvSpPr>
            <p:nvPr/>
          </p:nvSpPr>
          <p:spPr bwMode="auto">
            <a:xfrm>
              <a:off x="3470" y="3083"/>
              <a:ext cx="378" cy="83"/>
            </a:xfrm>
            <a:custGeom>
              <a:avLst/>
              <a:gdLst>
                <a:gd name="T0" fmla="*/ 348 w 589"/>
                <a:gd name="T1" fmla="*/ 83 h 137"/>
                <a:gd name="T2" fmla="*/ 354 w 589"/>
                <a:gd name="T3" fmla="*/ 83 h 137"/>
                <a:gd name="T4" fmla="*/ 359 w 589"/>
                <a:gd name="T5" fmla="*/ 82 h 137"/>
                <a:gd name="T6" fmla="*/ 365 w 589"/>
                <a:gd name="T7" fmla="*/ 80 h 137"/>
                <a:gd name="T8" fmla="*/ 368 w 589"/>
                <a:gd name="T9" fmla="*/ 77 h 137"/>
                <a:gd name="T10" fmla="*/ 372 w 589"/>
                <a:gd name="T11" fmla="*/ 74 h 137"/>
                <a:gd name="T12" fmla="*/ 375 w 589"/>
                <a:gd name="T13" fmla="*/ 70 h 137"/>
                <a:gd name="T14" fmla="*/ 377 w 589"/>
                <a:gd name="T15" fmla="*/ 65 h 137"/>
                <a:gd name="T16" fmla="*/ 378 w 589"/>
                <a:gd name="T17" fmla="*/ 61 h 137"/>
                <a:gd name="T18" fmla="*/ 378 w 589"/>
                <a:gd name="T19" fmla="*/ 61 h 137"/>
                <a:gd name="T20" fmla="*/ 378 w 589"/>
                <a:gd name="T21" fmla="*/ 56 h 137"/>
                <a:gd name="T22" fmla="*/ 377 w 589"/>
                <a:gd name="T23" fmla="*/ 51 h 137"/>
                <a:gd name="T24" fmla="*/ 375 w 589"/>
                <a:gd name="T25" fmla="*/ 46 h 137"/>
                <a:gd name="T26" fmla="*/ 372 w 589"/>
                <a:gd name="T27" fmla="*/ 42 h 137"/>
                <a:gd name="T28" fmla="*/ 368 w 589"/>
                <a:gd name="T29" fmla="*/ 38 h 137"/>
                <a:gd name="T30" fmla="*/ 365 w 589"/>
                <a:gd name="T31" fmla="*/ 35 h 137"/>
                <a:gd name="T32" fmla="*/ 359 w 589"/>
                <a:gd name="T33" fmla="*/ 33 h 137"/>
                <a:gd name="T34" fmla="*/ 354 w 589"/>
                <a:gd name="T35" fmla="*/ 33 h 137"/>
                <a:gd name="T36" fmla="*/ 29 w 589"/>
                <a:gd name="T37" fmla="*/ 0 h 137"/>
                <a:gd name="T38" fmla="*/ 24 w 589"/>
                <a:gd name="T39" fmla="*/ 0 h 137"/>
                <a:gd name="T40" fmla="*/ 19 w 589"/>
                <a:gd name="T41" fmla="*/ 1 h 137"/>
                <a:gd name="T42" fmla="*/ 14 w 589"/>
                <a:gd name="T43" fmla="*/ 2 h 137"/>
                <a:gd name="T44" fmla="*/ 10 w 589"/>
                <a:gd name="T45" fmla="*/ 5 h 137"/>
                <a:gd name="T46" fmla="*/ 6 w 589"/>
                <a:gd name="T47" fmla="*/ 9 h 137"/>
                <a:gd name="T48" fmla="*/ 3 w 589"/>
                <a:gd name="T49" fmla="*/ 12 h 137"/>
                <a:gd name="T50" fmla="*/ 1 w 589"/>
                <a:gd name="T51" fmla="*/ 17 h 137"/>
                <a:gd name="T52" fmla="*/ 0 w 589"/>
                <a:gd name="T53" fmla="*/ 22 h 137"/>
                <a:gd name="T54" fmla="*/ 0 w 589"/>
                <a:gd name="T55" fmla="*/ 22 h 137"/>
                <a:gd name="T56" fmla="*/ 0 w 589"/>
                <a:gd name="T57" fmla="*/ 27 h 137"/>
                <a:gd name="T58" fmla="*/ 1 w 589"/>
                <a:gd name="T59" fmla="*/ 32 h 137"/>
                <a:gd name="T60" fmla="*/ 3 w 589"/>
                <a:gd name="T61" fmla="*/ 37 h 137"/>
                <a:gd name="T62" fmla="*/ 6 w 589"/>
                <a:gd name="T63" fmla="*/ 41 h 137"/>
                <a:gd name="T64" fmla="*/ 9 w 589"/>
                <a:gd name="T65" fmla="*/ 44 h 137"/>
                <a:gd name="T66" fmla="*/ 13 w 589"/>
                <a:gd name="T67" fmla="*/ 47 h 137"/>
                <a:gd name="T68" fmla="*/ 18 w 589"/>
                <a:gd name="T69" fmla="*/ 49 h 137"/>
                <a:gd name="T70" fmla="*/ 23 w 589"/>
                <a:gd name="T71" fmla="*/ 50 h 137"/>
                <a:gd name="T72" fmla="*/ 348 w 589"/>
                <a:gd name="T73" fmla="*/ 83 h 1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9"/>
                <a:gd name="T112" fmla="*/ 0 h 137"/>
                <a:gd name="T113" fmla="*/ 589 w 589"/>
                <a:gd name="T114" fmla="*/ 137 h 1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9" h="137">
                  <a:moveTo>
                    <a:pt x="543" y="137"/>
                  </a:moveTo>
                  <a:lnTo>
                    <a:pt x="551" y="137"/>
                  </a:lnTo>
                  <a:lnTo>
                    <a:pt x="559" y="136"/>
                  </a:lnTo>
                  <a:lnTo>
                    <a:pt x="568" y="132"/>
                  </a:lnTo>
                  <a:lnTo>
                    <a:pt x="573" y="127"/>
                  </a:lnTo>
                  <a:lnTo>
                    <a:pt x="579" y="122"/>
                  </a:lnTo>
                  <a:lnTo>
                    <a:pt x="584" y="116"/>
                  </a:lnTo>
                  <a:lnTo>
                    <a:pt x="587" y="108"/>
                  </a:lnTo>
                  <a:lnTo>
                    <a:pt x="589" y="100"/>
                  </a:lnTo>
                  <a:lnTo>
                    <a:pt x="589" y="92"/>
                  </a:lnTo>
                  <a:lnTo>
                    <a:pt x="588" y="84"/>
                  </a:lnTo>
                  <a:lnTo>
                    <a:pt x="585" y="76"/>
                  </a:lnTo>
                  <a:lnTo>
                    <a:pt x="580" y="69"/>
                  </a:lnTo>
                  <a:lnTo>
                    <a:pt x="574" y="63"/>
                  </a:lnTo>
                  <a:lnTo>
                    <a:pt x="568" y="58"/>
                  </a:lnTo>
                  <a:lnTo>
                    <a:pt x="559" y="55"/>
                  </a:lnTo>
                  <a:lnTo>
                    <a:pt x="551" y="54"/>
                  </a:lnTo>
                  <a:lnTo>
                    <a:pt x="45" y="0"/>
                  </a:lnTo>
                  <a:lnTo>
                    <a:pt x="37" y="0"/>
                  </a:lnTo>
                  <a:lnTo>
                    <a:pt x="29" y="1"/>
                  </a:lnTo>
                  <a:lnTo>
                    <a:pt x="22" y="4"/>
                  </a:lnTo>
                  <a:lnTo>
                    <a:pt x="15" y="9"/>
                  </a:lnTo>
                  <a:lnTo>
                    <a:pt x="10" y="15"/>
                  </a:lnTo>
                  <a:lnTo>
                    <a:pt x="5" y="20"/>
                  </a:lnTo>
                  <a:lnTo>
                    <a:pt x="2" y="28"/>
                  </a:lnTo>
                  <a:lnTo>
                    <a:pt x="0" y="36"/>
                  </a:lnTo>
                  <a:lnTo>
                    <a:pt x="0" y="45"/>
                  </a:lnTo>
                  <a:lnTo>
                    <a:pt x="2" y="53"/>
                  </a:lnTo>
                  <a:lnTo>
                    <a:pt x="5" y="61"/>
                  </a:lnTo>
                  <a:lnTo>
                    <a:pt x="10" y="68"/>
                  </a:lnTo>
                  <a:lnTo>
                    <a:pt x="14" y="73"/>
                  </a:lnTo>
                  <a:lnTo>
                    <a:pt x="21" y="78"/>
                  </a:lnTo>
                  <a:lnTo>
                    <a:pt x="28" y="81"/>
                  </a:lnTo>
                  <a:lnTo>
                    <a:pt x="36" y="83"/>
                  </a:lnTo>
                  <a:lnTo>
                    <a:pt x="543" y="137"/>
                  </a:lnTo>
                  <a:close/>
                </a:path>
              </a:pathLst>
            </a:custGeom>
            <a:solidFill>
              <a:srgbClr val="000000"/>
            </a:solidFill>
            <a:ln w="9525">
              <a:noFill/>
              <a:round/>
              <a:headEnd/>
              <a:tailEnd/>
            </a:ln>
          </p:spPr>
          <p:txBody>
            <a:bodyPr/>
            <a:lstStyle/>
            <a:p>
              <a:endParaRPr lang="he-IL"/>
            </a:p>
          </p:txBody>
        </p:sp>
        <p:sp>
          <p:nvSpPr>
            <p:cNvPr id="2135" name="Freeform 33"/>
            <p:cNvSpPr>
              <a:spLocks/>
            </p:cNvSpPr>
            <p:nvPr/>
          </p:nvSpPr>
          <p:spPr bwMode="auto">
            <a:xfrm>
              <a:off x="3484" y="3094"/>
              <a:ext cx="348" cy="60"/>
            </a:xfrm>
            <a:custGeom>
              <a:avLst/>
              <a:gdLst>
                <a:gd name="T0" fmla="*/ 332 w 544"/>
                <a:gd name="T1" fmla="*/ 60 h 100"/>
                <a:gd name="T2" fmla="*/ 338 w 544"/>
                <a:gd name="T3" fmla="*/ 59 h 100"/>
                <a:gd name="T4" fmla="*/ 343 w 544"/>
                <a:gd name="T5" fmla="*/ 56 h 100"/>
                <a:gd name="T6" fmla="*/ 347 w 544"/>
                <a:gd name="T7" fmla="*/ 52 h 100"/>
                <a:gd name="T8" fmla="*/ 348 w 544"/>
                <a:gd name="T9" fmla="*/ 47 h 100"/>
                <a:gd name="T10" fmla="*/ 348 w 544"/>
                <a:gd name="T11" fmla="*/ 47 h 100"/>
                <a:gd name="T12" fmla="*/ 348 w 544"/>
                <a:gd name="T13" fmla="*/ 41 h 100"/>
                <a:gd name="T14" fmla="*/ 345 w 544"/>
                <a:gd name="T15" fmla="*/ 37 h 100"/>
                <a:gd name="T16" fmla="*/ 341 w 544"/>
                <a:gd name="T17" fmla="*/ 33 h 100"/>
                <a:gd name="T18" fmla="*/ 335 w 544"/>
                <a:gd name="T19" fmla="*/ 32 h 100"/>
                <a:gd name="T20" fmla="*/ 17 w 544"/>
                <a:gd name="T21" fmla="*/ 0 h 100"/>
                <a:gd name="T22" fmla="*/ 11 w 544"/>
                <a:gd name="T23" fmla="*/ 1 h 100"/>
                <a:gd name="T24" fmla="*/ 5 w 544"/>
                <a:gd name="T25" fmla="*/ 2 h 100"/>
                <a:gd name="T26" fmla="*/ 2 w 544"/>
                <a:gd name="T27" fmla="*/ 7 h 100"/>
                <a:gd name="T28" fmla="*/ 0 w 544"/>
                <a:gd name="T29" fmla="*/ 13 h 100"/>
                <a:gd name="T30" fmla="*/ 0 w 544"/>
                <a:gd name="T31" fmla="*/ 13 h 100"/>
                <a:gd name="T32" fmla="*/ 1 w 544"/>
                <a:gd name="T33" fmla="*/ 18 h 100"/>
                <a:gd name="T34" fmla="*/ 3 w 544"/>
                <a:gd name="T35" fmla="*/ 23 h 100"/>
                <a:gd name="T36" fmla="*/ 8 w 544"/>
                <a:gd name="T37" fmla="*/ 26 h 100"/>
                <a:gd name="T38" fmla="*/ 13 w 544"/>
                <a:gd name="T39" fmla="*/ 28 h 100"/>
                <a:gd name="T40" fmla="*/ 332 w 544"/>
                <a:gd name="T41" fmla="*/ 60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4"/>
                <a:gd name="T64" fmla="*/ 0 h 100"/>
                <a:gd name="T65" fmla="*/ 544 w 544"/>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4" h="100">
                  <a:moveTo>
                    <a:pt x="519" y="100"/>
                  </a:moveTo>
                  <a:lnTo>
                    <a:pt x="528" y="99"/>
                  </a:lnTo>
                  <a:lnTo>
                    <a:pt x="536" y="94"/>
                  </a:lnTo>
                  <a:lnTo>
                    <a:pt x="542" y="87"/>
                  </a:lnTo>
                  <a:lnTo>
                    <a:pt x="544" y="78"/>
                  </a:lnTo>
                  <a:lnTo>
                    <a:pt x="544" y="69"/>
                  </a:lnTo>
                  <a:lnTo>
                    <a:pt x="540" y="61"/>
                  </a:lnTo>
                  <a:lnTo>
                    <a:pt x="533" y="55"/>
                  </a:lnTo>
                  <a:lnTo>
                    <a:pt x="524" y="53"/>
                  </a:lnTo>
                  <a:lnTo>
                    <a:pt x="26" y="0"/>
                  </a:lnTo>
                  <a:lnTo>
                    <a:pt x="17" y="1"/>
                  </a:lnTo>
                  <a:lnTo>
                    <a:pt x="8" y="4"/>
                  </a:lnTo>
                  <a:lnTo>
                    <a:pt x="3" y="11"/>
                  </a:lnTo>
                  <a:lnTo>
                    <a:pt x="0" y="21"/>
                  </a:lnTo>
                  <a:lnTo>
                    <a:pt x="2" y="30"/>
                  </a:lnTo>
                  <a:lnTo>
                    <a:pt x="5" y="38"/>
                  </a:lnTo>
                  <a:lnTo>
                    <a:pt x="12" y="44"/>
                  </a:lnTo>
                  <a:lnTo>
                    <a:pt x="20" y="47"/>
                  </a:lnTo>
                  <a:lnTo>
                    <a:pt x="519" y="100"/>
                  </a:lnTo>
                  <a:close/>
                </a:path>
              </a:pathLst>
            </a:custGeom>
            <a:solidFill>
              <a:srgbClr val="EFBC96"/>
            </a:solidFill>
            <a:ln w="9525">
              <a:noFill/>
              <a:round/>
              <a:headEnd/>
              <a:tailEnd/>
            </a:ln>
          </p:spPr>
          <p:txBody>
            <a:bodyPr/>
            <a:lstStyle/>
            <a:p>
              <a:endParaRPr lang="he-IL"/>
            </a:p>
          </p:txBody>
        </p:sp>
        <p:sp>
          <p:nvSpPr>
            <p:cNvPr id="2136" name="Freeform 34"/>
            <p:cNvSpPr>
              <a:spLocks/>
            </p:cNvSpPr>
            <p:nvPr/>
          </p:nvSpPr>
          <p:spPr bwMode="auto">
            <a:xfrm>
              <a:off x="3138" y="3771"/>
              <a:ext cx="518" cy="113"/>
            </a:xfrm>
            <a:custGeom>
              <a:avLst/>
              <a:gdLst>
                <a:gd name="T0" fmla="*/ 477 w 808"/>
                <a:gd name="T1" fmla="*/ 113 h 188"/>
                <a:gd name="T2" fmla="*/ 485 w 808"/>
                <a:gd name="T3" fmla="*/ 113 h 188"/>
                <a:gd name="T4" fmla="*/ 492 w 808"/>
                <a:gd name="T5" fmla="*/ 112 h 188"/>
                <a:gd name="T6" fmla="*/ 499 w 808"/>
                <a:gd name="T7" fmla="*/ 109 h 188"/>
                <a:gd name="T8" fmla="*/ 505 w 808"/>
                <a:gd name="T9" fmla="*/ 105 h 188"/>
                <a:gd name="T10" fmla="*/ 510 w 808"/>
                <a:gd name="T11" fmla="*/ 102 h 188"/>
                <a:gd name="T12" fmla="*/ 514 w 808"/>
                <a:gd name="T13" fmla="*/ 96 h 188"/>
                <a:gd name="T14" fmla="*/ 516 w 808"/>
                <a:gd name="T15" fmla="*/ 90 h 188"/>
                <a:gd name="T16" fmla="*/ 518 w 808"/>
                <a:gd name="T17" fmla="*/ 82 h 188"/>
                <a:gd name="T18" fmla="*/ 518 w 808"/>
                <a:gd name="T19" fmla="*/ 82 h 188"/>
                <a:gd name="T20" fmla="*/ 518 w 808"/>
                <a:gd name="T21" fmla="*/ 76 h 188"/>
                <a:gd name="T22" fmla="*/ 516 w 808"/>
                <a:gd name="T23" fmla="*/ 69 h 188"/>
                <a:gd name="T24" fmla="*/ 514 w 808"/>
                <a:gd name="T25" fmla="*/ 63 h 188"/>
                <a:gd name="T26" fmla="*/ 510 w 808"/>
                <a:gd name="T27" fmla="*/ 57 h 188"/>
                <a:gd name="T28" fmla="*/ 505 w 808"/>
                <a:gd name="T29" fmla="*/ 52 h 188"/>
                <a:gd name="T30" fmla="*/ 499 w 808"/>
                <a:gd name="T31" fmla="*/ 49 h 188"/>
                <a:gd name="T32" fmla="*/ 493 w 808"/>
                <a:gd name="T33" fmla="*/ 46 h 188"/>
                <a:gd name="T34" fmla="*/ 485 w 808"/>
                <a:gd name="T35" fmla="*/ 44 h 188"/>
                <a:gd name="T36" fmla="*/ 40 w 808"/>
                <a:gd name="T37" fmla="*/ 0 h 188"/>
                <a:gd name="T38" fmla="*/ 33 w 808"/>
                <a:gd name="T39" fmla="*/ 0 h 188"/>
                <a:gd name="T40" fmla="*/ 26 w 808"/>
                <a:gd name="T41" fmla="*/ 2 h 188"/>
                <a:gd name="T42" fmla="*/ 19 w 808"/>
                <a:gd name="T43" fmla="*/ 4 h 188"/>
                <a:gd name="T44" fmla="*/ 13 w 808"/>
                <a:gd name="T45" fmla="*/ 8 h 188"/>
                <a:gd name="T46" fmla="*/ 8 w 808"/>
                <a:gd name="T47" fmla="*/ 12 h 188"/>
                <a:gd name="T48" fmla="*/ 4 w 808"/>
                <a:gd name="T49" fmla="*/ 17 h 188"/>
                <a:gd name="T50" fmla="*/ 1 w 808"/>
                <a:gd name="T51" fmla="*/ 23 h 188"/>
                <a:gd name="T52" fmla="*/ 0 w 808"/>
                <a:gd name="T53" fmla="*/ 31 h 188"/>
                <a:gd name="T54" fmla="*/ 0 w 808"/>
                <a:gd name="T55" fmla="*/ 31 h 188"/>
                <a:gd name="T56" fmla="*/ 0 w 808"/>
                <a:gd name="T57" fmla="*/ 38 h 188"/>
                <a:gd name="T58" fmla="*/ 1 w 808"/>
                <a:gd name="T59" fmla="*/ 44 h 188"/>
                <a:gd name="T60" fmla="*/ 4 w 808"/>
                <a:gd name="T61" fmla="*/ 50 h 188"/>
                <a:gd name="T62" fmla="*/ 8 w 808"/>
                <a:gd name="T63" fmla="*/ 55 h 188"/>
                <a:gd name="T64" fmla="*/ 12 w 808"/>
                <a:gd name="T65" fmla="*/ 61 h 188"/>
                <a:gd name="T66" fmla="*/ 19 w 808"/>
                <a:gd name="T67" fmla="*/ 64 h 188"/>
                <a:gd name="T68" fmla="*/ 25 w 808"/>
                <a:gd name="T69" fmla="*/ 67 h 188"/>
                <a:gd name="T70" fmla="*/ 33 w 808"/>
                <a:gd name="T71" fmla="*/ 69 h 188"/>
                <a:gd name="T72" fmla="*/ 477 w 808"/>
                <a:gd name="T73" fmla="*/ 113 h 1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8"/>
                <a:gd name="T112" fmla="*/ 0 h 188"/>
                <a:gd name="T113" fmla="*/ 808 w 808"/>
                <a:gd name="T114" fmla="*/ 188 h 1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8" h="188">
                  <a:moveTo>
                    <a:pt x="744" y="188"/>
                  </a:moveTo>
                  <a:lnTo>
                    <a:pt x="756" y="188"/>
                  </a:lnTo>
                  <a:lnTo>
                    <a:pt x="767" y="186"/>
                  </a:lnTo>
                  <a:lnTo>
                    <a:pt x="778" y="182"/>
                  </a:lnTo>
                  <a:lnTo>
                    <a:pt x="787" y="175"/>
                  </a:lnTo>
                  <a:lnTo>
                    <a:pt x="795" y="169"/>
                  </a:lnTo>
                  <a:lnTo>
                    <a:pt x="801" y="159"/>
                  </a:lnTo>
                  <a:lnTo>
                    <a:pt x="805" y="149"/>
                  </a:lnTo>
                  <a:lnTo>
                    <a:pt x="808" y="137"/>
                  </a:lnTo>
                  <a:lnTo>
                    <a:pt x="808" y="126"/>
                  </a:lnTo>
                  <a:lnTo>
                    <a:pt x="805" y="114"/>
                  </a:lnTo>
                  <a:lnTo>
                    <a:pt x="802" y="104"/>
                  </a:lnTo>
                  <a:lnTo>
                    <a:pt x="795" y="95"/>
                  </a:lnTo>
                  <a:lnTo>
                    <a:pt x="788" y="87"/>
                  </a:lnTo>
                  <a:lnTo>
                    <a:pt x="779" y="81"/>
                  </a:lnTo>
                  <a:lnTo>
                    <a:pt x="769" y="76"/>
                  </a:lnTo>
                  <a:lnTo>
                    <a:pt x="757" y="74"/>
                  </a:lnTo>
                  <a:lnTo>
                    <a:pt x="63" y="0"/>
                  </a:lnTo>
                  <a:lnTo>
                    <a:pt x="52" y="0"/>
                  </a:lnTo>
                  <a:lnTo>
                    <a:pt x="40" y="3"/>
                  </a:lnTo>
                  <a:lnTo>
                    <a:pt x="30" y="6"/>
                  </a:lnTo>
                  <a:lnTo>
                    <a:pt x="21" y="13"/>
                  </a:lnTo>
                  <a:lnTo>
                    <a:pt x="13" y="20"/>
                  </a:lnTo>
                  <a:lnTo>
                    <a:pt x="7" y="29"/>
                  </a:lnTo>
                  <a:lnTo>
                    <a:pt x="2" y="39"/>
                  </a:lnTo>
                  <a:lnTo>
                    <a:pt x="0" y="51"/>
                  </a:lnTo>
                  <a:lnTo>
                    <a:pt x="0" y="63"/>
                  </a:lnTo>
                  <a:lnTo>
                    <a:pt x="2" y="74"/>
                  </a:lnTo>
                  <a:lnTo>
                    <a:pt x="6" y="83"/>
                  </a:lnTo>
                  <a:lnTo>
                    <a:pt x="13" y="92"/>
                  </a:lnTo>
                  <a:lnTo>
                    <a:pt x="19" y="101"/>
                  </a:lnTo>
                  <a:lnTo>
                    <a:pt x="29" y="107"/>
                  </a:lnTo>
                  <a:lnTo>
                    <a:pt x="39" y="112"/>
                  </a:lnTo>
                  <a:lnTo>
                    <a:pt x="51" y="114"/>
                  </a:lnTo>
                  <a:lnTo>
                    <a:pt x="744" y="188"/>
                  </a:lnTo>
                  <a:close/>
                </a:path>
              </a:pathLst>
            </a:custGeom>
            <a:solidFill>
              <a:srgbClr val="000000"/>
            </a:solidFill>
            <a:ln w="9525">
              <a:noFill/>
              <a:round/>
              <a:headEnd/>
              <a:tailEnd/>
            </a:ln>
          </p:spPr>
          <p:txBody>
            <a:bodyPr/>
            <a:lstStyle/>
            <a:p>
              <a:endParaRPr lang="he-IL"/>
            </a:p>
          </p:txBody>
        </p:sp>
        <p:sp>
          <p:nvSpPr>
            <p:cNvPr id="2137" name="Freeform 35"/>
            <p:cNvSpPr>
              <a:spLocks/>
            </p:cNvSpPr>
            <p:nvPr/>
          </p:nvSpPr>
          <p:spPr bwMode="auto">
            <a:xfrm>
              <a:off x="3157" y="3786"/>
              <a:ext cx="479" cy="81"/>
            </a:xfrm>
            <a:custGeom>
              <a:avLst/>
              <a:gdLst>
                <a:gd name="T0" fmla="*/ 456 w 747"/>
                <a:gd name="T1" fmla="*/ 81 h 137"/>
                <a:gd name="T2" fmla="*/ 460 w 747"/>
                <a:gd name="T3" fmla="*/ 81 h 137"/>
                <a:gd name="T4" fmla="*/ 464 w 747"/>
                <a:gd name="T5" fmla="*/ 80 h 137"/>
                <a:gd name="T6" fmla="*/ 468 w 747"/>
                <a:gd name="T7" fmla="*/ 79 h 137"/>
                <a:gd name="T8" fmla="*/ 471 w 747"/>
                <a:gd name="T9" fmla="*/ 77 h 137"/>
                <a:gd name="T10" fmla="*/ 474 w 747"/>
                <a:gd name="T11" fmla="*/ 74 h 137"/>
                <a:gd name="T12" fmla="*/ 476 w 747"/>
                <a:gd name="T13" fmla="*/ 72 h 137"/>
                <a:gd name="T14" fmla="*/ 478 w 747"/>
                <a:gd name="T15" fmla="*/ 69 h 137"/>
                <a:gd name="T16" fmla="*/ 479 w 747"/>
                <a:gd name="T17" fmla="*/ 64 h 137"/>
                <a:gd name="T18" fmla="*/ 479 w 747"/>
                <a:gd name="T19" fmla="*/ 64 h 137"/>
                <a:gd name="T20" fmla="*/ 478 w 747"/>
                <a:gd name="T21" fmla="*/ 57 h 137"/>
                <a:gd name="T22" fmla="*/ 475 w 747"/>
                <a:gd name="T23" fmla="*/ 51 h 137"/>
                <a:gd name="T24" fmla="*/ 468 w 747"/>
                <a:gd name="T25" fmla="*/ 46 h 137"/>
                <a:gd name="T26" fmla="*/ 460 w 747"/>
                <a:gd name="T27" fmla="*/ 43 h 137"/>
                <a:gd name="T28" fmla="*/ 23 w 747"/>
                <a:gd name="T29" fmla="*/ 0 h 137"/>
                <a:gd name="T30" fmla="*/ 19 w 747"/>
                <a:gd name="T31" fmla="*/ 0 h 137"/>
                <a:gd name="T32" fmla="*/ 15 w 747"/>
                <a:gd name="T33" fmla="*/ 1 h 137"/>
                <a:gd name="T34" fmla="*/ 10 w 747"/>
                <a:gd name="T35" fmla="*/ 2 h 137"/>
                <a:gd name="T36" fmla="*/ 8 w 747"/>
                <a:gd name="T37" fmla="*/ 4 h 137"/>
                <a:gd name="T38" fmla="*/ 4 w 747"/>
                <a:gd name="T39" fmla="*/ 7 h 137"/>
                <a:gd name="T40" fmla="*/ 2 w 747"/>
                <a:gd name="T41" fmla="*/ 9 h 137"/>
                <a:gd name="T42" fmla="*/ 1 w 747"/>
                <a:gd name="T43" fmla="*/ 14 h 137"/>
                <a:gd name="T44" fmla="*/ 0 w 747"/>
                <a:gd name="T45" fmla="*/ 17 h 137"/>
                <a:gd name="T46" fmla="*/ 0 w 747"/>
                <a:gd name="T47" fmla="*/ 17 h 137"/>
                <a:gd name="T48" fmla="*/ 1 w 747"/>
                <a:gd name="T49" fmla="*/ 25 h 137"/>
                <a:gd name="T50" fmla="*/ 4 w 747"/>
                <a:gd name="T51" fmla="*/ 31 h 137"/>
                <a:gd name="T52" fmla="*/ 10 w 747"/>
                <a:gd name="T53" fmla="*/ 35 h 137"/>
                <a:gd name="T54" fmla="*/ 19 w 747"/>
                <a:gd name="T55" fmla="*/ 38 h 137"/>
                <a:gd name="T56" fmla="*/ 456 w 747"/>
                <a:gd name="T57" fmla="*/ 81 h 1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7"/>
                <a:gd name="T88" fmla="*/ 0 h 137"/>
                <a:gd name="T89" fmla="*/ 747 w 747"/>
                <a:gd name="T90" fmla="*/ 137 h 1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7" h="137">
                  <a:moveTo>
                    <a:pt x="711" y="137"/>
                  </a:moveTo>
                  <a:lnTo>
                    <a:pt x="718" y="137"/>
                  </a:lnTo>
                  <a:lnTo>
                    <a:pt x="724" y="136"/>
                  </a:lnTo>
                  <a:lnTo>
                    <a:pt x="730" y="134"/>
                  </a:lnTo>
                  <a:lnTo>
                    <a:pt x="734" y="131"/>
                  </a:lnTo>
                  <a:lnTo>
                    <a:pt x="739" y="126"/>
                  </a:lnTo>
                  <a:lnTo>
                    <a:pt x="742" y="121"/>
                  </a:lnTo>
                  <a:lnTo>
                    <a:pt x="746" y="116"/>
                  </a:lnTo>
                  <a:lnTo>
                    <a:pt x="747" y="109"/>
                  </a:lnTo>
                  <a:lnTo>
                    <a:pt x="746" y="96"/>
                  </a:lnTo>
                  <a:lnTo>
                    <a:pt x="740" y="86"/>
                  </a:lnTo>
                  <a:lnTo>
                    <a:pt x="730" y="78"/>
                  </a:lnTo>
                  <a:lnTo>
                    <a:pt x="718" y="73"/>
                  </a:lnTo>
                  <a:lnTo>
                    <a:pt x="36" y="0"/>
                  </a:lnTo>
                  <a:lnTo>
                    <a:pt x="29" y="0"/>
                  </a:lnTo>
                  <a:lnTo>
                    <a:pt x="23" y="2"/>
                  </a:lnTo>
                  <a:lnTo>
                    <a:pt x="16" y="4"/>
                  </a:lnTo>
                  <a:lnTo>
                    <a:pt x="12" y="7"/>
                  </a:lnTo>
                  <a:lnTo>
                    <a:pt x="7" y="12"/>
                  </a:lnTo>
                  <a:lnTo>
                    <a:pt x="3" y="16"/>
                  </a:lnTo>
                  <a:lnTo>
                    <a:pt x="1" y="23"/>
                  </a:lnTo>
                  <a:lnTo>
                    <a:pt x="0" y="29"/>
                  </a:lnTo>
                  <a:lnTo>
                    <a:pt x="1" y="42"/>
                  </a:lnTo>
                  <a:lnTo>
                    <a:pt x="7" y="52"/>
                  </a:lnTo>
                  <a:lnTo>
                    <a:pt x="16" y="60"/>
                  </a:lnTo>
                  <a:lnTo>
                    <a:pt x="29" y="65"/>
                  </a:lnTo>
                  <a:lnTo>
                    <a:pt x="711" y="137"/>
                  </a:lnTo>
                  <a:close/>
                </a:path>
              </a:pathLst>
            </a:custGeom>
            <a:solidFill>
              <a:srgbClr val="EFBC96"/>
            </a:solidFill>
            <a:ln w="9525">
              <a:noFill/>
              <a:round/>
              <a:headEnd/>
              <a:tailEnd/>
            </a:ln>
          </p:spPr>
          <p:txBody>
            <a:bodyPr/>
            <a:lstStyle/>
            <a:p>
              <a:endParaRPr lang="he-IL"/>
            </a:p>
          </p:txBody>
        </p:sp>
        <p:sp>
          <p:nvSpPr>
            <p:cNvPr id="2138" name="Freeform 36"/>
            <p:cNvSpPr>
              <a:spLocks/>
            </p:cNvSpPr>
            <p:nvPr/>
          </p:nvSpPr>
          <p:spPr bwMode="auto">
            <a:xfrm>
              <a:off x="3584" y="3024"/>
              <a:ext cx="292" cy="872"/>
            </a:xfrm>
            <a:custGeom>
              <a:avLst/>
              <a:gdLst>
                <a:gd name="T0" fmla="*/ 70 w 455"/>
                <a:gd name="T1" fmla="*/ 872 h 1457"/>
                <a:gd name="T2" fmla="*/ 291 w 455"/>
                <a:gd name="T3" fmla="*/ 38 h 1457"/>
                <a:gd name="T4" fmla="*/ 292 w 455"/>
                <a:gd name="T5" fmla="*/ 32 h 1457"/>
                <a:gd name="T6" fmla="*/ 292 w 455"/>
                <a:gd name="T7" fmla="*/ 26 h 1457"/>
                <a:gd name="T8" fmla="*/ 291 w 455"/>
                <a:gd name="T9" fmla="*/ 20 h 1457"/>
                <a:gd name="T10" fmla="*/ 288 w 455"/>
                <a:gd name="T11" fmla="*/ 14 h 1457"/>
                <a:gd name="T12" fmla="*/ 284 w 455"/>
                <a:gd name="T13" fmla="*/ 10 h 1457"/>
                <a:gd name="T14" fmla="*/ 279 w 455"/>
                <a:gd name="T15" fmla="*/ 6 h 1457"/>
                <a:gd name="T16" fmla="*/ 273 w 455"/>
                <a:gd name="T17" fmla="*/ 2 h 1457"/>
                <a:gd name="T18" fmla="*/ 267 w 455"/>
                <a:gd name="T19" fmla="*/ 1 h 1457"/>
                <a:gd name="T20" fmla="*/ 267 w 455"/>
                <a:gd name="T21" fmla="*/ 1 h 1457"/>
                <a:gd name="T22" fmla="*/ 261 w 455"/>
                <a:gd name="T23" fmla="*/ 0 h 1457"/>
                <a:gd name="T24" fmla="*/ 253 w 455"/>
                <a:gd name="T25" fmla="*/ 0 h 1457"/>
                <a:gd name="T26" fmla="*/ 247 w 455"/>
                <a:gd name="T27" fmla="*/ 1 h 1457"/>
                <a:gd name="T28" fmla="*/ 241 w 455"/>
                <a:gd name="T29" fmla="*/ 4 h 1457"/>
                <a:gd name="T30" fmla="*/ 236 w 455"/>
                <a:gd name="T31" fmla="*/ 7 h 1457"/>
                <a:gd name="T32" fmla="*/ 232 w 455"/>
                <a:gd name="T33" fmla="*/ 12 h 1457"/>
                <a:gd name="T34" fmla="*/ 228 w 455"/>
                <a:gd name="T35" fmla="*/ 17 h 1457"/>
                <a:gd name="T36" fmla="*/ 227 w 455"/>
                <a:gd name="T37" fmla="*/ 23 h 1457"/>
                <a:gd name="T38" fmla="*/ 0 w 455"/>
                <a:gd name="T39" fmla="*/ 872 h 1457"/>
                <a:gd name="T40" fmla="*/ 70 w 455"/>
                <a:gd name="T41" fmla="*/ 872 h 14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5"/>
                <a:gd name="T64" fmla="*/ 0 h 1457"/>
                <a:gd name="T65" fmla="*/ 455 w 455"/>
                <a:gd name="T66" fmla="*/ 1457 h 14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5" h="1457">
                  <a:moveTo>
                    <a:pt x="109" y="1457"/>
                  </a:moveTo>
                  <a:lnTo>
                    <a:pt x="454" y="64"/>
                  </a:lnTo>
                  <a:lnTo>
                    <a:pt x="455" y="54"/>
                  </a:lnTo>
                  <a:lnTo>
                    <a:pt x="455" y="43"/>
                  </a:lnTo>
                  <a:lnTo>
                    <a:pt x="453" y="33"/>
                  </a:lnTo>
                  <a:lnTo>
                    <a:pt x="448" y="24"/>
                  </a:lnTo>
                  <a:lnTo>
                    <a:pt x="443" y="16"/>
                  </a:lnTo>
                  <a:lnTo>
                    <a:pt x="434" y="10"/>
                  </a:lnTo>
                  <a:lnTo>
                    <a:pt x="426" y="4"/>
                  </a:lnTo>
                  <a:lnTo>
                    <a:pt x="416" y="1"/>
                  </a:lnTo>
                  <a:lnTo>
                    <a:pt x="406" y="0"/>
                  </a:lnTo>
                  <a:lnTo>
                    <a:pt x="395" y="0"/>
                  </a:lnTo>
                  <a:lnTo>
                    <a:pt x="385" y="2"/>
                  </a:lnTo>
                  <a:lnTo>
                    <a:pt x="376" y="6"/>
                  </a:lnTo>
                  <a:lnTo>
                    <a:pt x="368" y="12"/>
                  </a:lnTo>
                  <a:lnTo>
                    <a:pt x="362" y="20"/>
                  </a:lnTo>
                  <a:lnTo>
                    <a:pt x="356" y="28"/>
                  </a:lnTo>
                  <a:lnTo>
                    <a:pt x="353" y="39"/>
                  </a:lnTo>
                  <a:lnTo>
                    <a:pt x="0" y="1457"/>
                  </a:lnTo>
                  <a:lnTo>
                    <a:pt x="109" y="1457"/>
                  </a:lnTo>
                  <a:close/>
                </a:path>
              </a:pathLst>
            </a:custGeom>
            <a:solidFill>
              <a:srgbClr val="000000"/>
            </a:solidFill>
            <a:ln w="9525">
              <a:noFill/>
              <a:round/>
              <a:headEnd/>
              <a:tailEnd/>
            </a:ln>
          </p:spPr>
          <p:txBody>
            <a:bodyPr/>
            <a:lstStyle/>
            <a:p>
              <a:endParaRPr lang="he-IL"/>
            </a:p>
          </p:txBody>
        </p:sp>
        <p:sp>
          <p:nvSpPr>
            <p:cNvPr id="2139" name="Freeform 37"/>
            <p:cNvSpPr>
              <a:spLocks/>
            </p:cNvSpPr>
            <p:nvPr/>
          </p:nvSpPr>
          <p:spPr bwMode="auto">
            <a:xfrm>
              <a:off x="3599" y="3039"/>
              <a:ext cx="262" cy="858"/>
            </a:xfrm>
            <a:custGeom>
              <a:avLst/>
              <a:gdLst>
                <a:gd name="T0" fmla="*/ 40 w 408"/>
                <a:gd name="T1" fmla="*/ 857 h 1433"/>
                <a:gd name="T2" fmla="*/ 261 w 408"/>
                <a:gd name="T3" fmla="*/ 35 h 1433"/>
                <a:gd name="T4" fmla="*/ 262 w 408"/>
                <a:gd name="T5" fmla="*/ 25 h 1433"/>
                <a:gd name="T6" fmla="*/ 261 w 408"/>
                <a:gd name="T7" fmla="*/ 15 h 1433"/>
                <a:gd name="T8" fmla="*/ 256 w 408"/>
                <a:gd name="T9" fmla="*/ 7 h 1433"/>
                <a:gd name="T10" fmla="*/ 250 w 408"/>
                <a:gd name="T11" fmla="*/ 1 h 1433"/>
                <a:gd name="T12" fmla="*/ 250 w 408"/>
                <a:gd name="T13" fmla="*/ 1 h 1433"/>
                <a:gd name="T14" fmla="*/ 247 w 408"/>
                <a:gd name="T15" fmla="*/ 0 h 1433"/>
                <a:gd name="T16" fmla="*/ 243 w 408"/>
                <a:gd name="T17" fmla="*/ 0 h 1433"/>
                <a:gd name="T18" fmla="*/ 239 w 408"/>
                <a:gd name="T19" fmla="*/ 1 h 1433"/>
                <a:gd name="T20" fmla="*/ 236 w 408"/>
                <a:gd name="T21" fmla="*/ 2 h 1433"/>
                <a:gd name="T22" fmla="*/ 232 w 408"/>
                <a:gd name="T23" fmla="*/ 5 h 1433"/>
                <a:gd name="T24" fmla="*/ 229 w 408"/>
                <a:gd name="T25" fmla="*/ 8 h 1433"/>
                <a:gd name="T26" fmla="*/ 227 w 408"/>
                <a:gd name="T27" fmla="*/ 13 h 1433"/>
                <a:gd name="T28" fmla="*/ 226 w 408"/>
                <a:gd name="T29" fmla="*/ 17 h 1433"/>
                <a:gd name="T30" fmla="*/ 0 w 408"/>
                <a:gd name="T31" fmla="*/ 858 h 1433"/>
                <a:gd name="T32" fmla="*/ 40 w 408"/>
                <a:gd name="T33" fmla="*/ 857 h 14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8"/>
                <a:gd name="T52" fmla="*/ 0 h 1433"/>
                <a:gd name="T53" fmla="*/ 408 w 408"/>
                <a:gd name="T54" fmla="*/ 1433 h 14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8" h="1433">
                  <a:moveTo>
                    <a:pt x="62" y="1432"/>
                  </a:moveTo>
                  <a:lnTo>
                    <a:pt x="406" y="59"/>
                  </a:lnTo>
                  <a:lnTo>
                    <a:pt x="408" y="41"/>
                  </a:lnTo>
                  <a:lnTo>
                    <a:pt x="406" y="25"/>
                  </a:lnTo>
                  <a:lnTo>
                    <a:pt x="399" y="11"/>
                  </a:lnTo>
                  <a:lnTo>
                    <a:pt x="390" y="2"/>
                  </a:lnTo>
                  <a:lnTo>
                    <a:pt x="384" y="0"/>
                  </a:lnTo>
                  <a:lnTo>
                    <a:pt x="378" y="0"/>
                  </a:lnTo>
                  <a:lnTo>
                    <a:pt x="372" y="1"/>
                  </a:lnTo>
                  <a:lnTo>
                    <a:pt x="368" y="3"/>
                  </a:lnTo>
                  <a:lnTo>
                    <a:pt x="362" y="8"/>
                  </a:lnTo>
                  <a:lnTo>
                    <a:pt x="357" y="14"/>
                  </a:lnTo>
                  <a:lnTo>
                    <a:pt x="354" y="21"/>
                  </a:lnTo>
                  <a:lnTo>
                    <a:pt x="352" y="29"/>
                  </a:lnTo>
                  <a:lnTo>
                    <a:pt x="0" y="1433"/>
                  </a:lnTo>
                  <a:lnTo>
                    <a:pt x="62" y="1432"/>
                  </a:lnTo>
                  <a:close/>
                </a:path>
              </a:pathLst>
            </a:custGeom>
            <a:solidFill>
              <a:srgbClr val="EFBC96"/>
            </a:solidFill>
            <a:ln w="9525">
              <a:noFill/>
              <a:round/>
              <a:headEnd/>
              <a:tailEnd/>
            </a:ln>
          </p:spPr>
          <p:txBody>
            <a:bodyPr/>
            <a:lstStyle/>
            <a:p>
              <a:endParaRPr lang="he-IL"/>
            </a:p>
          </p:txBody>
        </p:sp>
        <p:sp>
          <p:nvSpPr>
            <p:cNvPr id="2140" name="Freeform 38"/>
            <p:cNvSpPr>
              <a:spLocks/>
            </p:cNvSpPr>
            <p:nvPr/>
          </p:nvSpPr>
          <p:spPr bwMode="auto">
            <a:xfrm>
              <a:off x="3389" y="2894"/>
              <a:ext cx="159" cy="97"/>
            </a:xfrm>
            <a:custGeom>
              <a:avLst/>
              <a:gdLst>
                <a:gd name="T0" fmla="*/ 0 w 249"/>
                <a:gd name="T1" fmla="*/ 97 h 160"/>
                <a:gd name="T2" fmla="*/ 0 w 249"/>
                <a:gd name="T3" fmla="*/ 0 h 160"/>
                <a:gd name="T4" fmla="*/ 159 w 249"/>
                <a:gd name="T5" fmla="*/ 32 h 160"/>
                <a:gd name="T6" fmla="*/ 159 w 249"/>
                <a:gd name="T7" fmla="*/ 97 h 160"/>
                <a:gd name="T8" fmla="*/ 0 w 249"/>
                <a:gd name="T9" fmla="*/ 97 h 160"/>
                <a:gd name="T10" fmla="*/ 0 60000 65536"/>
                <a:gd name="T11" fmla="*/ 0 60000 65536"/>
                <a:gd name="T12" fmla="*/ 0 60000 65536"/>
                <a:gd name="T13" fmla="*/ 0 60000 65536"/>
                <a:gd name="T14" fmla="*/ 0 60000 65536"/>
                <a:gd name="T15" fmla="*/ 0 w 249"/>
                <a:gd name="T16" fmla="*/ 0 h 160"/>
                <a:gd name="T17" fmla="*/ 249 w 249"/>
                <a:gd name="T18" fmla="*/ 160 h 160"/>
              </a:gdLst>
              <a:ahLst/>
              <a:cxnLst>
                <a:cxn ang="T10">
                  <a:pos x="T0" y="T1"/>
                </a:cxn>
                <a:cxn ang="T11">
                  <a:pos x="T2" y="T3"/>
                </a:cxn>
                <a:cxn ang="T12">
                  <a:pos x="T4" y="T5"/>
                </a:cxn>
                <a:cxn ang="T13">
                  <a:pos x="T6" y="T7"/>
                </a:cxn>
                <a:cxn ang="T14">
                  <a:pos x="T8" y="T9"/>
                </a:cxn>
              </a:cxnLst>
              <a:rect l="T15" t="T16" r="T17" b="T18"/>
              <a:pathLst>
                <a:path w="249" h="160">
                  <a:moveTo>
                    <a:pt x="0" y="160"/>
                  </a:moveTo>
                  <a:lnTo>
                    <a:pt x="0" y="0"/>
                  </a:lnTo>
                  <a:lnTo>
                    <a:pt x="249" y="53"/>
                  </a:lnTo>
                  <a:lnTo>
                    <a:pt x="249" y="160"/>
                  </a:lnTo>
                  <a:lnTo>
                    <a:pt x="0" y="160"/>
                  </a:lnTo>
                  <a:close/>
                </a:path>
              </a:pathLst>
            </a:custGeom>
            <a:solidFill>
              <a:srgbClr val="000000"/>
            </a:solidFill>
            <a:ln w="9525">
              <a:noFill/>
              <a:round/>
              <a:headEnd/>
              <a:tailEnd/>
            </a:ln>
          </p:spPr>
          <p:txBody>
            <a:bodyPr/>
            <a:lstStyle/>
            <a:p>
              <a:endParaRPr lang="he-IL"/>
            </a:p>
          </p:txBody>
        </p:sp>
        <p:sp>
          <p:nvSpPr>
            <p:cNvPr id="2141" name="Freeform 39"/>
            <p:cNvSpPr>
              <a:spLocks/>
            </p:cNvSpPr>
            <p:nvPr/>
          </p:nvSpPr>
          <p:spPr bwMode="auto">
            <a:xfrm>
              <a:off x="3343" y="2685"/>
              <a:ext cx="315" cy="276"/>
            </a:xfrm>
            <a:custGeom>
              <a:avLst/>
              <a:gdLst>
                <a:gd name="T0" fmla="*/ 282 w 491"/>
                <a:gd name="T1" fmla="*/ 91 h 462"/>
                <a:gd name="T2" fmla="*/ 273 w 491"/>
                <a:gd name="T3" fmla="*/ 75 h 462"/>
                <a:gd name="T4" fmla="*/ 255 w 491"/>
                <a:gd name="T5" fmla="*/ 50 h 462"/>
                <a:gd name="T6" fmla="*/ 228 w 491"/>
                <a:gd name="T7" fmla="*/ 24 h 462"/>
                <a:gd name="T8" fmla="*/ 203 w 491"/>
                <a:gd name="T9" fmla="*/ 11 h 462"/>
                <a:gd name="T10" fmla="*/ 189 w 491"/>
                <a:gd name="T11" fmla="*/ 6 h 462"/>
                <a:gd name="T12" fmla="*/ 173 w 491"/>
                <a:gd name="T13" fmla="*/ 2 h 462"/>
                <a:gd name="T14" fmla="*/ 156 w 491"/>
                <a:gd name="T15" fmla="*/ 0 h 462"/>
                <a:gd name="T16" fmla="*/ 139 w 491"/>
                <a:gd name="T17" fmla="*/ 0 h 462"/>
                <a:gd name="T18" fmla="*/ 121 w 491"/>
                <a:gd name="T19" fmla="*/ 2 h 462"/>
                <a:gd name="T20" fmla="*/ 104 w 491"/>
                <a:gd name="T21" fmla="*/ 6 h 462"/>
                <a:gd name="T22" fmla="*/ 87 w 491"/>
                <a:gd name="T23" fmla="*/ 12 h 462"/>
                <a:gd name="T24" fmla="*/ 63 w 491"/>
                <a:gd name="T25" fmla="*/ 25 h 462"/>
                <a:gd name="T26" fmla="*/ 34 w 491"/>
                <a:gd name="T27" fmla="*/ 50 h 462"/>
                <a:gd name="T28" fmla="*/ 13 w 491"/>
                <a:gd name="T29" fmla="*/ 82 h 462"/>
                <a:gd name="T30" fmla="*/ 2 w 491"/>
                <a:gd name="T31" fmla="*/ 118 h 462"/>
                <a:gd name="T32" fmla="*/ 1 w 491"/>
                <a:gd name="T33" fmla="*/ 152 h 462"/>
                <a:gd name="T34" fmla="*/ 7 w 491"/>
                <a:gd name="T35" fmla="*/ 179 h 462"/>
                <a:gd name="T36" fmla="*/ 18 w 491"/>
                <a:gd name="T37" fmla="*/ 204 h 462"/>
                <a:gd name="T38" fmla="*/ 34 w 491"/>
                <a:gd name="T39" fmla="*/ 225 h 462"/>
                <a:gd name="T40" fmla="*/ 54 w 491"/>
                <a:gd name="T41" fmla="*/ 244 h 462"/>
                <a:gd name="T42" fmla="*/ 78 w 491"/>
                <a:gd name="T43" fmla="*/ 259 h 462"/>
                <a:gd name="T44" fmla="*/ 104 w 491"/>
                <a:gd name="T45" fmla="*/ 269 h 462"/>
                <a:gd name="T46" fmla="*/ 133 w 491"/>
                <a:gd name="T47" fmla="*/ 275 h 462"/>
                <a:gd name="T48" fmla="*/ 158 w 491"/>
                <a:gd name="T49" fmla="*/ 275 h 462"/>
                <a:gd name="T50" fmla="*/ 179 w 491"/>
                <a:gd name="T51" fmla="*/ 272 h 462"/>
                <a:gd name="T52" fmla="*/ 199 w 491"/>
                <a:gd name="T53" fmla="*/ 267 h 462"/>
                <a:gd name="T54" fmla="*/ 217 w 491"/>
                <a:gd name="T55" fmla="*/ 259 h 462"/>
                <a:gd name="T56" fmla="*/ 235 w 491"/>
                <a:gd name="T57" fmla="*/ 249 h 462"/>
                <a:gd name="T58" fmla="*/ 250 w 491"/>
                <a:gd name="T59" fmla="*/ 237 h 462"/>
                <a:gd name="T60" fmla="*/ 264 w 491"/>
                <a:gd name="T61" fmla="*/ 223 h 462"/>
                <a:gd name="T62" fmla="*/ 275 w 491"/>
                <a:gd name="T63" fmla="*/ 207 h 462"/>
                <a:gd name="T64" fmla="*/ 282 w 491"/>
                <a:gd name="T65" fmla="*/ 199 h 462"/>
                <a:gd name="T66" fmla="*/ 291 w 491"/>
                <a:gd name="T67" fmla="*/ 195 h 462"/>
                <a:gd name="T68" fmla="*/ 303 w 491"/>
                <a:gd name="T69" fmla="*/ 184 h 462"/>
                <a:gd name="T70" fmla="*/ 313 w 491"/>
                <a:gd name="T71" fmla="*/ 163 h 462"/>
                <a:gd name="T72" fmla="*/ 315 w 491"/>
                <a:gd name="T73" fmla="*/ 136 h 462"/>
                <a:gd name="T74" fmla="*/ 311 w 491"/>
                <a:gd name="T75" fmla="*/ 119 h 462"/>
                <a:gd name="T76" fmla="*/ 303 w 491"/>
                <a:gd name="T77" fmla="*/ 106 h 462"/>
                <a:gd name="T78" fmla="*/ 291 w 491"/>
                <a:gd name="T79" fmla="*/ 97 h 4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1"/>
                <a:gd name="T121" fmla="*/ 0 h 462"/>
                <a:gd name="T122" fmla="*/ 491 w 491"/>
                <a:gd name="T123" fmla="*/ 462 h 4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1" h="462">
                  <a:moveTo>
                    <a:pt x="441" y="156"/>
                  </a:moveTo>
                  <a:lnTo>
                    <a:pt x="439" y="153"/>
                  </a:lnTo>
                  <a:lnTo>
                    <a:pt x="434" y="141"/>
                  </a:lnTo>
                  <a:lnTo>
                    <a:pt x="426" y="125"/>
                  </a:lnTo>
                  <a:lnTo>
                    <a:pt x="414" y="106"/>
                  </a:lnTo>
                  <a:lnTo>
                    <a:pt x="398" y="84"/>
                  </a:lnTo>
                  <a:lnTo>
                    <a:pt x="378" y="62"/>
                  </a:lnTo>
                  <a:lnTo>
                    <a:pt x="355" y="41"/>
                  </a:lnTo>
                  <a:lnTo>
                    <a:pt x="328" y="24"/>
                  </a:lnTo>
                  <a:lnTo>
                    <a:pt x="317" y="19"/>
                  </a:lnTo>
                  <a:lnTo>
                    <a:pt x="306" y="15"/>
                  </a:lnTo>
                  <a:lnTo>
                    <a:pt x="294" y="10"/>
                  </a:lnTo>
                  <a:lnTo>
                    <a:pt x="283" y="6"/>
                  </a:lnTo>
                  <a:lnTo>
                    <a:pt x="270" y="3"/>
                  </a:lnTo>
                  <a:lnTo>
                    <a:pt x="257" y="2"/>
                  </a:lnTo>
                  <a:lnTo>
                    <a:pt x="243" y="0"/>
                  </a:lnTo>
                  <a:lnTo>
                    <a:pt x="230" y="0"/>
                  </a:lnTo>
                  <a:lnTo>
                    <a:pt x="216" y="0"/>
                  </a:lnTo>
                  <a:lnTo>
                    <a:pt x="202" y="1"/>
                  </a:lnTo>
                  <a:lnTo>
                    <a:pt x="188" y="3"/>
                  </a:lnTo>
                  <a:lnTo>
                    <a:pt x="175" y="6"/>
                  </a:lnTo>
                  <a:lnTo>
                    <a:pt x="162" y="10"/>
                  </a:lnTo>
                  <a:lnTo>
                    <a:pt x="149" y="15"/>
                  </a:lnTo>
                  <a:lnTo>
                    <a:pt x="136" y="20"/>
                  </a:lnTo>
                  <a:lnTo>
                    <a:pt x="125" y="26"/>
                  </a:lnTo>
                  <a:lnTo>
                    <a:pt x="98" y="42"/>
                  </a:lnTo>
                  <a:lnTo>
                    <a:pt x="74" y="62"/>
                  </a:lnTo>
                  <a:lnTo>
                    <a:pt x="53" y="84"/>
                  </a:lnTo>
                  <a:lnTo>
                    <a:pt x="35" y="109"/>
                  </a:lnTo>
                  <a:lnTo>
                    <a:pt x="20" y="137"/>
                  </a:lnTo>
                  <a:lnTo>
                    <a:pt x="9" y="165"/>
                  </a:lnTo>
                  <a:lnTo>
                    <a:pt x="3" y="198"/>
                  </a:lnTo>
                  <a:lnTo>
                    <a:pt x="0" y="230"/>
                  </a:lnTo>
                  <a:lnTo>
                    <a:pt x="1" y="254"/>
                  </a:lnTo>
                  <a:lnTo>
                    <a:pt x="5" y="277"/>
                  </a:lnTo>
                  <a:lnTo>
                    <a:pt x="11" y="299"/>
                  </a:lnTo>
                  <a:lnTo>
                    <a:pt x="19" y="320"/>
                  </a:lnTo>
                  <a:lnTo>
                    <a:pt x="28" y="341"/>
                  </a:lnTo>
                  <a:lnTo>
                    <a:pt x="39" y="359"/>
                  </a:lnTo>
                  <a:lnTo>
                    <a:pt x="53" y="377"/>
                  </a:lnTo>
                  <a:lnTo>
                    <a:pt x="68" y="394"/>
                  </a:lnTo>
                  <a:lnTo>
                    <a:pt x="84" y="409"/>
                  </a:lnTo>
                  <a:lnTo>
                    <a:pt x="102" y="422"/>
                  </a:lnTo>
                  <a:lnTo>
                    <a:pt x="121" y="434"/>
                  </a:lnTo>
                  <a:lnTo>
                    <a:pt x="141" y="443"/>
                  </a:lnTo>
                  <a:lnTo>
                    <a:pt x="162" y="451"/>
                  </a:lnTo>
                  <a:lnTo>
                    <a:pt x="184" y="457"/>
                  </a:lnTo>
                  <a:lnTo>
                    <a:pt x="207" y="460"/>
                  </a:lnTo>
                  <a:lnTo>
                    <a:pt x="230" y="462"/>
                  </a:lnTo>
                  <a:lnTo>
                    <a:pt x="247" y="460"/>
                  </a:lnTo>
                  <a:lnTo>
                    <a:pt x="263" y="459"/>
                  </a:lnTo>
                  <a:lnTo>
                    <a:pt x="279" y="456"/>
                  </a:lnTo>
                  <a:lnTo>
                    <a:pt x="295" y="452"/>
                  </a:lnTo>
                  <a:lnTo>
                    <a:pt x="310" y="447"/>
                  </a:lnTo>
                  <a:lnTo>
                    <a:pt x="325" y="441"/>
                  </a:lnTo>
                  <a:lnTo>
                    <a:pt x="339" y="434"/>
                  </a:lnTo>
                  <a:lnTo>
                    <a:pt x="353" y="426"/>
                  </a:lnTo>
                  <a:lnTo>
                    <a:pt x="366" y="417"/>
                  </a:lnTo>
                  <a:lnTo>
                    <a:pt x="378" y="406"/>
                  </a:lnTo>
                  <a:lnTo>
                    <a:pt x="390" y="396"/>
                  </a:lnTo>
                  <a:lnTo>
                    <a:pt x="401" y="384"/>
                  </a:lnTo>
                  <a:lnTo>
                    <a:pt x="411" y="373"/>
                  </a:lnTo>
                  <a:lnTo>
                    <a:pt x="420" y="360"/>
                  </a:lnTo>
                  <a:lnTo>
                    <a:pt x="429" y="346"/>
                  </a:lnTo>
                  <a:lnTo>
                    <a:pt x="436" y="333"/>
                  </a:lnTo>
                  <a:lnTo>
                    <a:pt x="439" y="333"/>
                  </a:lnTo>
                  <a:lnTo>
                    <a:pt x="445" y="330"/>
                  </a:lnTo>
                  <a:lnTo>
                    <a:pt x="454" y="326"/>
                  </a:lnTo>
                  <a:lnTo>
                    <a:pt x="464" y="319"/>
                  </a:lnTo>
                  <a:lnTo>
                    <a:pt x="473" y="308"/>
                  </a:lnTo>
                  <a:lnTo>
                    <a:pt x="482" y="293"/>
                  </a:lnTo>
                  <a:lnTo>
                    <a:pt x="488" y="273"/>
                  </a:lnTo>
                  <a:lnTo>
                    <a:pt x="491" y="247"/>
                  </a:lnTo>
                  <a:lnTo>
                    <a:pt x="491" y="228"/>
                  </a:lnTo>
                  <a:lnTo>
                    <a:pt x="489" y="213"/>
                  </a:lnTo>
                  <a:lnTo>
                    <a:pt x="485" y="199"/>
                  </a:lnTo>
                  <a:lnTo>
                    <a:pt x="480" y="187"/>
                  </a:lnTo>
                  <a:lnTo>
                    <a:pt x="473" y="178"/>
                  </a:lnTo>
                  <a:lnTo>
                    <a:pt x="464" y="170"/>
                  </a:lnTo>
                  <a:lnTo>
                    <a:pt x="453" y="163"/>
                  </a:lnTo>
                  <a:lnTo>
                    <a:pt x="441" y="156"/>
                  </a:lnTo>
                  <a:close/>
                </a:path>
              </a:pathLst>
            </a:custGeom>
            <a:solidFill>
              <a:srgbClr val="800000"/>
            </a:solidFill>
            <a:ln w="9525">
              <a:noFill/>
              <a:round/>
              <a:headEnd/>
              <a:tailEnd/>
            </a:ln>
          </p:spPr>
          <p:txBody>
            <a:bodyPr/>
            <a:lstStyle/>
            <a:p>
              <a:endParaRPr lang="he-IL"/>
            </a:p>
          </p:txBody>
        </p:sp>
        <p:sp>
          <p:nvSpPr>
            <p:cNvPr id="2142" name="Freeform 40"/>
            <p:cNvSpPr>
              <a:spLocks/>
            </p:cNvSpPr>
            <p:nvPr/>
          </p:nvSpPr>
          <p:spPr bwMode="auto">
            <a:xfrm>
              <a:off x="3406" y="2932"/>
              <a:ext cx="124" cy="65"/>
            </a:xfrm>
            <a:custGeom>
              <a:avLst/>
              <a:gdLst>
                <a:gd name="T0" fmla="*/ 84 w 195"/>
                <a:gd name="T1" fmla="*/ 22 h 107"/>
                <a:gd name="T2" fmla="*/ 89 w 195"/>
                <a:gd name="T3" fmla="*/ 22 h 107"/>
                <a:gd name="T4" fmla="*/ 95 w 195"/>
                <a:gd name="T5" fmla="*/ 22 h 107"/>
                <a:gd name="T6" fmla="*/ 100 w 195"/>
                <a:gd name="T7" fmla="*/ 22 h 107"/>
                <a:gd name="T8" fmla="*/ 105 w 195"/>
                <a:gd name="T9" fmla="*/ 22 h 107"/>
                <a:gd name="T10" fmla="*/ 110 w 195"/>
                <a:gd name="T11" fmla="*/ 21 h 107"/>
                <a:gd name="T12" fmla="*/ 114 w 195"/>
                <a:gd name="T13" fmla="*/ 21 h 107"/>
                <a:gd name="T14" fmla="*/ 120 w 195"/>
                <a:gd name="T15" fmla="*/ 20 h 107"/>
                <a:gd name="T16" fmla="*/ 124 w 195"/>
                <a:gd name="T17" fmla="*/ 19 h 107"/>
                <a:gd name="T18" fmla="*/ 124 w 195"/>
                <a:gd name="T19" fmla="*/ 65 h 107"/>
                <a:gd name="T20" fmla="*/ 2 w 195"/>
                <a:gd name="T21" fmla="*/ 65 h 107"/>
                <a:gd name="T22" fmla="*/ 0 w 195"/>
                <a:gd name="T23" fmla="*/ 0 h 107"/>
                <a:gd name="T24" fmla="*/ 2 w 195"/>
                <a:gd name="T25" fmla="*/ 1 h 107"/>
                <a:gd name="T26" fmla="*/ 6 w 195"/>
                <a:gd name="T27" fmla="*/ 4 h 107"/>
                <a:gd name="T28" fmla="*/ 13 w 195"/>
                <a:gd name="T29" fmla="*/ 7 h 107"/>
                <a:gd name="T30" fmla="*/ 22 w 195"/>
                <a:gd name="T31" fmla="*/ 12 h 107"/>
                <a:gd name="T32" fmla="*/ 34 w 195"/>
                <a:gd name="T33" fmla="*/ 15 h 107"/>
                <a:gd name="T34" fmla="*/ 48 w 195"/>
                <a:gd name="T35" fmla="*/ 19 h 107"/>
                <a:gd name="T36" fmla="*/ 65 w 195"/>
                <a:gd name="T37" fmla="*/ 21 h 107"/>
                <a:gd name="T38" fmla="*/ 84 w 195"/>
                <a:gd name="T39" fmla="*/ 22 h 1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5"/>
                <a:gd name="T61" fmla="*/ 0 h 107"/>
                <a:gd name="T62" fmla="*/ 195 w 195"/>
                <a:gd name="T63" fmla="*/ 107 h 1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5" h="107">
                  <a:moveTo>
                    <a:pt x="132" y="37"/>
                  </a:moveTo>
                  <a:lnTo>
                    <a:pt x="140" y="37"/>
                  </a:lnTo>
                  <a:lnTo>
                    <a:pt x="149" y="37"/>
                  </a:lnTo>
                  <a:lnTo>
                    <a:pt x="157" y="37"/>
                  </a:lnTo>
                  <a:lnTo>
                    <a:pt x="165" y="36"/>
                  </a:lnTo>
                  <a:lnTo>
                    <a:pt x="173" y="35"/>
                  </a:lnTo>
                  <a:lnTo>
                    <a:pt x="180" y="34"/>
                  </a:lnTo>
                  <a:lnTo>
                    <a:pt x="188" y="33"/>
                  </a:lnTo>
                  <a:lnTo>
                    <a:pt x="195" y="31"/>
                  </a:lnTo>
                  <a:lnTo>
                    <a:pt x="195" y="107"/>
                  </a:lnTo>
                  <a:lnTo>
                    <a:pt x="3" y="107"/>
                  </a:lnTo>
                  <a:lnTo>
                    <a:pt x="0" y="0"/>
                  </a:lnTo>
                  <a:lnTo>
                    <a:pt x="3" y="1"/>
                  </a:lnTo>
                  <a:lnTo>
                    <a:pt x="9" y="6"/>
                  </a:lnTo>
                  <a:lnTo>
                    <a:pt x="20" y="12"/>
                  </a:lnTo>
                  <a:lnTo>
                    <a:pt x="35" y="19"/>
                  </a:lnTo>
                  <a:lnTo>
                    <a:pt x="53" y="24"/>
                  </a:lnTo>
                  <a:lnTo>
                    <a:pt x="75" y="31"/>
                  </a:lnTo>
                  <a:lnTo>
                    <a:pt x="102" y="35"/>
                  </a:lnTo>
                  <a:lnTo>
                    <a:pt x="132" y="37"/>
                  </a:lnTo>
                  <a:close/>
                </a:path>
              </a:pathLst>
            </a:custGeom>
            <a:solidFill>
              <a:srgbClr val="FFFFFF"/>
            </a:solidFill>
            <a:ln w="9525">
              <a:noFill/>
              <a:round/>
              <a:headEnd/>
              <a:tailEnd/>
            </a:ln>
          </p:spPr>
          <p:txBody>
            <a:bodyPr/>
            <a:lstStyle/>
            <a:p>
              <a:endParaRPr lang="he-IL"/>
            </a:p>
          </p:txBody>
        </p:sp>
        <p:sp>
          <p:nvSpPr>
            <p:cNvPr id="2143" name="Freeform 41"/>
            <p:cNvSpPr>
              <a:spLocks/>
            </p:cNvSpPr>
            <p:nvPr/>
          </p:nvSpPr>
          <p:spPr bwMode="auto">
            <a:xfrm>
              <a:off x="3363" y="2883"/>
              <a:ext cx="146" cy="90"/>
            </a:xfrm>
            <a:custGeom>
              <a:avLst/>
              <a:gdLst>
                <a:gd name="T0" fmla="*/ 74 w 230"/>
                <a:gd name="T1" fmla="*/ 90 h 151"/>
                <a:gd name="T2" fmla="*/ 88 w 230"/>
                <a:gd name="T3" fmla="*/ 89 h 151"/>
                <a:gd name="T4" fmla="*/ 102 w 230"/>
                <a:gd name="T5" fmla="*/ 87 h 151"/>
                <a:gd name="T6" fmla="*/ 114 w 230"/>
                <a:gd name="T7" fmla="*/ 83 h 151"/>
                <a:gd name="T8" fmla="*/ 124 w 230"/>
                <a:gd name="T9" fmla="*/ 77 h 151"/>
                <a:gd name="T10" fmla="*/ 133 w 230"/>
                <a:gd name="T11" fmla="*/ 70 h 151"/>
                <a:gd name="T12" fmla="*/ 140 w 230"/>
                <a:gd name="T13" fmla="*/ 63 h 151"/>
                <a:gd name="T14" fmla="*/ 144 w 230"/>
                <a:gd name="T15" fmla="*/ 54 h 151"/>
                <a:gd name="T16" fmla="*/ 146 w 230"/>
                <a:gd name="T17" fmla="*/ 45 h 151"/>
                <a:gd name="T18" fmla="*/ 144 w 230"/>
                <a:gd name="T19" fmla="*/ 36 h 151"/>
                <a:gd name="T20" fmla="*/ 140 w 230"/>
                <a:gd name="T21" fmla="*/ 27 h 151"/>
                <a:gd name="T22" fmla="*/ 133 w 230"/>
                <a:gd name="T23" fmla="*/ 20 h 151"/>
                <a:gd name="T24" fmla="*/ 124 w 230"/>
                <a:gd name="T25" fmla="*/ 13 h 151"/>
                <a:gd name="T26" fmla="*/ 114 w 230"/>
                <a:gd name="T27" fmla="*/ 8 h 151"/>
                <a:gd name="T28" fmla="*/ 102 w 230"/>
                <a:gd name="T29" fmla="*/ 4 h 151"/>
                <a:gd name="T30" fmla="*/ 88 w 230"/>
                <a:gd name="T31" fmla="*/ 1 h 151"/>
                <a:gd name="T32" fmla="*/ 74 w 230"/>
                <a:gd name="T33" fmla="*/ 0 h 151"/>
                <a:gd name="T34" fmla="*/ 59 w 230"/>
                <a:gd name="T35" fmla="*/ 1 h 151"/>
                <a:gd name="T36" fmla="*/ 45 w 230"/>
                <a:gd name="T37" fmla="*/ 4 h 151"/>
                <a:gd name="T38" fmla="*/ 32 w 230"/>
                <a:gd name="T39" fmla="*/ 8 h 151"/>
                <a:gd name="T40" fmla="*/ 22 w 230"/>
                <a:gd name="T41" fmla="*/ 13 h 151"/>
                <a:gd name="T42" fmla="*/ 13 w 230"/>
                <a:gd name="T43" fmla="*/ 20 h 151"/>
                <a:gd name="T44" fmla="*/ 6 w 230"/>
                <a:gd name="T45" fmla="*/ 27 h 151"/>
                <a:gd name="T46" fmla="*/ 2 w 230"/>
                <a:gd name="T47" fmla="*/ 36 h 151"/>
                <a:gd name="T48" fmla="*/ 0 w 230"/>
                <a:gd name="T49" fmla="*/ 45 h 151"/>
                <a:gd name="T50" fmla="*/ 2 w 230"/>
                <a:gd name="T51" fmla="*/ 54 h 151"/>
                <a:gd name="T52" fmla="*/ 6 w 230"/>
                <a:gd name="T53" fmla="*/ 63 h 151"/>
                <a:gd name="T54" fmla="*/ 13 w 230"/>
                <a:gd name="T55" fmla="*/ 70 h 151"/>
                <a:gd name="T56" fmla="*/ 22 w 230"/>
                <a:gd name="T57" fmla="*/ 77 h 151"/>
                <a:gd name="T58" fmla="*/ 32 w 230"/>
                <a:gd name="T59" fmla="*/ 83 h 151"/>
                <a:gd name="T60" fmla="*/ 45 w 230"/>
                <a:gd name="T61" fmla="*/ 87 h 151"/>
                <a:gd name="T62" fmla="*/ 59 w 230"/>
                <a:gd name="T63" fmla="*/ 89 h 151"/>
                <a:gd name="T64" fmla="*/ 74 w 230"/>
                <a:gd name="T65" fmla="*/ 90 h 1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0"/>
                <a:gd name="T100" fmla="*/ 0 h 151"/>
                <a:gd name="T101" fmla="*/ 230 w 230"/>
                <a:gd name="T102" fmla="*/ 151 h 1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0" h="151">
                  <a:moveTo>
                    <a:pt x="116" y="151"/>
                  </a:moveTo>
                  <a:lnTo>
                    <a:pt x="139" y="150"/>
                  </a:lnTo>
                  <a:lnTo>
                    <a:pt x="161" y="146"/>
                  </a:lnTo>
                  <a:lnTo>
                    <a:pt x="179" y="139"/>
                  </a:lnTo>
                  <a:lnTo>
                    <a:pt x="196" y="129"/>
                  </a:lnTo>
                  <a:lnTo>
                    <a:pt x="210" y="118"/>
                  </a:lnTo>
                  <a:lnTo>
                    <a:pt x="221" y="105"/>
                  </a:lnTo>
                  <a:lnTo>
                    <a:pt x="227" y="90"/>
                  </a:lnTo>
                  <a:lnTo>
                    <a:pt x="230" y="75"/>
                  </a:lnTo>
                  <a:lnTo>
                    <a:pt x="227" y="60"/>
                  </a:lnTo>
                  <a:lnTo>
                    <a:pt x="221" y="46"/>
                  </a:lnTo>
                  <a:lnTo>
                    <a:pt x="210" y="34"/>
                  </a:lnTo>
                  <a:lnTo>
                    <a:pt x="196" y="22"/>
                  </a:lnTo>
                  <a:lnTo>
                    <a:pt x="179" y="13"/>
                  </a:lnTo>
                  <a:lnTo>
                    <a:pt x="161" y="6"/>
                  </a:lnTo>
                  <a:lnTo>
                    <a:pt x="139" y="2"/>
                  </a:lnTo>
                  <a:lnTo>
                    <a:pt x="116" y="0"/>
                  </a:lnTo>
                  <a:lnTo>
                    <a:pt x="93" y="2"/>
                  </a:lnTo>
                  <a:lnTo>
                    <a:pt x="71" y="6"/>
                  </a:lnTo>
                  <a:lnTo>
                    <a:pt x="51" y="13"/>
                  </a:lnTo>
                  <a:lnTo>
                    <a:pt x="34" y="22"/>
                  </a:lnTo>
                  <a:lnTo>
                    <a:pt x="20" y="34"/>
                  </a:lnTo>
                  <a:lnTo>
                    <a:pt x="10" y="46"/>
                  </a:lnTo>
                  <a:lnTo>
                    <a:pt x="3" y="60"/>
                  </a:lnTo>
                  <a:lnTo>
                    <a:pt x="0" y="75"/>
                  </a:lnTo>
                  <a:lnTo>
                    <a:pt x="3" y="90"/>
                  </a:lnTo>
                  <a:lnTo>
                    <a:pt x="10" y="105"/>
                  </a:lnTo>
                  <a:lnTo>
                    <a:pt x="20" y="118"/>
                  </a:lnTo>
                  <a:lnTo>
                    <a:pt x="34" y="129"/>
                  </a:lnTo>
                  <a:lnTo>
                    <a:pt x="51" y="139"/>
                  </a:lnTo>
                  <a:lnTo>
                    <a:pt x="71" y="146"/>
                  </a:lnTo>
                  <a:lnTo>
                    <a:pt x="93" y="150"/>
                  </a:lnTo>
                  <a:lnTo>
                    <a:pt x="116" y="151"/>
                  </a:lnTo>
                  <a:close/>
                </a:path>
              </a:pathLst>
            </a:custGeom>
            <a:solidFill>
              <a:srgbClr val="800000"/>
            </a:solidFill>
            <a:ln w="9525">
              <a:noFill/>
              <a:round/>
              <a:headEnd/>
              <a:tailEnd/>
            </a:ln>
          </p:spPr>
          <p:txBody>
            <a:bodyPr/>
            <a:lstStyle/>
            <a:p>
              <a:endParaRPr lang="he-IL"/>
            </a:p>
          </p:txBody>
        </p:sp>
        <p:sp>
          <p:nvSpPr>
            <p:cNvPr id="2144" name="Freeform 42"/>
            <p:cNvSpPr>
              <a:spLocks/>
            </p:cNvSpPr>
            <p:nvPr/>
          </p:nvSpPr>
          <p:spPr bwMode="auto">
            <a:xfrm>
              <a:off x="3463" y="2663"/>
              <a:ext cx="158" cy="90"/>
            </a:xfrm>
            <a:custGeom>
              <a:avLst/>
              <a:gdLst>
                <a:gd name="T0" fmla="*/ 119 w 247"/>
                <a:gd name="T1" fmla="*/ 23 h 151"/>
                <a:gd name="T2" fmla="*/ 115 w 247"/>
                <a:gd name="T3" fmla="*/ 20 h 151"/>
                <a:gd name="T4" fmla="*/ 111 w 247"/>
                <a:gd name="T5" fmla="*/ 19 h 151"/>
                <a:gd name="T6" fmla="*/ 106 w 247"/>
                <a:gd name="T7" fmla="*/ 18 h 151"/>
                <a:gd name="T8" fmla="*/ 102 w 247"/>
                <a:gd name="T9" fmla="*/ 17 h 151"/>
                <a:gd name="T10" fmla="*/ 99 w 247"/>
                <a:gd name="T11" fmla="*/ 13 h 151"/>
                <a:gd name="T12" fmla="*/ 95 w 247"/>
                <a:gd name="T13" fmla="*/ 10 h 151"/>
                <a:gd name="T14" fmla="*/ 90 w 247"/>
                <a:gd name="T15" fmla="*/ 7 h 151"/>
                <a:gd name="T16" fmla="*/ 83 w 247"/>
                <a:gd name="T17" fmla="*/ 5 h 151"/>
                <a:gd name="T18" fmla="*/ 76 w 247"/>
                <a:gd name="T19" fmla="*/ 2 h 151"/>
                <a:gd name="T20" fmla="*/ 68 w 247"/>
                <a:gd name="T21" fmla="*/ 1 h 151"/>
                <a:gd name="T22" fmla="*/ 61 w 247"/>
                <a:gd name="T23" fmla="*/ 0 h 151"/>
                <a:gd name="T24" fmla="*/ 52 w 247"/>
                <a:gd name="T25" fmla="*/ 0 h 151"/>
                <a:gd name="T26" fmla="*/ 42 w 247"/>
                <a:gd name="T27" fmla="*/ 1 h 151"/>
                <a:gd name="T28" fmla="*/ 32 w 247"/>
                <a:gd name="T29" fmla="*/ 2 h 151"/>
                <a:gd name="T30" fmla="*/ 23 w 247"/>
                <a:gd name="T31" fmla="*/ 4 h 151"/>
                <a:gd name="T32" fmla="*/ 15 w 247"/>
                <a:gd name="T33" fmla="*/ 8 h 151"/>
                <a:gd name="T34" fmla="*/ 9 w 247"/>
                <a:gd name="T35" fmla="*/ 11 h 151"/>
                <a:gd name="T36" fmla="*/ 4 w 247"/>
                <a:gd name="T37" fmla="*/ 15 h 151"/>
                <a:gd name="T38" fmla="*/ 1 w 247"/>
                <a:gd name="T39" fmla="*/ 20 h 151"/>
                <a:gd name="T40" fmla="*/ 0 w 247"/>
                <a:gd name="T41" fmla="*/ 25 h 151"/>
                <a:gd name="T42" fmla="*/ 3 w 247"/>
                <a:gd name="T43" fmla="*/ 32 h 151"/>
                <a:gd name="T44" fmla="*/ 11 w 247"/>
                <a:gd name="T45" fmla="*/ 39 h 151"/>
                <a:gd name="T46" fmla="*/ 24 w 247"/>
                <a:gd name="T47" fmla="*/ 46 h 151"/>
                <a:gd name="T48" fmla="*/ 38 w 247"/>
                <a:gd name="T49" fmla="*/ 55 h 151"/>
                <a:gd name="T50" fmla="*/ 52 w 247"/>
                <a:gd name="T51" fmla="*/ 63 h 151"/>
                <a:gd name="T52" fmla="*/ 67 w 247"/>
                <a:gd name="T53" fmla="*/ 70 h 151"/>
                <a:gd name="T54" fmla="*/ 79 w 247"/>
                <a:gd name="T55" fmla="*/ 76 h 151"/>
                <a:gd name="T56" fmla="*/ 87 w 247"/>
                <a:gd name="T57" fmla="*/ 80 h 151"/>
                <a:gd name="T58" fmla="*/ 98 w 247"/>
                <a:gd name="T59" fmla="*/ 85 h 151"/>
                <a:gd name="T60" fmla="*/ 109 w 247"/>
                <a:gd name="T61" fmla="*/ 88 h 151"/>
                <a:gd name="T62" fmla="*/ 119 w 247"/>
                <a:gd name="T63" fmla="*/ 90 h 151"/>
                <a:gd name="T64" fmla="*/ 129 w 247"/>
                <a:gd name="T65" fmla="*/ 90 h 151"/>
                <a:gd name="T66" fmla="*/ 138 w 247"/>
                <a:gd name="T67" fmla="*/ 89 h 151"/>
                <a:gd name="T68" fmla="*/ 145 w 247"/>
                <a:gd name="T69" fmla="*/ 86 h 151"/>
                <a:gd name="T70" fmla="*/ 151 w 247"/>
                <a:gd name="T71" fmla="*/ 83 h 151"/>
                <a:gd name="T72" fmla="*/ 155 w 247"/>
                <a:gd name="T73" fmla="*/ 77 h 151"/>
                <a:gd name="T74" fmla="*/ 158 w 247"/>
                <a:gd name="T75" fmla="*/ 72 h 151"/>
                <a:gd name="T76" fmla="*/ 158 w 247"/>
                <a:gd name="T77" fmla="*/ 64 h 151"/>
                <a:gd name="T78" fmla="*/ 155 w 247"/>
                <a:gd name="T79" fmla="*/ 57 h 151"/>
                <a:gd name="T80" fmla="*/ 152 w 247"/>
                <a:gd name="T81" fmla="*/ 49 h 151"/>
                <a:gd name="T82" fmla="*/ 146 w 247"/>
                <a:gd name="T83" fmla="*/ 42 h 151"/>
                <a:gd name="T84" fmla="*/ 138 w 247"/>
                <a:gd name="T85" fmla="*/ 35 h 151"/>
                <a:gd name="T86" fmla="*/ 129 w 247"/>
                <a:gd name="T87" fmla="*/ 29 h 151"/>
                <a:gd name="T88" fmla="*/ 119 w 247"/>
                <a:gd name="T89" fmla="*/ 23 h 1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7"/>
                <a:gd name="T136" fmla="*/ 0 h 151"/>
                <a:gd name="T137" fmla="*/ 247 w 247"/>
                <a:gd name="T138" fmla="*/ 151 h 1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7" h="151">
                  <a:moveTo>
                    <a:pt x="186" y="38"/>
                  </a:moveTo>
                  <a:lnTo>
                    <a:pt x="179" y="34"/>
                  </a:lnTo>
                  <a:lnTo>
                    <a:pt x="173" y="32"/>
                  </a:lnTo>
                  <a:lnTo>
                    <a:pt x="166" y="30"/>
                  </a:lnTo>
                  <a:lnTo>
                    <a:pt x="159" y="28"/>
                  </a:lnTo>
                  <a:lnTo>
                    <a:pt x="155" y="22"/>
                  </a:lnTo>
                  <a:lnTo>
                    <a:pt x="148" y="16"/>
                  </a:lnTo>
                  <a:lnTo>
                    <a:pt x="140" y="11"/>
                  </a:lnTo>
                  <a:lnTo>
                    <a:pt x="129" y="8"/>
                  </a:lnTo>
                  <a:lnTo>
                    <a:pt x="119" y="4"/>
                  </a:lnTo>
                  <a:lnTo>
                    <a:pt x="107" y="2"/>
                  </a:lnTo>
                  <a:lnTo>
                    <a:pt x="95" y="0"/>
                  </a:lnTo>
                  <a:lnTo>
                    <a:pt x="82" y="0"/>
                  </a:lnTo>
                  <a:lnTo>
                    <a:pt x="66" y="1"/>
                  </a:lnTo>
                  <a:lnTo>
                    <a:pt x="50" y="3"/>
                  </a:lnTo>
                  <a:lnTo>
                    <a:pt x="36" y="7"/>
                  </a:lnTo>
                  <a:lnTo>
                    <a:pt x="24" y="13"/>
                  </a:lnTo>
                  <a:lnTo>
                    <a:pt x="14" y="19"/>
                  </a:lnTo>
                  <a:lnTo>
                    <a:pt x="7" y="26"/>
                  </a:lnTo>
                  <a:lnTo>
                    <a:pt x="1" y="34"/>
                  </a:lnTo>
                  <a:lnTo>
                    <a:pt x="0" y="42"/>
                  </a:lnTo>
                  <a:lnTo>
                    <a:pt x="5" y="53"/>
                  </a:lnTo>
                  <a:lnTo>
                    <a:pt x="17" y="66"/>
                  </a:lnTo>
                  <a:lnTo>
                    <a:pt x="37" y="78"/>
                  </a:lnTo>
                  <a:lnTo>
                    <a:pt x="59" y="92"/>
                  </a:lnTo>
                  <a:lnTo>
                    <a:pt x="82" y="106"/>
                  </a:lnTo>
                  <a:lnTo>
                    <a:pt x="104" y="117"/>
                  </a:lnTo>
                  <a:lnTo>
                    <a:pt x="123" y="128"/>
                  </a:lnTo>
                  <a:lnTo>
                    <a:pt x="136" y="135"/>
                  </a:lnTo>
                  <a:lnTo>
                    <a:pt x="153" y="143"/>
                  </a:lnTo>
                  <a:lnTo>
                    <a:pt x="170" y="147"/>
                  </a:lnTo>
                  <a:lnTo>
                    <a:pt x="186" y="151"/>
                  </a:lnTo>
                  <a:lnTo>
                    <a:pt x="202" y="151"/>
                  </a:lnTo>
                  <a:lnTo>
                    <a:pt x="216" y="150"/>
                  </a:lnTo>
                  <a:lnTo>
                    <a:pt x="227" y="145"/>
                  </a:lnTo>
                  <a:lnTo>
                    <a:pt x="236" y="139"/>
                  </a:lnTo>
                  <a:lnTo>
                    <a:pt x="243" y="130"/>
                  </a:lnTo>
                  <a:lnTo>
                    <a:pt x="247" y="120"/>
                  </a:lnTo>
                  <a:lnTo>
                    <a:pt x="247" y="108"/>
                  </a:lnTo>
                  <a:lnTo>
                    <a:pt x="243" y="95"/>
                  </a:lnTo>
                  <a:lnTo>
                    <a:pt x="238" y="83"/>
                  </a:lnTo>
                  <a:lnTo>
                    <a:pt x="228" y="70"/>
                  </a:lnTo>
                  <a:lnTo>
                    <a:pt x="216" y="59"/>
                  </a:lnTo>
                  <a:lnTo>
                    <a:pt x="202" y="48"/>
                  </a:lnTo>
                  <a:lnTo>
                    <a:pt x="186" y="38"/>
                  </a:lnTo>
                  <a:close/>
                </a:path>
              </a:pathLst>
            </a:custGeom>
            <a:solidFill>
              <a:srgbClr val="800000"/>
            </a:solidFill>
            <a:ln w="9525">
              <a:noFill/>
              <a:round/>
              <a:headEnd/>
              <a:tailEnd/>
            </a:ln>
          </p:spPr>
          <p:txBody>
            <a:bodyPr/>
            <a:lstStyle/>
            <a:p>
              <a:endParaRPr lang="he-IL"/>
            </a:p>
          </p:txBody>
        </p:sp>
        <p:sp>
          <p:nvSpPr>
            <p:cNvPr id="2145" name="Freeform 43"/>
            <p:cNvSpPr>
              <a:spLocks/>
            </p:cNvSpPr>
            <p:nvPr/>
          </p:nvSpPr>
          <p:spPr bwMode="auto">
            <a:xfrm>
              <a:off x="3174" y="2792"/>
              <a:ext cx="570" cy="844"/>
            </a:xfrm>
            <a:custGeom>
              <a:avLst/>
              <a:gdLst>
                <a:gd name="T0" fmla="*/ 432 w 891"/>
                <a:gd name="T1" fmla="*/ 424 h 1412"/>
                <a:gd name="T2" fmla="*/ 494 w 891"/>
                <a:gd name="T3" fmla="*/ 271 h 1412"/>
                <a:gd name="T4" fmla="*/ 539 w 891"/>
                <a:gd name="T5" fmla="*/ 212 h 1412"/>
                <a:gd name="T6" fmla="*/ 562 w 891"/>
                <a:gd name="T7" fmla="*/ 143 h 1412"/>
                <a:gd name="T8" fmla="*/ 569 w 891"/>
                <a:gd name="T9" fmla="*/ 79 h 1412"/>
                <a:gd name="T10" fmla="*/ 570 w 891"/>
                <a:gd name="T11" fmla="*/ 36 h 1412"/>
                <a:gd name="T12" fmla="*/ 498 w 891"/>
                <a:gd name="T13" fmla="*/ 0 h 1412"/>
                <a:gd name="T14" fmla="*/ 491 w 891"/>
                <a:gd name="T15" fmla="*/ 56 h 1412"/>
                <a:gd name="T16" fmla="*/ 473 w 891"/>
                <a:gd name="T17" fmla="*/ 123 h 1412"/>
                <a:gd name="T18" fmla="*/ 452 w 891"/>
                <a:gd name="T19" fmla="*/ 164 h 1412"/>
                <a:gd name="T20" fmla="*/ 424 w 891"/>
                <a:gd name="T21" fmla="*/ 181 h 1412"/>
                <a:gd name="T22" fmla="*/ 230 w 891"/>
                <a:gd name="T23" fmla="*/ 175 h 1412"/>
                <a:gd name="T24" fmla="*/ 212 w 891"/>
                <a:gd name="T25" fmla="*/ 182 h 1412"/>
                <a:gd name="T26" fmla="*/ 184 w 891"/>
                <a:gd name="T27" fmla="*/ 203 h 1412"/>
                <a:gd name="T28" fmla="*/ 163 w 891"/>
                <a:gd name="T29" fmla="*/ 230 h 1412"/>
                <a:gd name="T30" fmla="*/ 150 w 891"/>
                <a:gd name="T31" fmla="*/ 260 h 1412"/>
                <a:gd name="T32" fmla="*/ 148 w 891"/>
                <a:gd name="T33" fmla="*/ 298 h 1412"/>
                <a:gd name="T34" fmla="*/ 162 w 891"/>
                <a:gd name="T35" fmla="*/ 334 h 1412"/>
                <a:gd name="T36" fmla="*/ 181 w 891"/>
                <a:gd name="T37" fmla="*/ 349 h 1412"/>
                <a:gd name="T38" fmla="*/ 170 w 891"/>
                <a:gd name="T39" fmla="*/ 428 h 1412"/>
                <a:gd name="T40" fmla="*/ 47 w 891"/>
                <a:gd name="T41" fmla="*/ 651 h 1412"/>
                <a:gd name="T42" fmla="*/ 28 w 891"/>
                <a:gd name="T43" fmla="*/ 649 h 1412"/>
                <a:gd name="T44" fmla="*/ 0 w 891"/>
                <a:gd name="T45" fmla="*/ 660 h 1412"/>
                <a:gd name="T46" fmla="*/ 3 w 891"/>
                <a:gd name="T47" fmla="*/ 695 h 1412"/>
                <a:gd name="T48" fmla="*/ 33 w 891"/>
                <a:gd name="T49" fmla="*/ 760 h 1412"/>
                <a:gd name="T50" fmla="*/ 58 w 891"/>
                <a:gd name="T51" fmla="*/ 734 h 1412"/>
                <a:gd name="T52" fmla="*/ 67 w 891"/>
                <a:gd name="T53" fmla="*/ 718 h 1412"/>
                <a:gd name="T54" fmla="*/ 77 w 891"/>
                <a:gd name="T55" fmla="*/ 715 h 1412"/>
                <a:gd name="T56" fmla="*/ 106 w 891"/>
                <a:gd name="T57" fmla="*/ 706 h 1412"/>
                <a:gd name="T58" fmla="*/ 143 w 891"/>
                <a:gd name="T59" fmla="*/ 692 h 1412"/>
                <a:gd name="T60" fmla="*/ 182 w 891"/>
                <a:gd name="T61" fmla="*/ 673 h 1412"/>
                <a:gd name="T62" fmla="*/ 214 w 891"/>
                <a:gd name="T63" fmla="*/ 651 h 1412"/>
                <a:gd name="T64" fmla="*/ 258 w 891"/>
                <a:gd name="T65" fmla="*/ 648 h 1412"/>
                <a:gd name="T66" fmla="*/ 305 w 891"/>
                <a:gd name="T67" fmla="*/ 654 h 1412"/>
                <a:gd name="T68" fmla="*/ 325 w 891"/>
                <a:gd name="T69" fmla="*/ 656 h 1412"/>
                <a:gd name="T70" fmla="*/ 329 w 891"/>
                <a:gd name="T71" fmla="*/ 769 h 1412"/>
                <a:gd name="T72" fmla="*/ 327 w 891"/>
                <a:gd name="T73" fmla="*/ 791 h 1412"/>
                <a:gd name="T74" fmla="*/ 322 w 891"/>
                <a:gd name="T75" fmla="*/ 817 h 1412"/>
                <a:gd name="T76" fmla="*/ 341 w 891"/>
                <a:gd name="T77" fmla="*/ 844 h 1412"/>
                <a:gd name="T78" fmla="*/ 378 w 891"/>
                <a:gd name="T79" fmla="*/ 831 h 1412"/>
                <a:gd name="T80" fmla="*/ 438 w 891"/>
                <a:gd name="T81" fmla="*/ 810 h 1412"/>
                <a:gd name="T82" fmla="*/ 406 w 891"/>
                <a:gd name="T83" fmla="*/ 788 h 1412"/>
                <a:gd name="T84" fmla="*/ 390 w 891"/>
                <a:gd name="T85" fmla="*/ 782 h 1412"/>
                <a:gd name="T86" fmla="*/ 413 w 891"/>
                <a:gd name="T87" fmla="*/ 760 h 1412"/>
                <a:gd name="T88" fmla="*/ 452 w 891"/>
                <a:gd name="T89" fmla="*/ 704 h 14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1"/>
                <a:gd name="T136" fmla="*/ 0 h 1412"/>
                <a:gd name="T137" fmla="*/ 891 w 891"/>
                <a:gd name="T138" fmla="*/ 1412 h 14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1" h="1412">
                  <a:moveTo>
                    <a:pt x="724" y="1096"/>
                  </a:moveTo>
                  <a:lnTo>
                    <a:pt x="792" y="1071"/>
                  </a:lnTo>
                  <a:lnTo>
                    <a:pt x="676" y="710"/>
                  </a:lnTo>
                  <a:lnTo>
                    <a:pt x="701" y="499"/>
                  </a:lnTo>
                  <a:lnTo>
                    <a:pt x="739" y="480"/>
                  </a:lnTo>
                  <a:lnTo>
                    <a:pt x="772" y="454"/>
                  </a:lnTo>
                  <a:lnTo>
                    <a:pt x="800" y="424"/>
                  </a:lnTo>
                  <a:lnTo>
                    <a:pt x="823" y="391"/>
                  </a:lnTo>
                  <a:lnTo>
                    <a:pt x="843" y="355"/>
                  </a:lnTo>
                  <a:lnTo>
                    <a:pt x="858" y="317"/>
                  </a:lnTo>
                  <a:lnTo>
                    <a:pt x="869" y="278"/>
                  </a:lnTo>
                  <a:lnTo>
                    <a:pt x="878" y="239"/>
                  </a:lnTo>
                  <a:lnTo>
                    <a:pt x="884" y="202"/>
                  </a:lnTo>
                  <a:lnTo>
                    <a:pt x="888" y="166"/>
                  </a:lnTo>
                  <a:lnTo>
                    <a:pt x="890" y="133"/>
                  </a:lnTo>
                  <a:lnTo>
                    <a:pt x="891" y="104"/>
                  </a:lnTo>
                  <a:lnTo>
                    <a:pt x="891" y="80"/>
                  </a:lnTo>
                  <a:lnTo>
                    <a:pt x="891" y="61"/>
                  </a:lnTo>
                  <a:lnTo>
                    <a:pt x="890" y="50"/>
                  </a:lnTo>
                  <a:lnTo>
                    <a:pt x="890" y="45"/>
                  </a:lnTo>
                  <a:lnTo>
                    <a:pt x="779" y="0"/>
                  </a:lnTo>
                  <a:lnTo>
                    <a:pt x="778" y="13"/>
                  </a:lnTo>
                  <a:lnTo>
                    <a:pt x="775" y="46"/>
                  </a:lnTo>
                  <a:lnTo>
                    <a:pt x="768" y="94"/>
                  </a:lnTo>
                  <a:lnTo>
                    <a:pt x="757" y="148"/>
                  </a:lnTo>
                  <a:lnTo>
                    <a:pt x="749" y="177"/>
                  </a:lnTo>
                  <a:lnTo>
                    <a:pt x="740" y="205"/>
                  </a:lnTo>
                  <a:lnTo>
                    <a:pt x="730" y="232"/>
                  </a:lnTo>
                  <a:lnTo>
                    <a:pt x="718" y="255"/>
                  </a:lnTo>
                  <a:lnTo>
                    <a:pt x="706" y="274"/>
                  </a:lnTo>
                  <a:lnTo>
                    <a:pt x="692" y="289"/>
                  </a:lnTo>
                  <a:lnTo>
                    <a:pt x="677" y="299"/>
                  </a:lnTo>
                  <a:lnTo>
                    <a:pt x="662" y="302"/>
                  </a:lnTo>
                  <a:lnTo>
                    <a:pt x="566" y="291"/>
                  </a:lnTo>
                  <a:lnTo>
                    <a:pt x="361" y="291"/>
                  </a:lnTo>
                  <a:lnTo>
                    <a:pt x="359" y="292"/>
                  </a:lnTo>
                  <a:lnTo>
                    <a:pt x="353" y="294"/>
                  </a:lnTo>
                  <a:lnTo>
                    <a:pt x="344" y="299"/>
                  </a:lnTo>
                  <a:lnTo>
                    <a:pt x="332" y="304"/>
                  </a:lnTo>
                  <a:lnTo>
                    <a:pt x="318" y="314"/>
                  </a:lnTo>
                  <a:lnTo>
                    <a:pt x="303" y="325"/>
                  </a:lnTo>
                  <a:lnTo>
                    <a:pt x="288" y="340"/>
                  </a:lnTo>
                  <a:lnTo>
                    <a:pt x="273" y="357"/>
                  </a:lnTo>
                  <a:lnTo>
                    <a:pt x="264" y="370"/>
                  </a:lnTo>
                  <a:lnTo>
                    <a:pt x="255" y="384"/>
                  </a:lnTo>
                  <a:lnTo>
                    <a:pt x="247" y="399"/>
                  </a:lnTo>
                  <a:lnTo>
                    <a:pt x="240" y="416"/>
                  </a:lnTo>
                  <a:lnTo>
                    <a:pt x="234" y="435"/>
                  </a:lnTo>
                  <a:lnTo>
                    <a:pt x="231" y="454"/>
                  </a:lnTo>
                  <a:lnTo>
                    <a:pt x="230" y="476"/>
                  </a:lnTo>
                  <a:lnTo>
                    <a:pt x="231" y="499"/>
                  </a:lnTo>
                  <a:lnTo>
                    <a:pt x="236" y="523"/>
                  </a:lnTo>
                  <a:lnTo>
                    <a:pt x="245" y="543"/>
                  </a:lnTo>
                  <a:lnTo>
                    <a:pt x="254" y="558"/>
                  </a:lnTo>
                  <a:lnTo>
                    <a:pt x="264" y="569"/>
                  </a:lnTo>
                  <a:lnTo>
                    <a:pt x="274" y="579"/>
                  </a:lnTo>
                  <a:lnTo>
                    <a:pt x="283" y="584"/>
                  </a:lnTo>
                  <a:lnTo>
                    <a:pt x="288" y="587"/>
                  </a:lnTo>
                  <a:lnTo>
                    <a:pt x="291" y="588"/>
                  </a:lnTo>
                  <a:lnTo>
                    <a:pt x="265" y="716"/>
                  </a:lnTo>
                  <a:lnTo>
                    <a:pt x="80" y="1091"/>
                  </a:lnTo>
                  <a:lnTo>
                    <a:pt x="77" y="1090"/>
                  </a:lnTo>
                  <a:lnTo>
                    <a:pt x="73" y="1089"/>
                  </a:lnTo>
                  <a:lnTo>
                    <a:pt x="65" y="1087"/>
                  </a:lnTo>
                  <a:lnTo>
                    <a:pt x="56" y="1086"/>
                  </a:lnTo>
                  <a:lnTo>
                    <a:pt x="43" y="1086"/>
                  </a:lnTo>
                  <a:lnTo>
                    <a:pt x="30" y="1088"/>
                  </a:lnTo>
                  <a:lnTo>
                    <a:pt x="15" y="1095"/>
                  </a:lnTo>
                  <a:lnTo>
                    <a:pt x="0" y="1105"/>
                  </a:lnTo>
                  <a:lnTo>
                    <a:pt x="1" y="1135"/>
                  </a:lnTo>
                  <a:lnTo>
                    <a:pt x="34" y="1140"/>
                  </a:lnTo>
                  <a:lnTo>
                    <a:pt x="4" y="1163"/>
                  </a:lnTo>
                  <a:lnTo>
                    <a:pt x="12" y="1285"/>
                  </a:lnTo>
                  <a:lnTo>
                    <a:pt x="34" y="1281"/>
                  </a:lnTo>
                  <a:lnTo>
                    <a:pt x="52" y="1272"/>
                  </a:lnTo>
                  <a:lnTo>
                    <a:pt x="68" y="1258"/>
                  </a:lnTo>
                  <a:lnTo>
                    <a:pt x="81" y="1243"/>
                  </a:lnTo>
                  <a:lnTo>
                    <a:pt x="91" y="1228"/>
                  </a:lnTo>
                  <a:lnTo>
                    <a:pt x="98" y="1215"/>
                  </a:lnTo>
                  <a:lnTo>
                    <a:pt x="103" y="1205"/>
                  </a:lnTo>
                  <a:lnTo>
                    <a:pt x="104" y="1202"/>
                  </a:lnTo>
                  <a:lnTo>
                    <a:pt x="106" y="1201"/>
                  </a:lnTo>
                  <a:lnTo>
                    <a:pt x="112" y="1200"/>
                  </a:lnTo>
                  <a:lnTo>
                    <a:pt x="121" y="1196"/>
                  </a:lnTo>
                  <a:lnTo>
                    <a:pt x="134" y="1193"/>
                  </a:lnTo>
                  <a:lnTo>
                    <a:pt x="148" y="1187"/>
                  </a:lnTo>
                  <a:lnTo>
                    <a:pt x="165" y="1181"/>
                  </a:lnTo>
                  <a:lnTo>
                    <a:pt x="183" y="1174"/>
                  </a:lnTo>
                  <a:lnTo>
                    <a:pt x="203" y="1166"/>
                  </a:lnTo>
                  <a:lnTo>
                    <a:pt x="224" y="1157"/>
                  </a:lnTo>
                  <a:lnTo>
                    <a:pt x="243" y="1148"/>
                  </a:lnTo>
                  <a:lnTo>
                    <a:pt x="264" y="1137"/>
                  </a:lnTo>
                  <a:lnTo>
                    <a:pt x="284" y="1126"/>
                  </a:lnTo>
                  <a:lnTo>
                    <a:pt x="302" y="1114"/>
                  </a:lnTo>
                  <a:lnTo>
                    <a:pt x="319" y="1102"/>
                  </a:lnTo>
                  <a:lnTo>
                    <a:pt x="334" y="1089"/>
                  </a:lnTo>
                  <a:lnTo>
                    <a:pt x="347" y="1075"/>
                  </a:lnTo>
                  <a:lnTo>
                    <a:pt x="376" y="1080"/>
                  </a:lnTo>
                  <a:lnTo>
                    <a:pt x="404" y="1084"/>
                  </a:lnTo>
                  <a:lnTo>
                    <a:pt x="431" y="1088"/>
                  </a:lnTo>
                  <a:lnTo>
                    <a:pt x="455" y="1091"/>
                  </a:lnTo>
                  <a:lnTo>
                    <a:pt x="477" y="1094"/>
                  </a:lnTo>
                  <a:lnTo>
                    <a:pt x="493" y="1096"/>
                  </a:lnTo>
                  <a:lnTo>
                    <a:pt x="505" y="1097"/>
                  </a:lnTo>
                  <a:lnTo>
                    <a:pt x="508" y="1097"/>
                  </a:lnTo>
                  <a:lnTo>
                    <a:pt x="510" y="1148"/>
                  </a:lnTo>
                  <a:lnTo>
                    <a:pt x="512" y="1220"/>
                  </a:lnTo>
                  <a:lnTo>
                    <a:pt x="514" y="1286"/>
                  </a:lnTo>
                  <a:lnTo>
                    <a:pt x="515" y="1314"/>
                  </a:lnTo>
                  <a:lnTo>
                    <a:pt x="514" y="1317"/>
                  </a:lnTo>
                  <a:lnTo>
                    <a:pt x="511" y="1324"/>
                  </a:lnTo>
                  <a:lnTo>
                    <a:pt x="506" y="1337"/>
                  </a:lnTo>
                  <a:lnTo>
                    <a:pt x="504" y="1350"/>
                  </a:lnTo>
                  <a:lnTo>
                    <a:pt x="504" y="1367"/>
                  </a:lnTo>
                  <a:lnTo>
                    <a:pt x="507" y="1383"/>
                  </a:lnTo>
                  <a:lnTo>
                    <a:pt x="517" y="1398"/>
                  </a:lnTo>
                  <a:lnTo>
                    <a:pt x="533" y="1412"/>
                  </a:lnTo>
                  <a:lnTo>
                    <a:pt x="556" y="1409"/>
                  </a:lnTo>
                  <a:lnTo>
                    <a:pt x="555" y="1375"/>
                  </a:lnTo>
                  <a:lnTo>
                    <a:pt x="591" y="1391"/>
                  </a:lnTo>
                  <a:lnTo>
                    <a:pt x="707" y="1395"/>
                  </a:lnTo>
                  <a:lnTo>
                    <a:pt x="697" y="1374"/>
                  </a:lnTo>
                  <a:lnTo>
                    <a:pt x="684" y="1355"/>
                  </a:lnTo>
                  <a:lnTo>
                    <a:pt x="667" y="1340"/>
                  </a:lnTo>
                  <a:lnTo>
                    <a:pt x="651" y="1327"/>
                  </a:lnTo>
                  <a:lnTo>
                    <a:pt x="635" y="1319"/>
                  </a:lnTo>
                  <a:lnTo>
                    <a:pt x="623" y="1314"/>
                  </a:lnTo>
                  <a:lnTo>
                    <a:pt x="613" y="1310"/>
                  </a:lnTo>
                  <a:lnTo>
                    <a:pt x="610" y="1309"/>
                  </a:lnTo>
                  <a:lnTo>
                    <a:pt x="614" y="1304"/>
                  </a:lnTo>
                  <a:lnTo>
                    <a:pt x="627" y="1292"/>
                  </a:lnTo>
                  <a:lnTo>
                    <a:pt x="646" y="1272"/>
                  </a:lnTo>
                  <a:lnTo>
                    <a:pt x="666" y="1246"/>
                  </a:lnTo>
                  <a:lnTo>
                    <a:pt x="687" y="1213"/>
                  </a:lnTo>
                  <a:lnTo>
                    <a:pt x="706" y="1178"/>
                  </a:lnTo>
                  <a:lnTo>
                    <a:pt x="718" y="1139"/>
                  </a:lnTo>
                  <a:lnTo>
                    <a:pt x="724" y="1096"/>
                  </a:lnTo>
                  <a:close/>
                </a:path>
              </a:pathLst>
            </a:custGeom>
            <a:solidFill>
              <a:srgbClr val="000000"/>
            </a:solidFill>
            <a:ln w="9525">
              <a:noFill/>
              <a:round/>
              <a:headEnd/>
              <a:tailEnd/>
            </a:ln>
          </p:spPr>
          <p:txBody>
            <a:bodyPr/>
            <a:lstStyle/>
            <a:p>
              <a:endParaRPr lang="he-IL"/>
            </a:p>
          </p:txBody>
        </p:sp>
        <p:sp>
          <p:nvSpPr>
            <p:cNvPr id="2146" name="Freeform 44"/>
            <p:cNvSpPr>
              <a:spLocks/>
            </p:cNvSpPr>
            <p:nvPr/>
          </p:nvSpPr>
          <p:spPr bwMode="auto">
            <a:xfrm>
              <a:off x="3624" y="2793"/>
              <a:ext cx="21" cy="77"/>
            </a:xfrm>
            <a:custGeom>
              <a:avLst/>
              <a:gdLst>
                <a:gd name="T0" fmla="*/ 5 w 36"/>
                <a:gd name="T1" fmla="*/ 41 h 127"/>
                <a:gd name="T2" fmla="*/ 3 w 36"/>
                <a:gd name="T3" fmla="*/ 57 h 127"/>
                <a:gd name="T4" fmla="*/ 1 w 36"/>
                <a:gd name="T5" fmla="*/ 68 h 127"/>
                <a:gd name="T6" fmla="*/ 0 w 36"/>
                <a:gd name="T7" fmla="*/ 75 h 127"/>
                <a:gd name="T8" fmla="*/ 0 w 36"/>
                <a:gd name="T9" fmla="*/ 77 h 127"/>
                <a:gd name="T10" fmla="*/ 5 w 36"/>
                <a:gd name="T11" fmla="*/ 76 h 127"/>
                <a:gd name="T12" fmla="*/ 8 w 36"/>
                <a:gd name="T13" fmla="*/ 74 h 127"/>
                <a:gd name="T14" fmla="*/ 12 w 36"/>
                <a:gd name="T15" fmla="*/ 70 h 127"/>
                <a:gd name="T16" fmla="*/ 15 w 36"/>
                <a:gd name="T17" fmla="*/ 64 h 127"/>
                <a:gd name="T18" fmla="*/ 17 w 36"/>
                <a:gd name="T19" fmla="*/ 58 h 127"/>
                <a:gd name="T20" fmla="*/ 19 w 36"/>
                <a:gd name="T21" fmla="*/ 51 h 127"/>
                <a:gd name="T22" fmla="*/ 20 w 36"/>
                <a:gd name="T23" fmla="*/ 44 h 127"/>
                <a:gd name="T24" fmla="*/ 21 w 36"/>
                <a:gd name="T25" fmla="*/ 37 h 127"/>
                <a:gd name="T26" fmla="*/ 20 w 36"/>
                <a:gd name="T27" fmla="*/ 24 h 127"/>
                <a:gd name="T28" fmla="*/ 17 w 36"/>
                <a:gd name="T29" fmla="*/ 13 h 127"/>
                <a:gd name="T30" fmla="*/ 12 w 36"/>
                <a:gd name="T31" fmla="*/ 5 h 127"/>
                <a:gd name="T32" fmla="*/ 5 w 36"/>
                <a:gd name="T33" fmla="*/ 0 h 127"/>
                <a:gd name="T34" fmla="*/ 5 w 36"/>
                <a:gd name="T35" fmla="*/ 3 h 127"/>
                <a:gd name="T36" fmla="*/ 5 w 36"/>
                <a:gd name="T37" fmla="*/ 13 h 127"/>
                <a:gd name="T38" fmla="*/ 5 w 36"/>
                <a:gd name="T39" fmla="*/ 26 h 127"/>
                <a:gd name="T40" fmla="*/ 5 w 36"/>
                <a:gd name="T41" fmla="*/ 41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127"/>
                <a:gd name="T65" fmla="*/ 36 w 36"/>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127">
                  <a:moveTo>
                    <a:pt x="8" y="68"/>
                  </a:moveTo>
                  <a:lnTo>
                    <a:pt x="5" y="94"/>
                  </a:lnTo>
                  <a:lnTo>
                    <a:pt x="2" y="112"/>
                  </a:lnTo>
                  <a:lnTo>
                    <a:pt x="0" y="124"/>
                  </a:lnTo>
                  <a:lnTo>
                    <a:pt x="0" y="127"/>
                  </a:lnTo>
                  <a:lnTo>
                    <a:pt x="8" y="126"/>
                  </a:lnTo>
                  <a:lnTo>
                    <a:pt x="14" y="122"/>
                  </a:lnTo>
                  <a:lnTo>
                    <a:pt x="21" y="115"/>
                  </a:lnTo>
                  <a:lnTo>
                    <a:pt x="25" y="106"/>
                  </a:lnTo>
                  <a:lnTo>
                    <a:pt x="30" y="95"/>
                  </a:lnTo>
                  <a:lnTo>
                    <a:pt x="33" y="84"/>
                  </a:lnTo>
                  <a:lnTo>
                    <a:pt x="35" y="72"/>
                  </a:lnTo>
                  <a:lnTo>
                    <a:pt x="36" y="61"/>
                  </a:lnTo>
                  <a:lnTo>
                    <a:pt x="35" y="39"/>
                  </a:lnTo>
                  <a:lnTo>
                    <a:pt x="30" y="21"/>
                  </a:lnTo>
                  <a:lnTo>
                    <a:pt x="21" y="8"/>
                  </a:lnTo>
                  <a:lnTo>
                    <a:pt x="8" y="0"/>
                  </a:lnTo>
                  <a:lnTo>
                    <a:pt x="8" y="5"/>
                  </a:lnTo>
                  <a:lnTo>
                    <a:pt x="9" y="21"/>
                  </a:lnTo>
                  <a:lnTo>
                    <a:pt x="9" y="43"/>
                  </a:lnTo>
                  <a:lnTo>
                    <a:pt x="8" y="68"/>
                  </a:lnTo>
                  <a:close/>
                </a:path>
              </a:pathLst>
            </a:custGeom>
            <a:solidFill>
              <a:srgbClr val="FFFFFF"/>
            </a:solidFill>
            <a:ln w="9525">
              <a:noFill/>
              <a:round/>
              <a:headEnd/>
              <a:tailEnd/>
            </a:ln>
          </p:spPr>
          <p:txBody>
            <a:bodyPr/>
            <a:lstStyle/>
            <a:p>
              <a:endParaRPr lang="he-IL"/>
            </a:p>
          </p:txBody>
        </p:sp>
        <p:sp>
          <p:nvSpPr>
            <p:cNvPr id="2147" name="Freeform 45"/>
            <p:cNvSpPr>
              <a:spLocks/>
            </p:cNvSpPr>
            <p:nvPr/>
          </p:nvSpPr>
          <p:spPr bwMode="auto">
            <a:xfrm>
              <a:off x="3654" y="2703"/>
              <a:ext cx="86" cy="117"/>
            </a:xfrm>
            <a:custGeom>
              <a:avLst/>
              <a:gdLst>
                <a:gd name="T0" fmla="*/ 1 w 133"/>
                <a:gd name="T1" fmla="*/ 41 h 197"/>
                <a:gd name="T2" fmla="*/ 3 w 133"/>
                <a:gd name="T3" fmla="*/ 40 h 197"/>
                <a:gd name="T4" fmla="*/ 6 w 133"/>
                <a:gd name="T5" fmla="*/ 40 h 197"/>
                <a:gd name="T6" fmla="*/ 8 w 133"/>
                <a:gd name="T7" fmla="*/ 41 h 197"/>
                <a:gd name="T8" fmla="*/ 12 w 133"/>
                <a:gd name="T9" fmla="*/ 42 h 197"/>
                <a:gd name="T10" fmla="*/ 16 w 133"/>
                <a:gd name="T11" fmla="*/ 43 h 197"/>
                <a:gd name="T12" fmla="*/ 19 w 133"/>
                <a:gd name="T13" fmla="*/ 44 h 197"/>
                <a:gd name="T14" fmla="*/ 22 w 133"/>
                <a:gd name="T15" fmla="*/ 46 h 197"/>
                <a:gd name="T16" fmla="*/ 25 w 133"/>
                <a:gd name="T17" fmla="*/ 47 h 197"/>
                <a:gd name="T18" fmla="*/ 16 w 133"/>
                <a:gd name="T19" fmla="*/ 20 h 197"/>
                <a:gd name="T20" fmla="*/ 16 w 133"/>
                <a:gd name="T21" fmla="*/ 19 h 197"/>
                <a:gd name="T22" fmla="*/ 18 w 133"/>
                <a:gd name="T23" fmla="*/ 16 h 197"/>
                <a:gd name="T24" fmla="*/ 21 w 133"/>
                <a:gd name="T25" fmla="*/ 12 h 197"/>
                <a:gd name="T26" fmla="*/ 26 w 133"/>
                <a:gd name="T27" fmla="*/ 9 h 197"/>
                <a:gd name="T28" fmla="*/ 31 w 133"/>
                <a:gd name="T29" fmla="*/ 5 h 197"/>
                <a:gd name="T30" fmla="*/ 37 w 133"/>
                <a:gd name="T31" fmla="*/ 2 h 197"/>
                <a:gd name="T32" fmla="*/ 44 w 133"/>
                <a:gd name="T33" fmla="*/ 0 h 197"/>
                <a:gd name="T34" fmla="*/ 51 w 133"/>
                <a:gd name="T35" fmla="*/ 1 h 197"/>
                <a:gd name="T36" fmla="*/ 56 w 133"/>
                <a:gd name="T37" fmla="*/ 2 h 197"/>
                <a:gd name="T38" fmla="*/ 60 w 133"/>
                <a:gd name="T39" fmla="*/ 5 h 197"/>
                <a:gd name="T40" fmla="*/ 65 w 133"/>
                <a:gd name="T41" fmla="*/ 10 h 197"/>
                <a:gd name="T42" fmla="*/ 69 w 133"/>
                <a:gd name="T43" fmla="*/ 14 h 197"/>
                <a:gd name="T44" fmla="*/ 72 w 133"/>
                <a:gd name="T45" fmla="*/ 17 h 197"/>
                <a:gd name="T46" fmla="*/ 75 w 133"/>
                <a:gd name="T47" fmla="*/ 21 h 197"/>
                <a:gd name="T48" fmla="*/ 76 w 133"/>
                <a:gd name="T49" fmla="*/ 24 h 197"/>
                <a:gd name="T50" fmla="*/ 77 w 133"/>
                <a:gd name="T51" fmla="*/ 24 h 197"/>
                <a:gd name="T52" fmla="*/ 79 w 133"/>
                <a:gd name="T53" fmla="*/ 29 h 197"/>
                <a:gd name="T54" fmla="*/ 81 w 133"/>
                <a:gd name="T55" fmla="*/ 39 h 197"/>
                <a:gd name="T56" fmla="*/ 85 w 133"/>
                <a:gd name="T57" fmla="*/ 52 h 197"/>
                <a:gd name="T58" fmla="*/ 86 w 133"/>
                <a:gd name="T59" fmla="*/ 64 h 197"/>
                <a:gd name="T60" fmla="*/ 85 w 133"/>
                <a:gd name="T61" fmla="*/ 78 h 197"/>
                <a:gd name="T62" fmla="*/ 81 w 133"/>
                <a:gd name="T63" fmla="*/ 96 h 197"/>
                <a:gd name="T64" fmla="*/ 76 w 133"/>
                <a:gd name="T65" fmla="*/ 110 h 197"/>
                <a:gd name="T66" fmla="*/ 75 w 133"/>
                <a:gd name="T67" fmla="*/ 117 h 197"/>
                <a:gd name="T68" fmla="*/ 23 w 133"/>
                <a:gd name="T69" fmla="*/ 98 h 197"/>
                <a:gd name="T70" fmla="*/ 16 w 133"/>
                <a:gd name="T71" fmla="*/ 86 h 197"/>
                <a:gd name="T72" fmla="*/ 10 w 133"/>
                <a:gd name="T73" fmla="*/ 75 h 197"/>
                <a:gd name="T74" fmla="*/ 5 w 133"/>
                <a:gd name="T75" fmla="*/ 65 h 197"/>
                <a:gd name="T76" fmla="*/ 2 w 133"/>
                <a:gd name="T77" fmla="*/ 57 h 197"/>
                <a:gd name="T78" fmla="*/ 1 w 133"/>
                <a:gd name="T79" fmla="*/ 51 h 197"/>
                <a:gd name="T80" fmla="*/ 0 w 133"/>
                <a:gd name="T81" fmla="*/ 46 h 197"/>
                <a:gd name="T82" fmla="*/ 1 w 133"/>
                <a:gd name="T83" fmla="*/ 43 h 197"/>
                <a:gd name="T84" fmla="*/ 1 w 133"/>
                <a:gd name="T85" fmla="*/ 41 h 1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3"/>
                <a:gd name="T130" fmla="*/ 0 h 197"/>
                <a:gd name="T131" fmla="*/ 133 w 133"/>
                <a:gd name="T132" fmla="*/ 197 h 1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3" h="197">
                  <a:moveTo>
                    <a:pt x="2" y="69"/>
                  </a:moveTo>
                  <a:lnTo>
                    <a:pt x="4" y="67"/>
                  </a:lnTo>
                  <a:lnTo>
                    <a:pt x="9" y="67"/>
                  </a:lnTo>
                  <a:lnTo>
                    <a:pt x="13" y="69"/>
                  </a:lnTo>
                  <a:lnTo>
                    <a:pt x="18" y="70"/>
                  </a:lnTo>
                  <a:lnTo>
                    <a:pt x="24" y="72"/>
                  </a:lnTo>
                  <a:lnTo>
                    <a:pt x="30" y="74"/>
                  </a:lnTo>
                  <a:lnTo>
                    <a:pt x="34" y="77"/>
                  </a:lnTo>
                  <a:lnTo>
                    <a:pt x="38" y="79"/>
                  </a:lnTo>
                  <a:lnTo>
                    <a:pt x="24" y="34"/>
                  </a:lnTo>
                  <a:lnTo>
                    <a:pt x="25" y="32"/>
                  </a:lnTo>
                  <a:lnTo>
                    <a:pt x="28" y="27"/>
                  </a:lnTo>
                  <a:lnTo>
                    <a:pt x="33" y="21"/>
                  </a:lnTo>
                  <a:lnTo>
                    <a:pt x="40" y="15"/>
                  </a:lnTo>
                  <a:lnTo>
                    <a:pt x="48" y="8"/>
                  </a:lnTo>
                  <a:lnTo>
                    <a:pt x="57" y="3"/>
                  </a:lnTo>
                  <a:lnTo>
                    <a:pt x="68" y="0"/>
                  </a:lnTo>
                  <a:lnTo>
                    <a:pt x="79" y="1"/>
                  </a:lnTo>
                  <a:lnTo>
                    <a:pt x="86" y="4"/>
                  </a:lnTo>
                  <a:lnTo>
                    <a:pt x="93" y="9"/>
                  </a:lnTo>
                  <a:lnTo>
                    <a:pt x="100" y="16"/>
                  </a:lnTo>
                  <a:lnTo>
                    <a:pt x="107" y="23"/>
                  </a:lnTo>
                  <a:lnTo>
                    <a:pt x="111" y="29"/>
                  </a:lnTo>
                  <a:lnTo>
                    <a:pt x="116" y="35"/>
                  </a:lnTo>
                  <a:lnTo>
                    <a:pt x="118" y="40"/>
                  </a:lnTo>
                  <a:lnTo>
                    <a:pt x="119" y="41"/>
                  </a:lnTo>
                  <a:lnTo>
                    <a:pt x="122" y="48"/>
                  </a:lnTo>
                  <a:lnTo>
                    <a:pt x="126" y="65"/>
                  </a:lnTo>
                  <a:lnTo>
                    <a:pt x="131" y="87"/>
                  </a:lnTo>
                  <a:lnTo>
                    <a:pt x="133" y="108"/>
                  </a:lnTo>
                  <a:lnTo>
                    <a:pt x="131" y="132"/>
                  </a:lnTo>
                  <a:lnTo>
                    <a:pt x="125" y="162"/>
                  </a:lnTo>
                  <a:lnTo>
                    <a:pt x="118" y="186"/>
                  </a:lnTo>
                  <a:lnTo>
                    <a:pt x="116" y="197"/>
                  </a:lnTo>
                  <a:lnTo>
                    <a:pt x="36" y="165"/>
                  </a:lnTo>
                  <a:lnTo>
                    <a:pt x="24" y="145"/>
                  </a:lnTo>
                  <a:lnTo>
                    <a:pt x="15" y="126"/>
                  </a:lnTo>
                  <a:lnTo>
                    <a:pt x="8" y="110"/>
                  </a:lnTo>
                  <a:lnTo>
                    <a:pt x="3" y="96"/>
                  </a:lnTo>
                  <a:lnTo>
                    <a:pt x="1" y="86"/>
                  </a:lnTo>
                  <a:lnTo>
                    <a:pt x="0" y="78"/>
                  </a:lnTo>
                  <a:lnTo>
                    <a:pt x="1" y="72"/>
                  </a:lnTo>
                  <a:lnTo>
                    <a:pt x="2" y="69"/>
                  </a:lnTo>
                  <a:close/>
                </a:path>
              </a:pathLst>
            </a:custGeom>
            <a:solidFill>
              <a:srgbClr val="000000"/>
            </a:solidFill>
            <a:ln w="9525">
              <a:noFill/>
              <a:round/>
              <a:headEnd/>
              <a:tailEnd/>
            </a:ln>
          </p:spPr>
          <p:txBody>
            <a:bodyPr/>
            <a:lstStyle/>
            <a:p>
              <a:endParaRPr lang="he-IL"/>
            </a:p>
          </p:txBody>
        </p:sp>
        <p:sp>
          <p:nvSpPr>
            <p:cNvPr id="2148" name="Freeform 46"/>
            <p:cNvSpPr>
              <a:spLocks/>
            </p:cNvSpPr>
            <p:nvPr/>
          </p:nvSpPr>
          <p:spPr bwMode="auto">
            <a:xfrm>
              <a:off x="3665" y="2714"/>
              <a:ext cx="62" cy="96"/>
            </a:xfrm>
            <a:custGeom>
              <a:avLst/>
              <a:gdLst>
                <a:gd name="T0" fmla="*/ 1 w 98"/>
                <a:gd name="T1" fmla="*/ 40 h 160"/>
                <a:gd name="T2" fmla="*/ 3 w 98"/>
                <a:gd name="T3" fmla="*/ 40 h 160"/>
                <a:gd name="T4" fmla="*/ 7 w 98"/>
                <a:gd name="T5" fmla="*/ 41 h 160"/>
                <a:gd name="T6" fmla="*/ 12 w 98"/>
                <a:gd name="T7" fmla="*/ 44 h 160"/>
                <a:gd name="T8" fmla="*/ 19 w 98"/>
                <a:gd name="T9" fmla="*/ 47 h 160"/>
                <a:gd name="T10" fmla="*/ 24 w 98"/>
                <a:gd name="T11" fmla="*/ 50 h 160"/>
                <a:gd name="T12" fmla="*/ 28 w 98"/>
                <a:gd name="T13" fmla="*/ 52 h 160"/>
                <a:gd name="T14" fmla="*/ 31 w 98"/>
                <a:gd name="T15" fmla="*/ 54 h 160"/>
                <a:gd name="T16" fmla="*/ 30 w 98"/>
                <a:gd name="T17" fmla="*/ 54 h 160"/>
                <a:gd name="T18" fmla="*/ 18 w 98"/>
                <a:gd name="T19" fmla="*/ 11 h 160"/>
                <a:gd name="T20" fmla="*/ 20 w 98"/>
                <a:gd name="T21" fmla="*/ 9 h 160"/>
                <a:gd name="T22" fmla="*/ 23 w 98"/>
                <a:gd name="T23" fmla="*/ 4 h 160"/>
                <a:gd name="T24" fmla="*/ 29 w 98"/>
                <a:gd name="T25" fmla="*/ 0 h 160"/>
                <a:gd name="T26" fmla="*/ 37 w 98"/>
                <a:gd name="T27" fmla="*/ 1 h 160"/>
                <a:gd name="T28" fmla="*/ 44 w 98"/>
                <a:gd name="T29" fmla="*/ 5 h 160"/>
                <a:gd name="T30" fmla="*/ 49 w 98"/>
                <a:gd name="T31" fmla="*/ 13 h 160"/>
                <a:gd name="T32" fmla="*/ 53 w 98"/>
                <a:gd name="T33" fmla="*/ 20 h 160"/>
                <a:gd name="T34" fmla="*/ 54 w 98"/>
                <a:gd name="T35" fmla="*/ 22 h 160"/>
                <a:gd name="T36" fmla="*/ 56 w 98"/>
                <a:gd name="T37" fmla="*/ 25 h 160"/>
                <a:gd name="T38" fmla="*/ 58 w 98"/>
                <a:gd name="T39" fmla="*/ 32 h 160"/>
                <a:gd name="T40" fmla="*/ 60 w 98"/>
                <a:gd name="T41" fmla="*/ 43 h 160"/>
                <a:gd name="T42" fmla="*/ 62 w 98"/>
                <a:gd name="T43" fmla="*/ 53 h 160"/>
                <a:gd name="T44" fmla="*/ 61 w 98"/>
                <a:gd name="T45" fmla="*/ 67 h 160"/>
                <a:gd name="T46" fmla="*/ 59 w 98"/>
                <a:gd name="T47" fmla="*/ 80 h 160"/>
                <a:gd name="T48" fmla="*/ 56 w 98"/>
                <a:gd name="T49" fmla="*/ 91 h 160"/>
                <a:gd name="T50" fmla="*/ 55 w 98"/>
                <a:gd name="T51" fmla="*/ 96 h 160"/>
                <a:gd name="T52" fmla="*/ 22 w 98"/>
                <a:gd name="T53" fmla="*/ 85 h 160"/>
                <a:gd name="T54" fmla="*/ 20 w 98"/>
                <a:gd name="T55" fmla="*/ 75 h 160"/>
                <a:gd name="T56" fmla="*/ 15 w 98"/>
                <a:gd name="T57" fmla="*/ 67 h 160"/>
                <a:gd name="T58" fmla="*/ 11 w 98"/>
                <a:gd name="T59" fmla="*/ 60 h 160"/>
                <a:gd name="T60" fmla="*/ 7 w 98"/>
                <a:gd name="T61" fmla="*/ 55 h 160"/>
                <a:gd name="T62" fmla="*/ 4 w 98"/>
                <a:gd name="T63" fmla="*/ 50 h 160"/>
                <a:gd name="T64" fmla="*/ 1 w 98"/>
                <a:gd name="T65" fmla="*/ 46 h 160"/>
                <a:gd name="T66" fmla="*/ 0 w 98"/>
                <a:gd name="T67" fmla="*/ 43 h 160"/>
                <a:gd name="T68" fmla="*/ 1 w 98"/>
                <a:gd name="T69" fmla="*/ 4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
                <a:gd name="T106" fmla="*/ 0 h 160"/>
                <a:gd name="T107" fmla="*/ 98 w 98"/>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 h="160">
                  <a:moveTo>
                    <a:pt x="1" y="67"/>
                  </a:moveTo>
                  <a:lnTo>
                    <a:pt x="4" y="67"/>
                  </a:lnTo>
                  <a:lnTo>
                    <a:pt x="11" y="69"/>
                  </a:lnTo>
                  <a:lnTo>
                    <a:pt x="19" y="74"/>
                  </a:lnTo>
                  <a:lnTo>
                    <a:pt x="30" y="79"/>
                  </a:lnTo>
                  <a:lnTo>
                    <a:pt x="38" y="83"/>
                  </a:lnTo>
                  <a:lnTo>
                    <a:pt x="45" y="87"/>
                  </a:lnTo>
                  <a:lnTo>
                    <a:pt x="49" y="90"/>
                  </a:lnTo>
                  <a:lnTo>
                    <a:pt x="48" y="90"/>
                  </a:lnTo>
                  <a:lnTo>
                    <a:pt x="29" y="19"/>
                  </a:lnTo>
                  <a:lnTo>
                    <a:pt x="31" y="15"/>
                  </a:lnTo>
                  <a:lnTo>
                    <a:pt x="37" y="7"/>
                  </a:lnTo>
                  <a:lnTo>
                    <a:pt x="46" y="0"/>
                  </a:lnTo>
                  <a:lnTo>
                    <a:pt x="59" y="1"/>
                  </a:lnTo>
                  <a:lnTo>
                    <a:pt x="69" y="9"/>
                  </a:lnTo>
                  <a:lnTo>
                    <a:pt x="78" y="21"/>
                  </a:lnTo>
                  <a:lnTo>
                    <a:pt x="84" y="33"/>
                  </a:lnTo>
                  <a:lnTo>
                    <a:pt x="86" y="37"/>
                  </a:lnTo>
                  <a:lnTo>
                    <a:pt x="88" y="42"/>
                  </a:lnTo>
                  <a:lnTo>
                    <a:pt x="92" y="54"/>
                  </a:lnTo>
                  <a:lnTo>
                    <a:pt x="95" y="71"/>
                  </a:lnTo>
                  <a:lnTo>
                    <a:pt x="98" y="89"/>
                  </a:lnTo>
                  <a:lnTo>
                    <a:pt x="97" y="111"/>
                  </a:lnTo>
                  <a:lnTo>
                    <a:pt x="93" y="134"/>
                  </a:lnTo>
                  <a:lnTo>
                    <a:pt x="88" y="152"/>
                  </a:lnTo>
                  <a:lnTo>
                    <a:pt x="87" y="160"/>
                  </a:lnTo>
                  <a:lnTo>
                    <a:pt x="35" y="141"/>
                  </a:lnTo>
                  <a:lnTo>
                    <a:pt x="31" y="125"/>
                  </a:lnTo>
                  <a:lnTo>
                    <a:pt x="24" y="112"/>
                  </a:lnTo>
                  <a:lnTo>
                    <a:pt x="17" y="100"/>
                  </a:lnTo>
                  <a:lnTo>
                    <a:pt x="11" y="91"/>
                  </a:lnTo>
                  <a:lnTo>
                    <a:pt x="6" y="83"/>
                  </a:lnTo>
                  <a:lnTo>
                    <a:pt x="1" y="76"/>
                  </a:lnTo>
                  <a:lnTo>
                    <a:pt x="0" y="72"/>
                  </a:lnTo>
                  <a:lnTo>
                    <a:pt x="1" y="67"/>
                  </a:lnTo>
                  <a:close/>
                </a:path>
              </a:pathLst>
            </a:custGeom>
            <a:solidFill>
              <a:srgbClr val="FFFFFF"/>
            </a:solidFill>
            <a:ln w="9525">
              <a:noFill/>
              <a:round/>
              <a:headEnd/>
              <a:tailEnd/>
            </a:ln>
          </p:spPr>
          <p:txBody>
            <a:bodyPr/>
            <a:lstStyle/>
            <a:p>
              <a:endParaRPr lang="he-IL"/>
            </a:p>
          </p:txBody>
        </p:sp>
        <p:sp>
          <p:nvSpPr>
            <p:cNvPr id="2149" name="Freeform 47"/>
            <p:cNvSpPr>
              <a:spLocks/>
            </p:cNvSpPr>
            <p:nvPr/>
          </p:nvSpPr>
          <p:spPr bwMode="auto">
            <a:xfrm>
              <a:off x="3518" y="3449"/>
              <a:ext cx="97" cy="131"/>
            </a:xfrm>
            <a:custGeom>
              <a:avLst/>
              <a:gdLst>
                <a:gd name="T0" fmla="*/ 97 w 151"/>
                <a:gd name="T1" fmla="*/ 0 h 219"/>
                <a:gd name="T2" fmla="*/ 94 w 151"/>
                <a:gd name="T3" fmla="*/ 25 h 219"/>
                <a:gd name="T4" fmla="*/ 85 w 151"/>
                <a:gd name="T5" fmla="*/ 48 h 219"/>
                <a:gd name="T6" fmla="*/ 75 w 151"/>
                <a:gd name="T7" fmla="*/ 69 h 219"/>
                <a:gd name="T8" fmla="*/ 62 w 151"/>
                <a:gd name="T9" fmla="*/ 89 h 219"/>
                <a:gd name="T10" fmla="*/ 50 w 151"/>
                <a:gd name="T11" fmla="*/ 105 h 219"/>
                <a:gd name="T12" fmla="*/ 39 w 151"/>
                <a:gd name="T13" fmla="*/ 117 h 219"/>
                <a:gd name="T14" fmla="*/ 32 w 151"/>
                <a:gd name="T15" fmla="*/ 126 h 219"/>
                <a:gd name="T16" fmla="*/ 29 w 151"/>
                <a:gd name="T17" fmla="*/ 128 h 219"/>
                <a:gd name="T18" fmla="*/ 4 w 151"/>
                <a:gd name="T19" fmla="*/ 131 h 219"/>
                <a:gd name="T20" fmla="*/ 3 w 151"/>
                <a:gd name="T21" fmla="*/ 114 h 219"/>
                <a:gd name="T22" fmla="*/ 3 w 151"/>
                <a:gd name="T23" fmla="*/ 74 h 219"/>
                <a:gd name="T24" fmla="*/ 1 w 151"/>
                <a:gd name="T25" fmla="*/ 30 h 219"/>
                <a:gd name="T26" fmla="*/ 0 w 151"/>
                <a:gd name="T27" fmla="*/ 1 h 219"/>
                <a:gd name="T28" fmla="*/ 97 w 151"/>
                <a:gd name="T29" fmla="*/ 0 h 2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1"/>
                <a:gd name="T46" fmla="*/ 0 h 219"/>
                <a:gd name="T47" fmla="*/ 151 w 151"/>
                <a:gd name="T48" fmla="*/ 219 h 2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1" h="219">
                  <a:moveTo>
                    <a:pt x="151" y="0"/>
                  </a:moveTo>
                  <a:lnTo>
                    <a:pt x="146" y="41"/>
                  </a:lnTo>
                  <a:lnTo>
                    <a:pt x="133" y="80"/>
                  </a:lnTo>
                  <a:lnTo>
                    <a:pt x="116" y="115"/>
                  </a:lnTo>
                  <a:lnTo>
                    <a:pt x="97" y="148"/>
                  </a:lnTo>
                  <a:lnTo>
                    <a:pt x="78" y="175"/>
                  </a:lnTo>
                  <a:lnTo>
                    <a:pt x="61" y="196"/>
                  </a:lnTo>
                  <a:lnTo>
                    <a:pt x="50" y="210"/>
                  </a:lnTo>
                  <a:lnTo>
                    <a:pt x="45" y="214"/>
                  </a:lnTo>
                  <a:lnTo>
                    <a:pt x="6" y="219"/>
                  </a:lnTo>
                  <a:lnTo>
                    <a:pt x="5" y="190"/>
                  </a:lnTo>
                  <a:lnTo>
                    <a:pt x="4" y="123"/>
                  </a:lnTo>
                  <a:lnTo>
                    <a:pt x="2" y="50"/>
                  </a:lnTo>
                  <a:lnTo>
                    <a:pt x="0" y="1"/>
                  </a:lnTo>
                  <a:lnTo>
                    <a:pt x="151" y="0"/>
                  </a:lnTo>
                  <a:close/>
                </a:path>
              </a:pathLst>
            </a:custGeom>
            <a:solidFill>
              <a:srgbClr val="FFFFFF"/>
            </a:solidFill>
            <a:ln w="9525">
              <a:noFill/>
              <a:round/>
              <a:headEnd/>
              <a:tailEnd/>
            </a:ln>
          </p:spPr>
          <p:txBody>
            <a:bodyPr/>
            <a:lstStyle/>
            <a:p>
              <a:endParaRPr lang="he-IL"/>
            </a:p>
          </p:txBody>
        </p:sp>
        <p:sp>
          <p:nvSpPr>
            <p:cNvPr id="2150" name="Freeform 48"/>
            <p:cNvSpPr>
              <a:spLocks/>
            </p:cNvSpPr>
            <p:nvPr/>
          </p:nvSpPr>
          <p:spPr bwMode="auto">
            <a:xfrm>
              <a:off x="3281" y="2820"/>
              <a:ext cx="449" cy="613"/>
            </a:xfrm>
            <a:custGeom>
              <a:avLst/>
              <a:gdLst>
                <a:gd name="T0" fmla="*/ 405 w 701"/>
                <a:gd name="T1" fmla="*/ 0 h 1025"/>
                <a:gd name="T2" fmla="*/ 395 w 701"/>
                <a:gd name="T3" fmla="*/ 48 h 1025"/>
                <a:gd name="T4" fmla="*/ 379 w 701"/>
                <a:gd name="T5" fmla="*/ 106 h 1025"/>
                <a:gd name="T6" fmla="*/ 351 w 701"/>
                <a:gd name="T7" fmla="*/ 153 h 1025"/>
                <a:gd name="T8" fmla="*/ 305 w 701"/>
                <a:gd name="T9" fmla="*/ 167 h 1025"/>
                <a:gd name="T10" fmla="*/ 298 w 701"/>
                <a:gd name="T11" fmla="*/ 167 h 1025"/>
                <a:gd name="T12" fmla="*/ 282 w 701"/>
                <a:gd name="T13" fmla="*/ 165 h 1025"/>
                <a:gd name="T14" fmla="*/ 261 w 701"/>
                <a:gd name="T15" fmla="*/ 163 h 1025"/>
                <a:gd name="T16" fmla="*/ 245 w 701"/>
                <a:gd name="T17" fmla="*/ 163 h 1025"/>
                <a:gd name="T18" fmla="*/ 118 w 701"/>
                <a:gd name="T19" fmla="*/ 167 h 1025"/>
                <a:gd name="T20" fmla="*/ 87 w 701"/>
                <a:gd name="T21" fmla="*/ 188 h 1025"/>
                <a:gd name="T22" fmla="*/ 65 w 701"/>
                <a:gd name="T23" fmla="*/ 222 h 1025"/>
                <a:gd name="T24" fmla="*/ 58 w 701"/>
                <a:gd name="T25" fmla="*/ 264 h 1025"/>
                <a:gd name="T26" fmla="*/ 65 w 701"/>
                <a:gd name="T27" fmla="*/ 292 h 1025"/>
                <a:gd name="T28" fmla="*/ 78 w 701"/>
                <a:gd name="T29" fmla="*/ 302 h 1025"/>
                <a:gd name="T30" fmla="*/ 92 w 701"/>
                <a:gd name="T31" fmla="*/ 307 h 1025"/>
                <a:gd name="T32" fmla="*/ 101 w 701"/>
                <a:gd name="T33" fmla="*/ 309 h 1025"/>
                <a:gd name="T34" fmla="*/ 81 w 701"/>
                <a:gd name="T35" fmla="*/ 405 h 1025"/>
                <a:gd name="T36" fmla="*/ 2 w 701"/>
                <a:gd name="T37" fmla="*/ 559 h 1025"/>
                <a:gd name="T38" fmla="*/ 14 w 701"/>
                <a:gd name="T39" fmla="*/ 565 h 1025"/>
                <a:gd name="T40" fmla="*/ 42 w 701"/>
                <a:gd name="T41" fmla="*/ 576 h 1025"/>
                <a:gd name="T42" fmla="*/ 86 w 701"/>
                <a:gd name="T43" fmla="*/ 590 h 1025"/>
                <a:gd name="T44" fmla="*/ 127 w 701"/>
                <a:gd name="T45" fmla="*/ 600 h 1025"/>
                <a:gd name="T46" fmla="*/ 147 w 701"/>
                <a:gd name="T47" fmla="*/ 603 h 1025"/>
                <a:gd name="T48" fmla="*/ 169 w 701"/>
                <a:gd name="T49" fmla="*/ 606 h 1025"/>
                <a:gd name="T50" fmla="*/ 192 w 701"/>
                <a:gd name="T51" fmla="*/ 609 h 1025"/>
                <a:gd name="T52" fmla="*/ 216 w 701"/>
                <a:gd name="T53" fmla="*/ 610 h 1025"/>
                <a:gd name="T54" fmla="*/ 239 w 701"/>
                <a:gd name="T55" fmla="*/ 611 h 1025"/>
                <a:gd name="T56" fmla="*/ 261 w 701"/>
                <a:gd name="T57" fmla="*/ 612 h 1025"/>
                <a:gd name="T58" fmla="*/ 283 w 701"/>
                <a:gd name="T59" fmla="*/ 613 h 1025"/>
                <a:gd name="T60" fmla="*/ 311 w 701"/>
                <a:gd name="T61" fmla="*/ 612 h 1025"/>
                <a:gd name="T62" fmla="*/ 341 w 701"/>
                <a:gd name="T63" fmla="*/ 609 h 1025"/>
                <a:gd name="T64" fmla="*/ 363 w 701"/>
                <a:gd name="T65" fmla="*/ 605 h 1025"/>
                <a:gd name="T66" fmla="*/ 375 w 701"/>
                <a:gd name="T67" fmla="*/ 601 h 1025"/>
                <a:gd name="T68" fmla="*/ 309 w 701"/>
                <a:gd name="T69" fmla="*/ 402 h 1025"/>
                <a:gd name="T70" fmla="*/ 340 w 701"/>
                <a:gd name="T71" fmla="*/ 252 h 1025"/>
                <a:gd name="T72" fmla="*/ 374 w 701"/>
                <a:gd name="T73" fmla="*/ 237 h 1025"/>
                <a:gd name="T74" fmla="*/ 400 w 701"/>
                <a:gd name="T75" fmla="*/ 210 h 1025"/>
                <a:gd name="T76" fmla="*/ 420 w 701"/>
                <a:gd name="T77" fmla="*/ 174 h 1025"/>
                <a:gd name="T78" fmla="*/ 435 w 701"/>
                <a:gd name="T79" fmla="*/ 134 h 1025"/>
                <a:gd name="T80" fmla="*/ 444 w 701"/>
                <a:gd name="T81" fmla="*/ 93 h 1025"/>
                <a:gd name="T82" fmla="*/ 448 w 701"/>
                <a:gd name="T83" fmla="*/ 56 h 1025"/>
                <a:gd name="T84" fmla="*/ 448 w 701"/>
                <a:gd name="T85" fmla="*/ 26 h 10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01"/>
                <a:gd name="T130" fmla="*/ 0 h 1025"/>
                <a:gd name="T131" fmla="*/ 701 w 701"/>
                <a:gd name="T132" fmla="*/ 1025 h 10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01" h="1025">
                  <a:moveTo>
                    <a:pt x="698" y="26"/>
                  </a:moveTo>
                  <a:lnTo>
                    <a:pt x="633" y="0"/>
                  </a:lnTo>
                  <a:lnTo>
                    <a:pt x="626" y="37"/>
                  </a:lnTo>
                  <a:lnTo>
                    <a:pt x="617" y="81"/>
                  </a:lnTo>
                  <a:lnTo>
                    <a:pt x="607" y="129"/>
                  </a:lnTo>
                  <a:lnTo>
                    <a:pt x="592" y="178"/>
                  </a:lnTo>
                  <a:lnTo>
                    <a:pt x="572" y="222"/>
                  </a:lnTo>
                  <a:lnTo>
                    <a:pt x="548" y="255"/>
                  </a:lnTo>
                  <a:lnTo>
                    <a:pt x="516" y="277"/>
                  </a:lnTo>
                  <a:lnTo>
                    <a:pt x="476" y="280"/>
                  </a:lnTo>
                  <a:lnTo>
                    <a:pt x="474" y="280"/>
                  </a:lnTo>
                  <a:lnTo>
                    <a:pt x="466" y="279"/>
                  </a:lnTo>
                  <a:lnTo>
                    <a:pt x="455" y="278"/>
                  </a:lnTo>
                  <a:lnTo>
                    <a:pt x="440" y="276"/>
                  </a:lnTo>
                  <a:lnTo>
                    <a:pt x="425" y="275"/>
                  </a:lnTo>
                  <a:lnTo>
                    <a:pt x="408" y="273"/>
                  </a:lnTo>
                  <a:lnTo>
                    <a:pt x="395" y="273"/>
                  </a:lnTo>
                  <a:lnTo>
                    <a:pt x="382" y="273"/>
                  </a:lnTo>
                  <a:lnTo>
                    <a:pt x="211" y="273"/>
                  </a:lnTo>
                  <a:lnTo>
                    <a:pt x="185" y="279"/>
                  </a:lnTo>
                  <a:lnTo>
                    <a:pt x="159" y="293"/>
                  </a:lnTo>
                  <a:lnTo>
                    <a:pt x="136" y="315"/>
                  </a:lnTo>
                  <a:lnTo>
                    <a:pt x="117" y="341"/>
                  </a:lnTo>
                  <a:lnTo>
                    <a:pt x="102" y="372"/>
                  </a:lnTo>
                  <a:lnTo>
                    <a:pt x="93" y="406"/>
                  </a:lnTo>
                  <a:lnTo>
                    <a:pt x="90" y="442"/>
                  </a:lnTo>
                  <a:lnTo>
                    <a:pt x="96" y="477"/>
                  </a:lnTo>
                  <a:lnTo>
                    <a:pt x="102" y="489"/>
                  </a:lnTo>
                  <a:lnTo>
                    <a:pt x="111" y="498"/>
                  </a:lnTo>
                  <a:lnTo>
                    <a:pt x="121" y="505"/>
                  </a:lnTo>
                  <a:lnTo>
                    <a:pt x="132" y="510"/>
                  </a:lnTo>
                  <a:lnTo>
                    <a:pt x="143" y="513"/>
                  </a:lnTo>
                  <a:lnTo>
                    <a:pt x="153" y="515"/>
                  </a:lnTo>
                  <a:lnTo>
                    <a:pt x="158" y="516"/>
                  </a:lnTo>
                  <a:lnTo>
                    <a:pt x="161" y="516"/>
                  </a:lnTo>
                  <a:lnTo>
                    <a:pt x="127" y="677"/>
                  </a:lnTo>
                  <a:lnTo>
                    <a:pt x="0" y="932"/>
                  </a:lnTo>
                  <a:lnTo>
                    <a:pt x="3" y="934"/>
                  </a:lnTo>
                  <a:lnTo>
                    <a:pt x="10" y="938"/>
                  </a:lnTo>
                  <a:lnTo>
                    <a:pt x="22" y="945"/>
                  </a:lnTo>
                  <a:lnTo>
                    <a:pt x="41" y="953"/>
                  </a:lnTo>
                  <a:lnTo>
                    <a:pt x="65" y="963"/>
                  </a:lnTo>
                  <a:lnTo>
                    <a:pt x="97" y="975"/>
                  </a:lnTo>
                  <a:lnTo>
                    <a:pt x="135" y="987"/>
                  </a:lnTo>
                  <a:lnTo>
                    <a:pt x="183" y="999"/>
                  </a:lnTo>
                  <a:lnTo>
                    <a:pt x="198" y="1003"/>
                  </a:lnTo>
                  <a:lnTo>
                    <a:pt x="214" y="1006"/>
                  </a:lnTo>
                  <a:lnTo>
                    <a:pt x="230" y="1008"/>
                  </a:lnTo>
                  <a:lnTo>
                    <a:pt x="247" y="1011"/>
                  </a:lnTo>
                  <a:lnTo>
                    <a:pt x="264" y="1013"/>
                  </a:lnTo>
                  <a:lnTo>
                    <a:pt x="283" y="1015"/>
                  </a:lnTo>
                  <a:lnTo>
                    <a:pt x="300" y="1018"/>
                  </a:lnTo>
                  <a:lnTo>
                    <a:pt x="319" y="1019"/>
                  </a:lnTo>
                  <a:lnTo>
                    <a:pt x="337" y="1020"/>
                  </a:lnTo>
                  <a:lnTo>
                    <a:pt x="354" y="1021"/>
                  </a:lnTo>
                  <a:lnTo>
                    <a:pt x="373" y="1022"/>
                  </a:lnTo>
                  <a:lnTo>
                    <a:pt x="391" y="1023"/>
                  </a:lnTo>
                  <a:lnTo>
                    <a:pt x="408" y="1023"/>
                  </a:lnTo>
                  <a:lnTo>
                    <a:pt x="426" y="1023"/>
                  </a:lnTo>
                  <a:lnTo>
                    <a:pt x="442" y="1025"/>
                  </a:lnTo>
                  <a:lnTo>
                    <a:pt x="458" y="1025"/>
                  </a:lnTo>
                  <a:lnTo>
                    <a:pt x="486" y="1023"/>
                  </a:lnTo>
                  <a:lnTo>
                    <a:pt x="511" y="1021"/>
                  </a:lnTo>
                  <a:lnTo>
                    <a:pt x="533" y="1018"/>
                  </a:lnTo>
                  <a:lnTo>
                    <a:pt x="551" y="1014"/>
                  </a:lnTo>
                  <a:lnTo>
                    <a:pt x="567" y="1011"/>
                  </a:lnTo>
                  <a:lnTo>
                    <a:pt x="579" y="1007"/>
                  </a:lnTo>
                  <a:lnTo>
                    <a:pt x="586" y="1005"/>
                  </a:lnTo>
                  <a:lnTo>
                    <a:pt x="588" y="1004"/>
                  </a:lnTo>
                  <a:lnTo>
                    <a:pt x="482" y="672"/>
                  </a:lnTo>
                  <a:lnTo>
                    <a:pt x="501" y="424"/>
                  </a:lnTo>
                  <a:lnTo>
                    <a:pt x="531" y="422"/>
                  </a:lnTo>
                  <a:lnTo>
                    <a:pt x="558" y="412"/>
                  </a:lnTo>
                  <a:lnTo>
                    <a:pt x="584" y="397"/>
                  </a:lnTo>
                  <a:lnTo>
                    <a:pt x="606" y="376"/>
                  </a:lnTo>
                  <a:lnTo>
                    <a:pt x="625" y="351"/>
                  </a:lnTo>
                  <a:lnTo>
                    <a:pt x="641" y="322"/>
                  </a:lnTo>
                  <a:lnTo>
                    <a:pt x="656" y="291"/>
                  </a:lnTo>
                  <a:lnTo>
                    <a:pt x="669" y="257"/>
                  </a:lnTo>
                  <a:lnTo>
                    <a:pt x="679" y="224"/>
                  </a:lnTo>
                  <a:lnTo>
                    <a:pt x="687" y="189"/>
                  </a:lnTo>
                  <a:lnTo>
                    <a:pt x="693" y="156"/>
                  </a:lnTo>
                  <a:lnTo>
                    <a:pt x="698" y="124"/>
                  </a:lnTo>
                  <a:lnTo>
                    <a:pt x="700" y="94"/>
                  </a:lnTo>
                  <a:lnTo>
                    <a:pt x="701" y="66"/>
                  </a:lnTo>
                  <a:lnTo>
                    <a:pt x="700" y="44"/>
                  </a:lnTo>
                  <a:lnTo>
                    <a:pt x="698" y="26"/>
                  </a:lnTo>
                  <a:close/>
                </a:path>
              </a:pathLst>
            </a:custGeom>
            <a:solidFill>
              <a:srgbClr val="FF444F"/>
            </a:solidFill>
            <a:ln w="9525">
              <a:noFill/>
              <a:round/>
              <a:headEnd/>
              <a:tailEnd/>
            </a:ln>
          </p:spPr>
          <p:txBody>
            <a:bodyPr/>
            <a:lstStyle/>
            <a:p>
              <a:endParaRPr lang="he-IL"/>
            </a:p>
          </p:txBody>
        </p:sp>
        <p:sp>
          <p:nvSpPr>
            <p:cNvPr id="2151" name="Freeform 49"/>
            <p:cNvSpPr>
              <a:spLocks/>
            </p:cNvSpPr>
            <p:nvPr/>
          </p:nvSpPr>
          <p:spPr bwMode="auto">
            <a:xfrm>
              <a:off x="3221" y="3398"/>
              <a:ext cx="146" cy="102"/>
            </a:xfrm>
            <a:custGeom>
              <a:avLst/>
              <a:gdLst>
                <a:gd name="T0" fmla="*/ 146 w 227"/>
                <a:gd name="T1" fmla="*/ 33 h 169"/>
                <a:gd name="T2" fmla="*/ 144 w 227"/>
                <a:gd name="T3" fmla="*/ 39 h 169"/>
                <a:gd name="T4" fmla="*/ 139 w 227"/>
                <a:gd name="T5" fmla="*/ 45 h 169"/>
                <a:gd name="T6" fmla="*/ 131 w 227"/>
                <a:gd name="T7" fmla="*/ 51 h 169"/>
                <a:gd name="T8" fmla="*/ 121 w 227"/>
                <a:gd name="T9" fmla="*/ 57 h 169"/>
                <a:gd name="T10" fmla="*/ 110 w 227"/>
                <a:gd name="T11" fmla="*/ 63 h 169"/>
                <a:gd name="T12" fmla="*/ 98 w 227"/>
                <a:gd name="T13" fmla="*/ 68 h 169"/>
                <a:gd name="T14" fmla="*/ 84 w 227"/>
                <a:gd name="T15" fmla="*/ 74 h 169"/>
                <a:gd name="T16" fmla="*/ 71 w 227"/>
                <a:gd name="T17" fmla="*/ 79 h 169"/>
                <a:gd name="T18" fmla="*/ 58 w 227"/>
                <a:gd name="T19" fmla="*/ 84 h 169"/>
                <a:gd name="T20" fmla="*/ 44 w 227"/>
                <a:gd name="T21" fmla="*/ 88 h 169"/>
                <a:gd name="T22" fmla="*/ 33 w 227"/>
                <a:gd name="T23" fmla="*/ 92 h 169"/>
                <a:gd name="T24" fmla="*/ 23 w 227"/>
                <a:gd name="T25" fmla="*/ 96 h 169"/>
                <a:gd name="T26" fmla="*/ 14 w 227"/>
                <a:gd name="T27" fmla="*/ 99 h 169"/>
                <a:gd name="T28" fmla="*/ 6 w 227"/>
                <a:gd name="T29" fmla="*/ 101 h 169"/>
                <a:gd name="T30" fmla="*/ 1 w 227"/>
                <a:gd name="T31" fmla="*/ 101 h 169"/>
                <a:gd name="T32" fmla="*/ 0 w 227"/>
                <a:gd name="T33" fmla="*/ 102 h 169"/>
                <a:gd name="T34" fmla="*/ 4 w 227"/>
                <a:gd name="T35" fmla="*/ 79 h 169"/>
                <a:gd name="T36" fmla="*/ 5 w 227"/>
                <a:gd name="T37" fmla="*/ 77 h 169"/>
                <a:gd name="T38" fmla="*/ 8 w 227"/>
                <a:gd name="T39" fmla="*/ 71 h 169"/>
                <a:gd name="T40" fmla="*/ 11 w 227"/>
                <a:gd name="T41" fmla="*/ 62 h 169"/>
                <a:gd name="T42" fmla="*/ 17 w 227"/>
                <a:gd name="T43" fmla="*/ 51 h 169"/>
                <a:gd name="T44" fmla="*/ 24 w 227"/>
                <a:gd name="T45" fmla="*/ 38 h 169"/>
                <a:gd name="T46" fmla="*/ 31 w 227"/>
                <a:gd name="T47" fmla="*/ 25 h 169"/>
                <a:gd name="T48" fmla="*/ 40 w 227"/>
                <a:gd name="T49" fmla="*/ 12 h 169"/>
                <a:gd name="T50" fmla="*/ 50 w 227"/>
                <a:gd name="T51" fmla="*/ 0 h 169"/>
                <a:gd name="T52" fmla="*/ 146 w 227"/>
                <a:gd name="T53" fmla="*/ 33 h 1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7"/>
                <a:gd name="T82" fmla="*/ 0 h 169"/>
                <a:gd name="T83" fmla="*/ 227 w 227"/>
                <a:gd name="T84" fmla="*/ 169 h 1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7" h="169">
                  <a:moveTo>
                    <a:pt x="227" y="54"/>
                  </a:moveTo>
                  <a:lnTo>
                    <a:pt x="224" y="64"/>
                  </a:lnTo>
                  <a:lnTo>
                    <a:pt x="216" y="74"/>
                  </a:lnTo>
                  <a:lnTo>
                    <a:pt x="203" y="84"/>
                  </a:lnTo>
                  <a:lnTo>
                    <a:pt x="188" y="94"/>
                  </a:lnTo>
                  <a:lnTo>
                    <a:pt x="171" y="104"/>
                  </a:lnTo>
                  <a:lnTo>
                    <a:pt x="152" y="113"/>
                  </a:lnTo>
                  <a:lnTo>
                    <a:pt x="131" y="122"/>
                  </a:lnTo>
                  <a:lnTo>
                    <a:pt x="111" y="131"/>
                  </a:lnTo>
                  <a:lnTo>
                    <a:pt x="90" y="139"/>
                  </a:lnTo>
                  <a:lnTo>
                    <a:pt x="69" y="146"/>
                  </a:lnTo>
                  <a:lnTo>
                    <a:pt x="51" y="153"/>
                  </a:lnTo>
                  <a:lnTo>
                    <a:pt x="35" y="159"/>
                  </a:lnTo>
                  <a:lnTo>
                    <a:pt x="21" y="164"/>
                  </a:lnTo>
                  <a:lnTo>
                    <a:pt x="9" y="167"/>
                  </a:lnTo>
                  <a:lnTo>
                    <a:pt x="2" y="168"/>
                  </a:lnTo>
                  <a:lnTo>
                    <a:pt x="0" y="169"/>
                  </a:lnTo>
                  <a:lnTo>
                    <a:pt x="6" y="131"/>
                  </a:lnTo>
                  <a:lnTo>
                    <a:pt x="7" y="128"/>
                  </a:lnTo>
                  <a:lnTo>
                    <a:pt x="12" y="117"/>
                  </a:lnTo>
                  <a:lnTo>
                    <a:pt x="17" y="102"/>
                  </a:lnTo>
                  <a:lnTo>
                    <a:pt x="27" y="84"/>
                  </a:lnTo>
                  <a:lnTo>
                    <a:pt x="37" y="63"/>
                  </a:lnTo>
                  <a:lnTo>
                    <a:pt x="48" y="41"/>
                  </a:lnTo>
                  <a:lnTo>
                    <a:pt x="62" y="20"/>
                  </a:lnTo>
                  <a:lnTo>
                    <a:pt x="77" y="0"/>
                  </a:lnTo>
                  <a:lnTo>
                    <a:pt x="227" y="54"/>
                  </a:lnTo>
                  <a:close/>
                </a:path>
              </a:pathLst>
            </a:custGeom>
            <a:solidFill>
              <a:srgbClr val="FFFFFF"/>
            </a:solidFill>
            <a:ln w="9525">
              <a:noFill/>
              <a:round/>
              <a:headEnd/>
              <a:tailEnd/>
            </a:ln>
          </p:spPr>
          <p:txBody>
            <a:bodyPr/>
            <a:lstStyle/>
            <a:p>
              <a:endParaRPr lang="he-IL"/>
            </a:p>
          </p:txBody>
        </p:sp>
        <p:sp>
          <p:nvSpPr>
            <p:cNvPr id="2152" name="Freeform 50"/>
            <p:cNvSpPr>
              <a:spLocks/>
            </p:cNvSpPr>
            <p:nvPr/>
          </p:nvSpPr>
          <p:spPr bwMode="auto">
            <a:xfrm>
              <a:off x="3360" y="3083"/>
              <a:ext cx="32" cy="68"/>
            </a:xfrm>
            <a:custGeom>
              <a:avLst/>
              <a:gdLst>
                <a:gd name="T0" fmla="*/ 16 w 49"/>
                <a:gd name="T1" fmla="*/ 68 h 114"/>
                <a:gd name="T2" fmla="*/ 32 w 49"/>
                <a:gd name="T3" fmla="*/ 4 h 114"/>
                <a:gd name="T4" fmla="*/ 14 w 49"/>
                <a:gd name="T5" fmla="*/ 0 h 114"/>
                <a:gd name="T6" fmla="*/ 0 w 49"/>
                <a:gd name="T7" fmla="*/ 65 h 114"/>
                <a:gd name="T8" fmla="*/ 16 w 49"/>
                <a:gd name="T9" fmla="*/ 68 h 114"/>
                <a:gd name="T10" fmla="*/ 0 60000 65536"/>
                <a:gd name="T11" fmla="*/ 0 60000 65536"/>
                <a:gd name="T12" fmla="*/ 0 60000 65536"/>
                <a:gd name="T13" fmla="*/ 0 60000 65536"/>
                <a:gd name="T14" fmla="*/ 0 60000 65536"/>
                <a:gd name="T15" fmla="*/ 0 w 49"/>
                <a:gd name="T16" fmla="*/ 0 h 114"/>
                <a:gd name="T17" fmla="*/ 49 w 49"/>
                <a:gd name="T18" fmla="*/ 114 h 114"/>
              </a:gdLst>
              <a:ahLst/>
              <a:cxnLst>
                <a:cxn ang="T10">
                  <a:pos x="T0" y="T1"/>
                </a:cxn>
                <a:cxn ang="T11">
                  <a:pos x="T2" y="T3"/>
                </a:cxn>
                <a:cxn ang="T12">
                  <a:pos x="T4" y="T5"/>
                </a:cxn>
                <a:cxn ang="T13">
                  <a:pos x="T6" y="T7"/>
                </a:cxn>
                <a:cxn ang="T14">
                  <a:pos x="T8" y="T9"/>
                </a:cxn>
              </a:cxnLst>
              <a:rect l="T15" t="T16" r="T17" b="T18"/>
              <a:pathLst>
                <a:path w="49" h="114">
                  <a:moveTo>
                    <a:pt x="25" y="114"/>
                  </a:moveTo>
                  <a:lnTo>
                    <a:pt x="49" y="7"/>
                  </a:lnTo>
                  <a:lnTo>
                    <a:pt x="22" y="0"/>
                  </a:lnTo>
                  <a:lnTo>
                    <a:pt x="0" y="109"/>
                  </a:lnTo>
                  <a:lnTo>
                    <a:pt x="25" y="114"/>
                  </a:lnTo>
                  <a:close/>
                </a:path>
              </a:pathLst>
            </a:custGeom>
            <a:solidFill>
              <a:srgbClr val="000000"/>
            </a:solidFill>
            <a:ln w="9525">
              <a:noFill/>
              <a:round/>
              <a:headEnd/>
              <a:tailEnd/>
            </a:ln>
          </p:spPr>
          <p:txBody>
            <a:bodyPr/>
            <a:lstStyle/>
            <a:p>
              <a:endParaRPr lang="he-IL"/>
            </a:p>
          </p:txBody>
        </p:sp>
        <p:sp>
          <p:nvSpPr>
            <p:cNvPr id="2153" name="Freeform 51"/>
            <p:cNvSpPr>
              <a:spLocks/>
            </p:cNvSpPr>
            <p:nvPr/>
          </p:nvSpPr>
          <p:spPr bwMode="auto">
            <a:xfrm>
              <a:off x="3831" y="2814"/>
              <a:ext cx="110" cy="106"/>
            </a:xfrm>
            <a:custGeom>
              <a:avLst/>
              <a:gdLst>
                <a:gd name="T0" fmla="*/ 40 w 172"/>
                <a:gd name="T1" fmla="*/ 0 h 180"/>
                <a:gd name="T2" fmla="*/ 67 w 172"/>
                <a:gd name="T3" fmla="*/ 33 h 180"/>
                <a:gd name="T4" fmla="*/ 107 w 172"/>
                <a:gd name="T5" fmla="*/ 18 h 180"/>
                <a:gd name="T6" fmla="*/ 81 w 172"/>
                <a:gd name="T7" fmla="*/ 52 h 180"/>
                <a:gd name="T8" fmla="*/ 110 w 172"/>
                <a:gd name="T9" fmla="*/ 84 h 180"/>
                <a:gd name="T10" fmla="*/ 67 w 172"/>
                <a:gd name="T11" fmla="*/ 71 h 180"/>
                <a:gd name="T12" fmla="*/ 43 w 172"/>
                <a:gd name="T13" fmla="*/ 106 h 180"/>
                <a:gd name="T14" fmla="*/ 43 w 172"/>
                <a:gd name="T15" fmla="*/ 64 h 180"/>
                <a:gd name="T16" fmla="*/ 0 w 172"/>
                <a:gd name="T17" fmla="*/ 54 h 180"/>
                <a:gd name="T18" fmla="*/ 43 w 172"/>
                <a:gd name="T19" fmla="*/ 41 h 180"/>
                <a:gd name="T20" fmla="*/ 40 w 172"/>
                <a:gd name="T21" fmla="*/ 0 h 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
                <a:gd name="T34" fmla="*/ 0 h 180"/>
                <a:gd name="T35" fmla="*/ 172 w 172"/>
                <a:gd name="T36" fmla="*/ 180 h 1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 h="180">
                  <a:moveTo>
                    <a:pt x="62" y="0"/>
                  </a:moveTo>
                  <a:lnTo>
                    <a:pt x="104" y="56"/>
                  </a:lnTo>
                  <a:lnTo>
                    <a:pt x="168" y="31"/>
                  </a:lnTo>
                  <a:lnTo>
                    <a:pt x="127" y="88"/>
                  </a:lnTo>
                  <a:lnTo>
                    <a:pt x="172" y="142"/>
                  </a:lnTo>
                  <a:lnTo>
                    <a:pt x="105" y="120"/>
                  </a:lnTo>
                  <a:lnTo>
                    <a:pt x="68" y="180"/>
                  </a:lnTo>
                  <a:lnTo>
                    <a:pt x="68" y="108"/>
                  </a:lnTo>
                  <a:lnTo>
                    <a:pt x="0" y="91"/>
                  </a:lnTo>
                  <a:lnTo>
                    <a:pt x="67" y="70"/>
                  </a:lnTo>
                  <a:lnTo>
                    <a:pt x="62" y="0"/>
                  </a:lnTo>
                  <a:close/>
                </a:path>
              </a:pathLst>
            </a:custGeom>
            <a:solidFill>
              <a:srgbClr val="000000"/>
            </a:solidFill>
            <a:ln w="9525">
              <a:noFill/>
              <a:round/>
              <a:headEnd/>
              <a:tailEnd/>
            </a:ln>
          </p:spPr>
          <p:txBody>
            <a:bodyPr/>
            <a:lstStyle/>
            <a:p>
              <a:endParaRPr lang="he-IL"/>
            </a:p>
          </p:txBody>
        </p:sp>
        <p:sp>
          <p:nvSpPr>
            <p:cNvPr id="2154" name="Freeform 52"/>
            <p:cNvSpPr>
              <a:spLocks/>
            </p:cNvSpPr>
            <p:nvPr/>
          </p:nvSpPr>
          <p:spPr bwMode="auto">
            <a:xfrm>
              <a:off x="3849" y="2829"/>
              <a:ext cx="77" cy="76"/>
            </a:xfrm>
            <a:custGeom>
              <a:avLst/>
              <a:gdLst>
                <a:gd name="T0" fmla="*/ 28 w 121"/>
                <a:gd name="T1" fmla="*/ 0 h 125"/>
                <a:gd name="T2" fmla="*/ 46 w 121"/>
                <a:gd name="T3" fmla="*/ 24 h 125"/>
                <a:gd name="T4" fmla="*/ 75 w 121"/>
                <a:gd name="T5" fmla="*/ 13 h 125"/>
                <a:gd name="T6" fmla="*/ 57 w 121"/>
                <a:gd name="T7" fmla="*/ 37 h 125"/>
                <a:gd name="T8" fmla="*/ 77 w 121"/>
                <a:gd name="T9" fmla="*/ 60 h 125"/>
                <a:gd name="T10" fmla="*/ 48 w 121"/>
                <a:gd name="T11" fmla="*/ 51 h 125"/>
                <a:gd name="T12" fmla="*/ 31 w 121"/>
                <a:gd name="T13" fmla="*/ 76 h 125"/>
                <a:gd name="T14" fmla="*/ 31 w 121"/>
                <a:gd name="T15" fmla="*/ 46 h 125"/>
                <a:gd name="T16" fmla="*/ 0 w 121"/>
                <a:gd name="T17" fmla="*/ 39 h 125"/>
                <a:gd name="T18" fmla="*/ 30 w 121"/>
                <a:gd name="T19" fmla="*/ 30 h 125"/>
                <a:gd name="T20" fmla="*/ 28 w 121"/>
                <a:gd name="T21" fmla="*/ 0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125"/>
                <a:gd name="T35" fmla="*/ 121 w 12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125">
                  <a:moveTo>
                    <a:pt x="44" y="0"/>
                  </a:moveTo>
                  <a:lnTo>
                    <a:pt x="72" y="40"/>
                  </a:lnTo>
                  <a:lnTo>
                    <a:pt x="118" y="21"/>
                  </a:lnTo>
                  <a:lnTo>
                    <a:pt x="90" y="61"/>
                  </a:lnTo>
                  <a:lnTo>
                    <a:pt x="121" y="99"/>
                  </a:lnTo>
                  <a:lnTo>
                    <a:pt x="75" y="84"/>
                  </a:lnTo>
                  <a:lnTo>
                    <a:pt x="48" y="125"/>
                  </a:lnTo>
                  <a:lnTo>
                    <a:pt x="48" y="76"/>
                  </a:lnTo>
                  <a:lnTo>
                    <a:pt x="0" y="64"/>
                  </a:lnTo>
                  <a:lnTo>
                    <a:pt x="47" y="49"/>
                  </a:lnTo>
                  <a:lnTo>
                    <a:pt x="44" y="0"/>
                  </a:lnTo>
                  <a:close/>
                </a:path>
              </a:pathLst>
            </a:custGeom>
            <a:solidFill>
              <a:srgbClr val="FFD14C"/>
            </a:solidFill>
            <a:ln w="9525">
              <a:noFill/>
              <a:round/>
              <a:headEnd/>
              <a:tailEnd/>
            </a:ln>
          </p:spPr>
          <p:txBody>
            <a:bodyPr/>
            <a:lstStyle/>
            <a:p>
              <a:endParaRPr lang="he-IL"/>
            </a:p>
          </p:txBody>
        </p:sp>
        <p:sp>
          <p:nvSpPr>
            <p:cNvPr id="2155" name="Freeform 53"/>
            <p:cNvSpPr>
              <a:spLocks/>
            </p:cNvSpPr>
            <p:nvPr/>
          </p:nvSpPr>
          <p:spPr bwMode="auto">
            <a:xfrm>
              <a:off x="3973" y="2707"/>
              <a:ext cx="114" cy="104"/>
            </a:xfrm>
            <a:custGeom>
              <a:avLst/>
              <a:gdLst>
                <a:gd name="T0" fmla="*/ 62 w 179"/>
                <a:gd name="T1" fmla="*/ 0 h 175"/>
                <a:gd name="T2" fmla="*/ 69 w 179"/>
                <a:gd name="T3" fmla="*/ 41 h 175"/>
                <a:gd name="T4" fmla="*/ 114 w 179"/>
                <a:gd name="T5" fmla="*/ 44 h 175"/>
                <a:gd name="T6" fmla="*/ 75 w 179"/>
                <a:gd name="T7" fmla="*/ 64 h 175"/>
                <a:gd name="T8" fmla="*/ 85 w 179"/>
                <a:gd name="T9" fmla="*/ 104 h 175"/>
                <a:gd name="T10" fmla="*/ 53 w 179"/>
                <a:gd name="T11" fmla="*/ 75 h 175"/>
                <a:gd name="T12" fmla="*/ 15 w 179"/>
                <a:gd name="T13" fmla="*/ 97 h 175"/>
                <a:gd name="T14" fmla="*/ 35 w 179"/>
                <a:gd name="T15" fmla="*/ 60 h 175"/>
                <a:gd name="T16" fmla="*/ 0 w 179"/>
                <a:gd name="T17" fmla="*/ 33 h 175"/>
                <a:gd name="T18" fmla="*/ 45 w 179"/>
                <a:gd name="T19" fmla="*/ 39 h 175"/>
                <a:gd name="T20" fmla="*/ 62 w 179"/>
                <a:gd name="T21" fmla="*/ 0 h 1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
                <a:gd name="T34" fmla="*/ 0 h 175"/>
                <a:gd name="T35" fmla="*/ 179 w 179"/>
                <a:gd name="T36" fmla="*/ 175 h 1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 h="175">
                  <a:moveTo>
                    <a:pt x="97" y="0"/>
                  </a:moveTo>
                  <a:lnTo>
                    <a:pt x="109" y="69"/>
                  </a:lnTo>
                  <a:lnTo>
                    <a:pt x="179" y="74"/>
                  </a:lnTo>
                  <a:lnTo>
                    <a:pt x="117" y="107"/>
                  </a:lnTo>
                  <a:lnTo>
                    <a:pt x="134" y="175"/>
                  </a:lnTo>
                  <a:lnTo>
                    <a:pt x="83" y="126"/>
                  </a:lnTo>
                  <a:lnTo>
                    <a:pt x="23" y="163"/>
                  </a:lnTo>
                  <a:lnTo>
                    <a:pt x="55" y="101"/>
                  </a:lnTo>
                  <a:lnTo>
                    <a:pt x="0" y="55"/>
                  </a:lnTo>
                  <a:lnTo>
                    <a:pt x="71" y="65"/>
                  </a:lnTo>
                  <a:lnTo>
                    <a:pt x="97" y="0"/>
                  </a:lnTo>
                  <a:close/>
                </a:path>
              </a:pathLst>
            </a:custGeom>
            <a:solidFill>
              <a:srgbClr val="000000"/>
            </a:solidFill>
            <a:ln w="9525">
              <a:noFill/>
              <a:round/>
              <a:headEnd/>
              <a:tailEnd/>
            </a:ln>
          </p:spPr>
          <p:txBody>
            <a:bodyPr/>
            <a:lstStyle/>
            <a:p>
              <a:endParaRPr lang="he-IL"/>
            </a:p>
          </p:txBody>
        </p:sp>
        <p:sp>
          <p:nvSpPr>
            <p:cNvPr id="2156" name="Freeform 54"/>
            <p:cNvSpPr>
              <a:spLocks/>
            </p:cNvSpPr>
            <p:nvPr/>
          </p:nvSpPr>
          <p:spPr bwMode="auto">
            <a:xfrm>
              <a:off x="3990" y="2724"/>
              <a:ext cx="79" cy="73"/>
            </a:xfrm>
            <a:custGeom>
              <a:avLst/>
              <a:gdLst>
                <a:gd name="T0" fmla="*/ 43 w 124"/>
                <a:gd name="T1" fmla="*/ 0 h 123"/>
                <a:gd name="T2" fmla="*/ 48 w 124"/>
                <a:gd name="T3" fmla="*/ 29 h 123"/>
                <a:gd name="T4" fmla="*/ 79 w 124"/>
                <a:gd name="T5" fmla="*/ 31 h 123"/>
                <a:gd name="T6" fmla="*/ 52 w 124"/>
                <a:gd name="T7" fmla="*/ 45 h 123"/>
                <a:gd name="T8" fmla="*/ 59 w 124"/>
                <a:gd name="T9" fmla="*/ 73 h 123"/>
                <a:gd name="T10" fmla="*/ 36 w 124"/>
                <a:gd name="T11" fmla="*/ 53 h 123"/>
                <a:gd name="T12" fmla="*/ 10 w 124"/>
                <a:gd name="T13" fmla="*/ 68 h 123"/>
                <a:gd name="T14" fmla="*/ 24 w 124"/>
                <a:gd name="T15" fmla="*/ 42 h 123"/>
                <a:gd name="T16" fmla="*/ 0 w 124"/>
                <a:gd name="T17" fmla="*/ 23 h 123"/>
                <a:gd name="T18" fmla="*/ 31 w 124"/>
                <a:gd name="T19" fmla="*/ 27 h 123"/>
                <a:gd name="T20" fmla="*/ 43 w 124"/>
                <a:gd name="T21" fmla="*/ 0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123"/>
                <a:gd name="T35" fmla="*/ 124 w 124"/>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123">
                  <a:moveTo>
                    <a:pt x="67" y="0"/>
                  </a:moveTo>
                  <a:lnTo>
                    <a:pt x="75" y="49"/>
                  </a:lnTo>
                  <a:lnTo>
                    <a:pt x="124" y="52"/>
                  </a:lnTo>
                  <a:lnTo>
                    <a:pt x="81" y="75"/>
                  </a:lnTo>
                  <a:lnTo>
                    <a:pt x="93" y="123"/>
                  </a:lnTo>
                  <a:lnTo>
                    <a:pt x="57" y="89"/>
                  </a:lnTo>
                  <a:lnTo>
                    <a:pt x="16" y="114"/>
                  </a:lnTo>
                  <a:lnTo>
                    <a:pt x="37" y="71"/>
                  </a:lnTo>
                  <a:lnTo>
                    <a:pt x="0" y="38"/>
                  </a:lnTo>
                  <a:lnTo>
                    <a:pt x="48" y="45"/>
                  </a:lnTo>
                  <a:lnTo>
                    <a:pt x="67" y="0"/>
                  </a:lnTo>
                  <a:close/>
                </a:path>
              </a:pathLst>
            </a:custGeom>
            <a:solidFill>
              <a:srgbClr val="FFDD7F"/>
            </a:solidFill>
            <a:ln w="9525">
              <a:noFill/>
              <a:round/>
              <a:headEnd/>
              <a:tailEnd/>
            </a:ln>
          </p:spPr>
          <p:txBody>
            <a:bodyPr/>
            <a:lstStyle/>
            <a:p>
              <a:endParaRPr lang="he-IL"/>
            </a:p>
          </p:txBody>
        </p:sp>
        <p:sp>
          <p:nvSpPr>
            <p:cNvPr id="2157" name="Freeform 55"/>
            <p:cNvSpPr>
              <a:spLocks/>
            </p:cNvSpPr>
            <p:nvPr/>
          </p:nvSpPr>
          <p:spPr bwMode="auto">
            <a:xfrm>
              <a:off x="4090" y="2931"/>
              <a:ext cx="115" cy="105"/>
            </a:xfrm>
            <a:custGeom>
              <a:avLst/>
              <a:gdLst>
                <a:gd name="T0" fmla="*/ 62 w 178"/>
                <a:gd name="T1" fmla="*/ 0 h 175"/>
                <a:gd name="T2" fmla="*/ 70 w 178"/>
                <a:gd name="T3" fmla="*/ 41 h 175"/>
                <a:gd name="T4" fmla="*/ 115 w 178"/>
                <a:gd name="T5" fmla="*/ 44 h 175"/>
                <a:gd name="T6" fmla="*/ 75 w 178"/>
                <a:gd name="T7" fmla="*/ 64 h 175"/>
                <a:gd name="T8" fmla="*/ 86 w 178"/>
                <a:gd name="T9" fmla="*/ 105 h 175"/>
                <a:gd name="T10" fmla="*/ 54 w 178"/>
                <a:gd name="T11" fmla="*/ 76 h 175"/>
                <a:gd name="T12" fmla="*/ 15 w 178"/>
                <a:gd name="T13" fmla="*/ 98 h 175"/>
                <a:gd name="T14" fmla="*/ 35 w 178"/>
                <a:gd name="T15" fmla="*/ 60 h 175"/>
                <a:gd name="T16" fmla="*/ 0 w 178"/>
                <a:gd name="T17" fmla="*/ 33 h 175"/>
                <a:gd name="T18" fmla="*/ 45 w 178"/>
                <a:gd name="T19" fmla="*/ 40 h 175"/>
                <a:gd name="T20" fmla="*/ 62 w 178"/>
                <a:gd name="T21" fmla="*/ 0 h 1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175"/>
                <a:gd name="T35" fmla="*/ 178 w 178"/>
                <a:gd name="T36" fmla="*/ 175 h 1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175">
                  <a:moveTo>
                    <a:pt x="96" y="0"/>
                  </a:moveTo>
                  <a:lnTo>
                    <a:pt x="108" y="69"/>
                  </a:lnTo>
                  <a:lnTo>
                    <a:pt x="178" y="74"/>
                  </a:lnTo>
                  <a:lnTo>
                    <a:pt x="116" y="107"/>
                  </a:lnTo>
                  <a:lnTo>
                    <a:pt x="133" y="175"/>
                  </a:lnTo>
                  <a:lnTo>
                    <a:pt x="83" y="127"/>
                  </a:lnTo>
                  <a:lnTo>
                    <a:pt x="23" y="164"/>
                  </a:lnTo>
                  <a:lnTo>
                    <a:pt x="54" y="100"/>
                  </a:lnTo>
                  <a:lnTo>
                    <a:pt x="0" y="55"/>
                  </a:lnTo>
                  <a:lnTo>
                    <a:pt x="70" y="66"/>
                  </a:lnTo>
                  <a:lnTo>
                    <a:pt x="96" y="0"/>
                  </a:lnTo>
                  <a:close/>
                </a:path>
              </a:pathLst>
            </a:custGeom>
            <a:solidFill>
              <a:srgbClr val="000000"/>
            </a:solidFill>
            <a:ln w="9525">
              <a:noFill/>
              <a:round/>
              <a:headEnd/>
              <a:tailEnd/>
            </a:ln>
          </p:spPr>
          <p:txBody>
            <a:bodyPr/>
            <a:lstStyle/>
            <a:p>
              <a:endParaRPr lang="he-IL"/>
            </a:p>
          </p:txBody>
        </p:sp>
        <p:sp>
          <p:nvSpPr>
            <p:cNvPr id="2158" name="Freeform 56"/>
            <p:cNvSpPr>
              <a:spLocks/>
            </p:cNvSpPr>
            <p:nvPr/>
          </p:nvSpPr>
          <p:spPr bwMode="auto">
            <a:xfrm>
              <a:off x="4108" y="2948"/>
              <a:ext cx="79" cy="73"/>
            </a:xfrm>
            <a:custGeom>
              <a:avLst/>
              <a:gdLst>
                <a:gd name="T0" fmla="*/ 42 w 125"/>
                <a:gd name="T1" fmla="*/ 0 h 122"/>
                <a:gd name="T2" fmla="*/ 48 w 125"/>
                <a:gd name="T3" fmla="*/ 29 h 122"/>
                <a:gd name="T4" fmla="*/ 79 w 125"/>
                <a:gd name="T5" fmla="*/ 31 h 122"/>
                <a:gd name="T6" fmla="*/ 51 w 125"/>
                <a:gd name="T7" fmla="*/ 45 h 122"/>
                <a:gd name="T8" fmla="*/ 59 w 125"/>
                <a:gd name="T9" fmla="*/ 73 h 122"/>
                <a:gd name="T10" fmla="*/ 37 w 125"/>
                <a:gd name="T11" fmla="*/ 52 h 122"/>
                <a:gd name="T12" fmla="*/ 10 w 125"/>
                <a:gd name="T13" fmla="*/ 68 h 122"/>
                <a:gd name="T14" fmla="*/ 23 w 125"/>
                <a:gd name="T15" fmla="*/ 42 h 122"/>
                <a:gd name="T16" fmla="*/ 0 w 125"/>
                <a:gd name="T17" fmla="*/ 23 h 122"/>
                <a:gd name="T18" fmla="*/ 30 w 125"/>
                <a:gd name="T19" fmla="*/ 27 h 122"/>
                <a:gd name="T20" fmla="*/ 42 w 125"/>
                <a:gd name="T21" fmla="*/ 0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122"/>
                <a:gd name="T35" fmla="*/ 125 w 125"/>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122">
                  <a:moveTo>
                    <a:pt x="67" y="0"/>
                  </a:moveTo>
                  <a:lnTo>
                    <a:pt x="76" y="48"/>
                  </a:lnTo>
                  <a:lnTo>
                    <a:pt x="125" y="52"/>
                  </a:lnTo>
                  <a:lnTo>
                    <a:pt x="81" y="75"/>
                  </a:lnTo>
                  <a:lnTo>
                    <a:pt x="93" y="122"/>
                  </a:lnTo>
                  <a:lnTo>
                    <a:pt x="58" y="87"/>
                  </a:lnTo>
                  <a:lnTo>
                    <a:pt x="16" y="114"/>
                  </a:lnTo>
                  <a:lnTo>
                    <a:pt x="37" y="70"/>
                  </a:lnTo>
                  <a:lnTo>
                    <a:pt x="0" y="38"/>
                  </a:lnTo>
                  <a:lnTo>
                    <a:pt x="48" y="45"/>
                  </a:lnTo>
                  <a:lnTo>
                    <a:pt x="67" y="0"/>
                  </a:lnTo>
                  <a:close/>
                </a:path>
              </a:pathLst>
            </a:custGeom>
            <a:solidFill>
              <a:srgbClr val="FFDD7F"/>
            </a:solidFill>
            <a:ln w="9525">
              <a:noFill/>
              <a:round/>
              <a:headEnd/>
              <a:tailEnd/>
            </a:ln>
          </p:spPr>
          <p:txBody>
            <a:bodyPr/>
            <a:lstStyle/>
            <a:p>
              <a:endParaRPr lang="he-IL"/>
            </a:p>
          </p:txBody>
        </p:sp>
        <p:sp>
          <p:nvSpPr>
            <p:cNvPr id="2159" name="Freeform 57"/>
            <p:cNvSpPr>
              <a:spLocks/>
            </p:cNvSpPr>
            <p:nvPr/>
          </p:nvSpPr>
          <p:spPr bwMode="auto">
            <a:xfrm>
              <a:off x="3941" y="3123"/>
              <a:ext cx="95" cy="88"/>
            </a:xfrm>
            <a:custGeom>
              <a:avLst/>
              <a:gdLst>
                <a:gd name="T0" fmla="*/ 28 w 148"/>
                <a:gd name="T1" fmla="*/ 0 h 149"/>
                <a:gd name="T2" fmla="*/ 53 w 148"/>
                <a:gd name="T3" fmla="*/ 26 h 149"/>
                <a:gd name="T4" fmla="*/ 87 w 148"/>
                <a:gd name="T5" fmla="*/ 9 h 149"/>
                <a:gd name="T6" fmla="*/ 68 w 148"/>
                <a:gd name="T7" fmla="*/ 40 h 149"/>
                <a:gd name="T8" fmla="*/ 95 w 148"/>
                <a:gd name="T9" fmla="*/ 64 h 149"/>
                <a:gd name="T10" fmla="*/ 58 w 148"/>
                <a:gd name="T11" fmla="*/ 57 h 149"/>
                <a:gd name="T12" fmla="*/ 41 w 148"/>
                <a:gd name="T13" fmla="*/ 88 h 149"/>
                <a:gd name="T14" fmla="*/ 38 w 148"/>
                <a:gd name="T15" fmla="*/ 53 h 149"/>
                <a:gd name="T16" fmla="*/ 0 w 148"/>
                <a:gd name="T17" fmla="*/ 48 h 149"/>
                <a:gd name="T18" fmla="*/ 35 w 148"/>
                <a:gd name="T19" fmla="*/ 34 h 149"/>
                <a:gd name="T20" fmla="*/ 28 w 148"/>
                <a:gd name="T21" fmla="*/ 0 h 1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8"/>
                <a:gd name="T34" fmla="*/ 0 h 149"/>
                <a:gd name="T35" fmla="*/ 148 w 148"/>
                <a:gd name="T36" fmla="*/ 149 h 1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8" h="149">
                  <a:moveTo>
                    <a:pt x="44" y="0"/>
                  </a:moveTo>
                  <a:lnTo>
                    <a:pt x="83" y="44"/>
                  </a:lnTo>
                  <a:lnTo>
                    <a:pt x="136" y="16"/>
                  </a:lnTo>
                  <a:lnTo>
                    <a:pt x="106" y="67"/>
                  </a:lnTo>
                  <a:lnTo>
                    <a:pt x="148" y="109"/>
                  </a:lnTo>
                  <a:lnTo>
                    <a:pt x="90" y="96"/>
                  </a:lnTo>
                  <a:lnTo>
                    <a:pt x="64" y="149"/>
                  </a:lnTo>
                  <a:lnTo>
                    <a:pt x="59" y="90"/>
                  </a:lnTo>
                  <a:lnTo>
                    <a:pt x="0" y="82"/>
                  </a:lnTo>
                  <a:lnTo>
                    <a:pt x="54" y="58"/>
                  </a:lnTo>
                  <a:lnTo>
                    <a:pt x="44" y="0"/>
                  </a:lnTo>
                  <a:close/>
                </a:path>
              </a:pathLst>
            </a:custGeom>
            <a:solidFill>
              <a:srgbClr val="000000"/>
            </a:solidFill>
            <a:ln w="9525">
              <a:noFill/>
              <a:round/>
              <a:headEnd/>
              <a:tailEnd/>
            </a:ln>
          </p:spPr>
          <p:txBody>
            <a:bodyPr/>
            <a:lstStyle/>
            <a:p>
              <a:endParaRPr lang="he-IL"/>
            </a:p>
          </p:txBody>
        </p:sp>
        <p:sp>
          <p:nvSpPr>
            <p:cNvPr id="2160" name="Freeform 58"/>
            <p:cNvSpPr>
              <a:spLocks/>
            </p:cNvSpPr>
            <p:nvPr/>
          </p:nvSpPr>
          <p:spPr bwMode="auto">
            <a:xfrm>
              <a:off x="3955" y="3136"/>
              <a:ext cx="67" cy="62"/>
            </a:xfrm>
            <a:custGeom>
              <a:avLst/>
              <a:gdLst>
                <a:gd name="T0" fmla="*/ 20 w 104"/>
                <a:gd name="T1" fmla="*/ 0 h 105"/>
                <a:gd name="T2" fmla="*/ 38 w 104"/>
                <a:gd name="T3" fmla="*/ 18 h 105"/>
                <a:gd name="T4" fmla="*/ 61 w 104"/>
                <a:gd name="T5" fmla="*/ 7 h 105"/>
                <a:gd name="T6" fmla="*/ 48 w 104"/>
                <a:gd name="T7" fmla="*/ 28 h 105"/>
                <a:gd name="T8" fmla="*/ 67 w 104"/>
                <a:gd name="T9" fmla="*/ 45 h 105"/>
                <a:gd name="T10" fmla="*/ 41 w 104"/>
                <a:gd name="T11" fmla="*/ 40 h 105"/>
                <a:gd name="T12" fmla="*/ 29 w 104"/>
                <a:gd name="T13" fmla="*/ 62 h 105"/>
                <a:gd name="T14" fmla="*/ 26 w 104"/>
                <a:gd name="T15" fmla="*/ 37 h 105"/>
                <a:gd name="T16" fmla="*/ 0 w 104"/>
                <a:gd name="T17" fmla="*/ 34 h 105"/>
                <a:gd name="T18" fmla="*/ 24 w 104"/>
                <a:gd name="T19" fmla="*/ 24 h 105"/>
                <a:gd name="T20" fmla="*/ 20 w 104"/>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5"/>
                <a:gd name="T35" fmla="*/ 104 w 104"/>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5">
                  <a:moveTo>
                    <a:pt x="31" y="0"/>
                  </a:moveTo>
                  <a:lnTo>
                    <a:pt x="59" y="31"/>
                  </a:lnTo>
                  <a:lnTo>
                    <a:pt x="95" y="12"/>
                  </a:lnTo>
                  <a:lnTo>
                    <a:pt x="75" y="47"/>
                  </a:lnTo>
                  <a:lnTo>
                    <a:pt x="104" y="77"/>
                  </a:lnTo>
                  <a:lnTo>
                    <a:pt x="63" y="68"/>
                  </a:lnTo>
                  <a:lnTo>
                    <a:pt x="45" y="105"/>
                  </a:lnTo>
                  <a:lnTo>
                    <a:pt x="41" y="63"/>
                  </a:lnTo>
                  <a:lnTo>
                    <a:pt x="0" y="58"/>
                  </a:lnTo>
                  <a:lnTo>
                    <a:pt x="38" y="41"/>
                  </a:lnTo>
                  <a:lnTo>
                    <a:pt x="31" y="0"/>
                  </a:lnTo>
                  <a:close/>
                </a:path>
              </a:pathLst>
            </a:custGeom>
            <a:solidFill>
              <a:srgbClr val="FFBF00"/>
            </a:solidFill>
            <a:ln w="9525">
              <a:noFill/>
              <a:round/>
              <a:headEnd/>
              <a:tailEnd/>
            </a:ln>
          </p:spPr>
          <p:txBody>
            <a:bodyPr/>
            <a:lstStyle/>
            <a:p>
              <a:endParaRPr lang="he-IL"/>
            </a:p>
          </p:txBody>
        </p:sp>
        <p:sp>
          <p:nvSpPr>
            <p:cNvPr id="2161" name="Freeform 59"/>
            <p:cNvSpPr>
              <a:spLocks/>
            </p:cNvSpPr>
            <p:nvPr/>
          </p:nvSpPr>
          <p:spPr bwMode="auto">
            <a:xfrm>
              <a:off x="3853" y="2634"/>
              <a:ext cx="92" cy="90"/>
            </a:xfrm>
            <a:custGeom>
              <a:avLst/>
              <a:gdLst>
                <a:gd name="T0" fmla="*/ 60 w 146"/>
                <a:gd name="T1" fmla="*/ 0 h 149"/>
                <a:gd name="T2" fmla="*/ 57 w 146"/>
                <a:gd name="T3" fmla="*/ 35 h 149"/>
                <a:gd name="T4" fmla="*/ 92 w 146"/>
                <a:gd name="T5" fmla="*/ 47 h 149"/>
                <a:gd name="T6" fmla="*/ 55 w 146"/>
                <a:gd name="T7" fmla="*/ 55 h 149"/>
                <a:gd name="T8" fmla="*/ 55 w 146"/>
                <a:gd name="T9" fmla="*/ 90 h 149"/>
                <a:gd name="T10" fmla="*/ 36 w 146"/>
                <a:gd name="T11" fmla="*/ 60 h 149"/>
                <a:gd name="T12" fmla="*/ 0 w 146"/>
                <a:gd name="T13" fmla="*/ 70 h 149"/>
                <a:gd name="T14" fmla="*/ 25 w 146"/>
                <a:gd name="T15" fmla="*/ 43 h 149"/>
                <a:gd name="T16" fmla="*/ 3 w 146"/>
                <a:gd name="T17" fmla="*/ 14 h 149"/>
                <a:gd name="T18" fmla="*/ 37 w 146"/>
                <a:gd name="T19" fmla="*/ 28 h 149"/>
                <a:gd name="T20" fmla="*/ 60 w 146"/>
                <a:gd name="T21" fmla="*/ 0 h 1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149"/>
                <a:gd name="T35" fmla="*/ 146 w 146"/>
                <a:gd name="T36" fmla="*/ 149 h 1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149">
                  <a:moveTo>
                    <a:pt x="96" y="0"/>
                  </a:moveTo>
                  <a:lnTo>
                    <a:pt x="90" y="58"/>
                  </a:lnTo>
                  <a:lnTo>
                    <a:pt x="146" y="78"/>
                  </a:lnTo>
                  <a:lnTo>
                    <a:pt x="88" y="91"/>
                  </a:lnTo>
                  <a:lnTo>
                    <a:pt x="87" y="149"/>
                  </a:lnTo>
                  <a:lnTo>
                    <a:pt x="57" y="99"/>
                  </a:lnTo>
                  <a:lnTo>
                    <a:pt x="0" y="116"/>
                  </a:lnTo>
                  <a:lnTo>
                    <a:pt x="39" y="71"/>
                  </a:lnTo>
                  <a:lnTo>
                    <a:pt x="5" y="23"/>
                  </a:lnTo>
                  <a:lnTo>
                    <a:pt x="59" y="46"/>
                  </a:lnTo>
                  <a:lnTo>
                    <a:pt x="96" y="0"/>
                  </a:lnTo>
                  <a:close/>
                </a:path>
              </a:pathLst>
            </a:custGeom>
            <a:solidFill>
              <a:srgbClr val="000000"/>
            </a:solidFill>
            <a:ln w="9525">
              <a:noFill/>
              <a:round/>
              <a:headEnd/>
              <a:tailEnd/>
            </a:ln>
          </p:spPr>
          <p:txBody>
            <a:bodyPr/>
            <a:lstStyle/>
            <a:p>
              <a:endParaRPr lang="he-IL"/>
            </a:p>
          </p:txBody>
        </p:sp>
        <p:sp>
          <p:nvSpPr>
            <p:cNvPr id="2162" name="Freeform 60"/>
            <p:cNvSpPr>
              <a:spLocks/>
            </p:cNvSpPr>
            <p:nvPr/>
          </p:nvSpPr>
          <p:spPr bwMode="auto">
            <a:xfrm>
              <a:off x="3866" y="2647"/>
              <a:ext cx="64" cy="64"/>
            </a:xfrm>
            <a:custGeom>
              <a:avLst/>
              <a:gdLst>
                <a:gd name="T0" fmla="*/ 42 w 101"/>
                <a:gd name="T1" fmla="*/ 0 h 104"/>
                <a:gd name="T2" fmla="*/ 40 w 101"/>
                <a:gd name="T3" fmla="*/ 25 h 104"/>
                <a:gd name="T4" fmla="*/ 64 w 101"/>
                <a:gd name="T5" fmla="*/ 33 h 104"/>
                <a:gd name="T6" fmla="*/ 39 w 101"/>
                <a:gd name="T7" fmla="*/ 39 h 104"/>
                <a:gd name="T8" fmla="*/ 39 w 101"/>
                <a:gd name="T9" fmla="*/ 64 h 104"/>
                <a:gd name="T10" fmla="*/ 25 w 101"/>
                <a:gd name="T11" fmla="*/ 42 h 104"/>
                <a:gd name="T12" fmla="*/ 0 w 101"/>
                <a:gd name="T13" fmla="*/ 50 h 104"/>
                <a:gd name="T14" fmla="*/ 18 w 101"/>
                <a:gd name="T15" fmla="*/ 31 h 104"/>
                <a:gd name="T16" fmla="*/ 3 w 101"/>
                <a:gd name="T17" fmla="*/ 10 h 104"/>
                <a:gd name="T18" fmla="*/ 27 w 101"/>
                <a:gd name="T19" fmla="*/ 20 h 104"/>
                <a:gd name="T20" fmla="*/ 42 w 101"/>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104"/>
                <a:gd name="T35" fmla="*/ 101 w 101"/>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104">
                  <a:moveTo>
                    <a:pt x="67" y="0"/>
                  </a:moveTo>
                  <a:lnTo>
                    <a:pt x="63" y="41"/>
                  </a:lnTo>
                  <a:lnTo>
                    <a:pt x="101" y="54"/>
                  </a:lnTo>
                  <a:lnTo>
                    <a:pt x="61" y="63"/>
                  </a:lnTo>
                  <a:lnTo>
                    <a:pt x="61" y="104"/>
                  </a:lnTo>
                  <a:lnTo>
                    <a:pt x="39" y="69"/>
                  </a:lnTo>
                  <a:lnTo>
                    <a:pt x="0" y="81"/>
                  </a:lnTo>
                  <a:lnTo>
                    <a:pt x="28" y="50"/>
                  </a:lnTo>
                  <a:lnTo>
                    <a:pt x="4" y="16"/>
                  </a:lnTo>
                  <a:lnTo>
                    <a:pt x="42" y="32"/>
                  </a:lnTo>
                  <a:lnTo>
                    <a:pt x="67" y="0"/>
                  </a:lnTo>
                  <a:close/>
                </a:path>
              </a:pathLst>
            </a:custGeom>
            <a:solidFill>
              <a:srgbClr val="FFBF00"/>
            </a:solidFill>
            <a:ln w="9525">
              <a:noFill/>
              <a:round/>
              <a:headEnd/>
              <a:tailEnd/>
            </a:ln>
          </p:spPr>
          <p:txBody>
            <a:bodyPr/>
            <a:lstStyle/>
            <a:p>
              <a:endParaRPr lang="he-IL"/>
            </a:p>
          </p:txBody>
        </p:sp>
        <p:sp>
          <p:nvSpPr>
            <p:cNvPr id="2163" name="Freeform 61"/>
            <p:cNvSpPr>
              <a:spLocks/>
            </p:cNvSpPr>
            <p:nvPr/>
          </p:nvSpPr>
          <p:spPr bwMode="auto">
            <a:xfrm>
              <a:off x="3198" y="2912"/>
              <a:ext cx="95" cy="90"/>
            </a:xfrm>
            <a:custGeom>
              <a:avLst/>
              <a:gdLst>
                <a:gd name="T0" fmla="*/ 29 w 149"/>
                <a:gd name="T1" fmla="*/ 0 h 149"/>
                <a:gd name="T2" fmla="*/ 54 w 149"/>
                <a:gd name="T3" fmla="*/ 27 h 149"/>
                <a:gd name="T4" fmla="*/ 87 w 149"/>
                <a:gd name="T5" fmla="*/ 10 h 149"/>
                <a:gd name="T6" fmla="*/ 68 w 149"/>
                <a:gd name="T7" fmla="*/ 40 h 149"/>
                <a:gd name="T8" fmla="*/ 95 w 149"/>
                <a:gd name="T9" fmla="*/ 65 h 149"/>
                <a:gd name="T10" fmla="*/ 58 w 149"/>
                <a:gd name="T11" fmla="*/ 58 h 149"/>
                <a:gd name="T12" fmla="*/ 41 w 149"/>
                <a:gd name="T13" fmla="*/ 90 h 149"/>
                <a:gd name="T14" fmla="*/ 38 w 149"/>
                <a:gd name="T15" fmla="*/ 54 h 149"/>
                <a:gd name="T16" fmla="*/ 0 w 149"/>
                <a:gd name="T17" fmla="*/ 50 h 149"/>
                <a:gd name="T18" fmla="*/ 34 w 149"/>
                <a:gd name="T19" fmla="*/ 34 h 149"/>
                <a:gd name="T20" fmla="*/ 29 w 149"/>
                <a:gd name="T21" fmla="*/ 0 h 1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
                <a:gd name="T34" fmla="*/ 0 h 149"/>
                <a:gd name="T35" fmla="*/ 149 w 149"/>
                <a:gd name="T36" fmla="*/ 149 h 1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 h="149">
                  <a:moveTo>
                    <a:pt x="45" y="0"/>
                  </a:moveTo>
                  <a:lnTo>
                    <a:pt x="84" y="44"/>
                  </a:lnTo>
                  <a:lnTo>
                    <a:pt x="136" y="16"/>
                  </a:lnTo>
                  <a:lnTo>
                    <a:pt x="106" y="67"/>
                  </a:lnTo>
                  <a:lnTo>
                    <a:pt x="149" y="108"/>
                  </a:lnTo>
                  <a:lnTo>
                    <a:pt x="91" y="96"/>
                  </a:lnTo>
                  <a:lnTo>
                    <a:pt x="65" y="149"/>
                  </a:lnTo>
                  <a:lnTo>
                    <a:pt x="59" y="90"/>
                  </a:lnTo>
                  <a:lnTo>
                    <a:pt x="0" y="82"/>
                  </a:lnTo>
                  <a:lnTo>
                    <a:pt x="54" y="57"/>
                  </a:lnTo>
                  <a:lnTo>
                    <a:pt x="45" y="0"/>
                  </a:lnTo>
                  <a:close/>
                </a:path>
              </a:pathLst>
            </a:custGeom>
            <a:solidFill>
              <a:srgbClr val="000000"/>
            </a:solidFill>
            <a:ln w="9525">
              <a:noFill/>
              <a:round/>
              <a:headEnd/>
              <a:tailEnd/>
            </a:ln>
          </p:spPr>
          <p:txBody>
            <a:bodyPr/>
            <a:lstStyle/>
            <a:p>
              <a:endParaRPr lang="he-IL"/>
            </a:p>
          </p:txBody>
        </p:sp>
        <p:sp>
          <p:nvSpPr>
            <p:cNvPr id="2164" name="Freeform 62"/>
            <p:cNvSpPr>
              <a:spLocks/>
            </p:cNvSpPr>
            <p:nvPr/>
          </p:nvSpPr>
          <p:spPr bwMode="auto">
            <a:xfrm>
              <a:off x="3213" y="2925"/>
              <a:ext cx="67" cy="62"/>
            </a:xfrm>
            <a:custGeom>
              <a:avLst/>
              <a:gdLst>
                <a:gd name="T0" fmla="*/ 21 w 104"/>
                <a:gd name="T1" fmla="*/ 0 h 104"/>
                <a:gd name="T2" fmla="*/ 37 w 104"/>
                <a:gd name="T3" fmla="*/ 18 h 104"/>
                <a:gd name="T4" fmla="*/ 61 w 104"/>
                <a:gd name="T5" fmla="*/ 7 h 104"/>
                <a:gd name="T6" fmla="*/ 48 w 104"/>
                <a:gd name="T7" fmla="*/ 29 h 104"/>
                <a:gd name="T8" fmla="*/ 67 w 104"/>
                <a:gd name="T9" fmla="*/ 46 h 104"/>
                <a:gd name="T10" fmla="*/ 41 w 104"/>
                <a:gd name="T11" fmla="*/ 41 h 104"/>
                <a:gd name="T12" fmla="*/ 29 w 104"/>
                <a:gd name="T13" fmla="*/ 62 h 104"/>
                <a:gd name="T14" fmla="*/ 26 w 104"/>
                <a:gd name="T15" fmla="*/ 38 h 104"/>
                <a:gd name="T16" fmla="*/ 0 w 104"/>
                <a:gd name="T17" fmla="*/ 34 h 104"/>
                <a:gd name="T18" fmla="*/ 24 w 104"/>
                <a:gd name="T19" fmla="*/ 24 h 104"/>
                <a:gd name="T20" fmla="*/ 21 w 104"/>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4"/>
                <a:gd name="T35" fmla="*/ 104 w 104"/>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4">
                  <a:moveTo>
                    <a:pt x="32" y="0"/>
                  </a:moveTo>
                  <a:lnTo>
                    <a:pt x="58" y="31"/>
                  </a:lnTo>
                  <a:lnTo>
                    <a:pt x="95" y="12"/>
                  </a:lnTo>
                  <a:lnTo>
                    <a:pt x="74" y="48"/>
                  </a:lnTo>
                  <a:lnTo>
                    <a:pt x="104" y="77"/>
                  </a:lnTo>
                  <a:lnTo>
                    <a:pt x="64" y="68"/>
                  </a:lnTo>
                  <a:lnTo>
                    <a:pt x="45" y="104"/>
                  </a:lnTo>
                  <a:lnTo>
                    <a:pt x="41" y="63"/>
                  </a:lnTo>
                  <a:lnTo>
                    <a:pt x="0" y="57"/>
                  </a:lnTo>
                  <a:lnTo>
                    <a:pt x="38" y="41"/>
                  </a:lnTo>
                  <a:lnTo>
                    <a:pt x="32" y="0"/>
                  </a:lnTo>
                  <a:close/>
                </a:path>
              </a:pathLst>
            </a:custGeom>
            <a:solidFill>
              <a:srgbClr val="FFD14C"/>
            </a:solidFill>
            <a:ln w="9525">
              <a:noFill/>
              <a:round/>
              <a:headEnd/>
              <a:tailEnd/>
            </a:ln>
          </p:spPr>
          <p:txBody>
            <a:bodyPr/>
            <a:lstStyle/>
            <a:p>
              <a:endParaRPr lang="he-IL"/>
            </a:p>
          </p:txBody>
        </p:sp>
        <p:sp>
          <p:nvSpPr>
            <p:cNvPr id="2165" name="Freeform 63"/>
            <p:cNvSpPr>
              <a:spLocks/>
            </p:cNvSpPr>
            <p:nvPr/>
          </p:nvSpPr>
          <p:spPr bwMode="auto">
            <a:xfrm>
              <a:off x="3591" y="2564"/>
              <a:ext cx="176" cy="165"/>
            </a:xfrm>
            <a:custGeom>
              <a:avLst/>
              <a:gdLst>
                <a:gd name="T0" fmla="*/ 78 w 276"/>
                <a:gd name="T1" fmla="*/ 0 h 275"/>
                <a:gd name="T2" fmla="*/ 108 w 276"/>
                <a:gd name="T3" fmla="*/ 59 h 275"/>
                <a:gd name="T4" fmla="*/ 176 w 276"/>
                <a:gd name="T5" fmla="*/ 47 h 275"/>
                <a:gd name="T6" fmla="*/ 125 w 276"/>
                <a:gd name="T7" fmla="*/ 92 h 275"/>
                <a:gd name="T8" fmla="*/ 159 w 276"/>
                <a:gd name="T9" fmla="*/ 149 h 275"/>
                <a:gd name="T10" fmla="*/ 98 w 276"/>
                <a:gd name="T11" fmla="*/ 118 h 275"/>
                <a:gd name="T12" fmla="*/ 50 w 276"/>
                <a:gd name="T13" fmla="*/ 165 h 275"/>
                <a:gd name="T14" fmla="*/ 64 w 276"/>
                <a:gd name="T15" fmla="*/ 101 h 275"/>
                <a:gd name="T16" fmla="*/ 0 w 276"/>
                <a:gd name="T17" fmla="*/ 73 h 275"/>
                <a:gd name="T18" fmla="*/ 70 w 276"/>
                <a:gd name="T19" fmla="*/ 65 h 275"/>
                <a:gd name="T20" fmla="*/ 78 w 276"/>
                <a:gd name="T21" fmla="*/ 0 h 2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275"/>
                <a:gd name="T35" fmla="*/ 276 w 276"/>
                <a:gd name="T36" fmla="*/ 275 h 2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275">
                  <a:moveTo>
                    <a:pt x="123" y="0"/>
                  </a:moveTo>
                  <a:lnTo>
                    <a:pt x="169" y="99"/>
                  </a:lnTo>
                  <a:lnTo>
                    <a:pt x="276" y="78"/>
                  </a:lnTo>
                  <a:lnTo>
                    <a:pt x="196" y="153"/>
                  </a:lnTo>
                  <a:lnTo>
                    <a:pt x="249" y="249"/>
                  </a:lnTo>
                  <a:lnTo>
                    <a:pt x="154" y="196"/>
                  </a:lnTo>
                  <a:lnTo>
                    <a:pt x="79" y="275"/>
                  </a:lnTo>
                  <a:lnTo>
                    <a:pt x="100" y="168"/>
                  </a:lnTo>
                  <a:lnTo>
                    <a:pt x="0" y="122"/>
                  </a:lnTo>
                  <a:lnTo>
                    <a:pt x="109" y="108"/>
                  </a:lnTo>
                  <a:lnTo>
                    <a:pt x="123" y="0"/>
                  </a:lnTo>
                  <a:close/>
                </a:path>
              </a:pathLst>
            </a:custGeom>
            <a:solidFill>
              <a:srgbClr val="000000"/>
            </a:solidFill>
            <a:ln w="9525">
              <a:noFill/>
              <a:round/>
              <a:headEnd/>
              <a:tailEnd/>
            </a:ln>
          </p:spPr>
          <p:txBody>
            <a:bodyPr/>
            <a:lstStyle/>
            <a:p>
              <a:endParaRPr lang="he-IL"/>
            </a:p>
          </p:txBody>
        </p:sp>
        <p:sp>
          <p:nvSpPr>
            <p:cNvPr id="2166" name="Freeform 64"/>
            <p:cNvSpPr>
              <a:spLocks/>
            </p:cNvSpPr>
            <p:nvPr/>
          </p:nvSpPr>
          <p:spPr bwMode="auto">
            <a:xfrm>
              <a:off x="3617" y="2588"/>
              <a:ext cx="128" cy="119"/>
            </a:xfrm>
            <a:custGeom>
              <a:avLst/>
              <a:gdLst>
                <a:gd name="T0" fmla="*/ 56 w 199"/>
                <a:gd name="T1" fmla="*/ 0 h 200"/>
                <a:gd name="T2" fmla="*/ 78 w 199"/>
                <a:gd name="T3" fmla="*/ 43 h 200"/>
                <a:gd name="T4" fmla="*/ 128 w 199"/>
                <a:gd name="T5" fmla="*/ 34 h 200"/>
                <a:gd name="T6" fmla="*/ 91 w 199"/>
                <a:gd name="T7" fmla="*/ 66 h 200"/>
                <a:gd name="T8" fmla="*/ 116 w 199"/>
                <a:gd name="T9" fmla="*/ 107 h 200"/>
                <a:gd name="T10" fmla="*/ 71 w 199"/>
                <a:gd name="T11" fmla="*/ 84 h 200"/>
                <a:gd name="T12" fmla="*/ 36 w 199"/>
                <a:gd name="T13" fmla="*/ 119 h 200"/>
                <a:gd name="T14" fmla="*/ 46 w 199"/>
                <a:gd name="T15" fmla="*/ 73 h 200"/>
                <a:gd name="T16" fmla="*/ 0 w 199"/>
                <a:gd name="T17" fmla="*/ 53 h 200"/>
                <a:gd name="T18" fmla="*/ 50 w 199"/>
                <a:gd name="T19" fmla="*/ 47 h 200"/>
                <a:gd name="T20" fmla="*/ 56 w 199"/>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9"/>
                <a:gd name="T34" fmla="*/ 0 h 200"/>
                <a:gd name="T35" fmla="*/ 199 w 199"/>
                <a:gd name="T36" fmla="*/ 200 h 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9" h="200">
                  <a:moveTo>
                    <a:pt x="87" y="0"/>
                  </a:moveTo>
                  <a:lnTo>
                    <a:pt x="121" y="72"/>
                  </a:lnTo>
                  <a:lnTo>
                    <a:pt x="199" y="57"/>
                  </a:lnTo>
                  <a:lnTo>
                    <a:pt x="142" y="111"/>
                  </a:lnTo>
                  <a:lnTo>
                    <a:pt x="180" y="180"/>
                  </a:lnTo>
                  <a:lnTo>
                    <a:pt x="110" y="142"/>
                  </a:lnTo>
                  <a:lnTo>
                    <a:pt x="56" y="200"/>
                  </a:lnTo>
                  <a:lnTo>
                    <a:pt x="71" y="122"/>
                  </a:lnTo>
                  <a:lnTo>
                    <a:pt x="0" y="89"/>
                  </a:lnTo>
                  <a:lnTo>
                    <a:pt x="78" y="79"/>
                  </a:lnTo>
                  <a:lnTo>
                    <a:pt x="87" y="0"/>
                  </a:lnTo>
                  <a:close/>
                </a:path>
              </a:pathLst>
            </a:custGeom>
            <a:solidFill>
              <a:srgbClr val="FFDD7F"/>
            </a:solidFill>
            <a:ln w="9525">
              <a:noFill/>
              <a:round/>
              <a:headEnd/>
              <a:tailEnd/>
            </a:ln>
          </p:spPr>
          <p:txBody>
            <a:bodyPr/>
            <a:lstStyle/>
            <a:p>
              <a:endParaRPr lang="he-IL"/>
            </a:p>
          </p:txBody>
        </p:sp>
        <p:sp>
          <p:nvSpPr>
            <p:cNvPr id="2167" name="Freeform 65"/>
            <p:cNvSpPr>
              <a:spLocks/>
            </p:cNvSpPr>
            <p:nvPr/>
          </p:nvSpPr>
          <p:spPr bwMode="auto">
            <a:xfrm>
              <a:off x="3622" y="2592"/>
              <a:ext cx="117" cy="111"/>
            </a:xfrm>
            <a:custGeom>
              <a:avLst/>
              <a:gdLst>
                <a:gd name="T0" fmla="*/ 52 w 182"/>
                <a:gd name="T1" fmla="*/ 0 h 184"/>
                <a:gd name="T2" fmla="*/ 72 w 182"/>
                <a:gd name="T3" fmla="*/ 40 h 184"/>
                <a:gd name="T4" fmla="*/ 117 w 182"/>
                <a:gd name="T5" fmla="*/ 31 h 184"/>
                <a:gd name="T6" fmla="*/ 84 w 182"/>
                <a:gd name="T7" fmla="*/ 62 h 184"/>
                <a:gd name="T8" fmla="*/ 106 w 182"/>
                <a:gd name="T9" fmla="*/ 100 h 184"/>
                <a:gd name="T10" fmla="*/ 65 w 182"/>
                <a:gd name="T11" fmla="*/ 79 h 184"/>
                <a:gd name="T12" fmla="*/ 33 w 182"/>
                <a:gd name="T13" fmla="*/ 111 h 184"/>
                <a:gd name="T14" fmla="*/ 42 w 182"/>
                <a:gd name="T15" fmla="*/ 68 h 184"/>
                <a:gd name="T16" fmla="*/ 0 w 182"/>
                <a:gd name="T17" fmla="*/ 49 h 184"/>
                <a:gd name="T18" fmla="*/ 47 w 182"/>
                <a:gd name="T19" fmla="*/ 44 h 184"/>
                <a:gd name="T20" fmla="*/ 52 w 182"/>
                <a:gd name="T21" fmla="*/ 0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2"/>
                <a:gd name="T34" fmla="*/ 0 h 184"/>
                <a:gd name="T35" fmla="*/ 182 w 182"/>
                <a:gd name="T36" fmla="*/ 184 h 1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2" h="184">
                  <a:moveTo>
                    <a:pt x="81" y="0"/>
                  </a:moveTo>
                  <a:lnTo>
                    <a:pt x="112" y="66"/>
                  </a:lnTo>
                  <a:lnTo>
                    <a:pt x="182" y="52"/>
                  </a:lnTo>
                  <a:lnTo>
                    <a:pt x="130" y="102"/>
                  </a:lnTo>
                  <a:lnTo>
                    <a:pt x="165" y="165"/>
                  </a:lnTo>
                  <a:lnTo>
                    <a:pt x="101" y="131"/>
                  </a:lnTo>
                  <a:lnTo>
                    <a:pt x="52" y="184"/>
                  </a:lnTo>
                  <a:lnTo>
                    <a:pt x="66" y="112"/>
                  </a:lnTo>
                  <a:lnTo>
                    <a:pt x="0" y="81"/>
                  </a:lnTo>
                  <a:lnTo>
                    <a:pt x="73" y="73"/>
                  </a:lnTo>
                  <a:lnTo>
                    <a:pt x="81" y="0"/>
                  </a:lnTo>
                  <a:close/>
                </a:path>
              </a:pathLst>
            </a:custGeom>
            <a:solidFill>
              <a:srgbClr val="FFDB6D"/>
            </a:solidFill>
            <a:ln w="9525">
              <a:noFill/>
              <a:round/>
              <a:headEnd/>
              <a:tailEnd/>
            </a:ln>
          </p:spPr>
          <p:txBody>
            <a:bodyPr/>
            <a:lstStyle/>
            <a:p>
              <a:endParaRPr lang="he-IL"/>
            </a:p>
          </p:txBody>
        </p:sp>
        <p:sp>
          <p:nvSpPr>
            <p:cNvPr id="2168" name="Freeform 66"/>
            <p:cNvSpPr>
              <a:spLocks/>
            </p:cNvSpPr>
            <p:nvPr/>
          </p:nvSpPr>
          <p:spPr bwMode="auto">
            <a:xfrm>
              <a:off x="3629" y="2598"/>
              <a:ext cx="105" cy="99"/>
            </a:xfrm>
            <a:custGeom>
              <a:avLst/>
              <a:gdLst>
                <a:gd name="T0" fmla="*/ 46 w 165"/>
                <a:gd name="T1" fmla="*/ 0 h 164"/>
                <a:gd name="T2" fmla="*/ 64 w 165"/>
                <a:gd name="T3" fmla="*/ 35 h 164"/>
                <a:gd name="T4" fmla="*/ 105 w 165"/>
                <a:gd name="T5" fmla="*/ 28 h 164"/>
                <a:gd name="T6" fmla="*/ 74 w 165"/>
                <a:gd name="T7" fmla="*/ 55 h 164"/>
                <a:gd name="T8" fmla="*/ 95 w 165"/>
                <a:gd name="T9" fmla="*/ 89 h 164"/>
                <a:gd name="T10" fmla="*/ 58 w 165"/>
                <a:gd name="T11" fmla="*/ 71 h 164"/>
                <a:gd name="T12" fmla="*/ 29 w 165"/>
                <a:gd name="T13" fmla="*/ 99 h 164"/>
                <a:gd name="T14" fmla="*/ 38 w 165"/>
                <a:gd name="T15" fmla="*/ 60 h 164"/>
                <a:gd name="T16" fmla="*/ 0 w 165"/>
                <a:gd name="T17" fmla="*/ 43 h 164"/>
                <a:gd name="T18" fmla="*/ 41 w 165"/>
                <a:gd name="T19" fmla="*/ 39 h 164"/>
                <a:gd name="T20" fmla="*/ 46 w 165"/>
                <a:gd name="T21" fmla="*/ 0 h 1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5"/>
                <a:gd name="T34" fmla="*/ 0 h 164"/>
                <a:gd name="T35" fmla="*/ 165 w 165"/>
                <a:gd name="T36" fmla="*/ 164 h 1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5" h="164">
                  <a:moveTo>
                    <a:pt x="73" y="0"/>
                  </a:moveTo>
                  <a:lnTo>
                    <a:pt x="100" y="58"/>
                  </a:lnTo>
                  <a:lnTo>
                    <a:pt x="165" y="46"/>
                  </a:lnTo>
                  <a:lnTo>
                    <a:pt x="117" y="91"/>
                  </a:lnTo>
                  <a:lnTo>
                    <a:pt x="149" y="148"/>
                  </a:lnTo>
                  <a:lnTo>
                    <a:pt x="91" y="117"/>
                  </a:lnTo>
                  <a:lnTo>
                    <a:pt x="46" y="164"/>
                  </a:lnTo>
                  <a:lnTo>
                    <a:pt x="59" y="100"/>
                  </a:lnTo>
                  <a:lnTo>
                    <a:pt x="0" y="72"/>
                  </a:lnTo>
                  <a:lnTo>
                    <a:pt x="65" y="64"/>
                  </a:lnTo>
                  <a:lnTo>
                    <a:pt x="73" y="0"/>
                  </a:lnTo>
                  <a:close/>
                </a:path>
              </a:pathLst>
            </a:custGeom>
            <a:solidFill>
              <a:srgbClr val="FFD65B"/>
            </a:solidFill>
            <a:ln w="9525">
              <a:noFill/>
              <a:round/>
              <a:headEnd/>
              <a:tailEnd/>
            </a:ln>
          </p:spPr>
          <p:txBody>
            <a:bodyPr/>
            <a:lstStyle/>
            <a:p>
              <a:endParaRPr lang="he-IL"/>
            </a:p>
          </p:txBody>
        </p:sp>
        <p:sp>
          <p:nvSpPr>
            <p:cNvPr id="2169" name="Freeform 67"/>
            <p:cNvSpPr>
              <a:spLocks/>
            </p:cNvSpPr>
            <p:nvPr/>
          </p:nvSpPr>
          <p:spPr bwMode="auto">
            <a:xfrm>
              <a:off x="3634" y="2603"/>
              <a:ext cx="95" cy="89"/>
            </a:xfrm>
            <a:custGeom>
              <a:avLst/>
              <a:gdLst>
                <a:gd name="T0" fmla="*/ 42 w 149"/>
                <a:gd name="T1" fmla="*/ 0 h 148"/>
                <a:gd name="T2" fmla="*/ 58 w 149"/>
                <a:gd name="T3" fmla="*/ 32 h 148"/>
                <a:gd name="T4" fmla="*/ 95 w 149"/>
                <a:gd name="T5" fmla="*/ 25 h 148"/>
                <a:gd name="T6" fmla="*/ 67 w 149"/>
                <a:gd name="T7" fmla="*/ 50 h 148"/>
                <a:gd name="T8" fmla="*/ 85 w 149"/>
                <a:gd name="T9" fmla="*/ 80 h 148"/>
                <a:gd name="T10" fmla="*/ 52 w 149"/>
                <a:gd name="T11" fmla="*/ 64 h 148"/>
                <a:gd name="T12" fmla="*/ 27 w 149"/>
                <a:gd name="T13" fmla="*/ 89 h 148"/>
                <a:gd name="T14" fmla="*/ 34 w 149"/>
                <a:gd name="T15" fmla="*/ 55 h 148"/>
                <a:gd name="T16" fmla="*/ 0 w 149"/>
                <a:gd name="T17" fmla="*/ 39 h 148"/>
                <a:gd name="T18" fmla="*/ 38 w 149"/>
                <a:gd name="T19" fmla="*/ 35 h 148"/>
                <a:gd name="T20" fmla="*/ 42 w 149"/>
                <a:gd name="T21" fmla="*/ 0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
                <a:gd name="T34" fmla="*/ 0 h 148"/>
                <a:gd name="T35" fmla="*/ 149 w 149"/>
                <a:gd name="T36" fmla="*/ 148 h 1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 h="148">
                  <a:moveTo>
                    <a:pt x="66" y="0"/>
                  </a:moveTo>
                  <a:lnTo>
                    <a:pt x="91" y="53"/>
                  </a:lnTo>
                  <a:lnTo>
                    <a:pt x="149" y="42"/>
                  </a:lnTo>
                  <a:lnTo>
                    <a:pt x="105" y="83"/>
                  </a:lnTo>
                  <a:lnTo>
                    <a:pt x="134" y="133"/>
                  </a:lnTo>
                  <a:lnTo>
                    <a:pt x="82" y="106"/>
                  </a:lnTo>
                  <a:lnTo>
                    <a:pt x="43" y="148"/>
                  </a:lnTo>
                  <a:lnTo>
                    <a:pt x="53" y="91"/>
                  </a:lnTo>
                  <a:lnTo>
                    <a:pt x="0" y="65"/>
                  </a:lnTo>
                  <a:lnTo>
                    <a:pt x="59" y="58"/>
                  </a:lnTo>
                  <a:lnTo>
                    <a:pt x="66" y="0"/>
                  </a:lnTo>
                  <a:close/>
                </a:path>
              </a:pathLst>
            </a:custGeom>
            <a:solidFill>
              <a:srgbClr val="FFD149"/>
            </a:solidFill>
            <a:ln w="9525">
              <a:noFill/>
              <a:round/>
              <a:headEnd/>
              <a:tailEnd/>
            </a:ln>
          </p:spPr>
          <p:txBody>
            <a:bodyPr/>
            <a:lstStyle/>
            <a:p>
              <a:endParaRPr lang="he-IL"/>
            </a:p>
          </p:txBody>
        </p:sp>
        <p:sp>
          <p:nvSpPr>
            <p:cNvPr id="2170" name="Freeform 68"/>
            <p:cNvSpPr>
              <a:spLocks/>
            </p:cNvSpPr>
            <p:nvPr/>
          </p:nvSpPr>
          <p:spPr bwMode="auto">
            <a:xfrm>
              <a:off x="3639" y="2608"/>
              <a:ext cx="84" cy="79"/>
            </a:xfrm>
            <a:custGeom>
              <a:avLst/>
              <a:gdLst>
                <a:gd name="T0" fmla="*/ 37 w 133"/>
                <a:gd name="T1" fmla="*/ 0 h 132"/>
                <a:gd name="T2" fmla="*/ 51 w 133"/>
                <a:gd name="T3" fmla="*/ 28 h 132"/>
                <a:gd name="T4" fmla="*/ 84 w 133"/>
                <a:gd name="T5" fmla="*/ 23 h 132"/>
                <a:gd name="T6" fmla="*/ 59 w 133"/>
                <a:gd name="T7" fmla="*/ 44 h 132"/>
                <a:gd name="T8" fmla="*/ 75 w 133"/>
                <a:gd name="T9" fmla="*/ 71 h 132"/>
                <a:gd name="T10" fmla="*/ 47 w 133"/>
                <a:gd name="T11" fmla="*/ 56 h 132"/>
                <a:gd name="T12" fmla="*/ 24 w 133"/>
                <a:gd name="T13" fmla="*/ 79 h 132"/>
                <a:gd name="T14" fmla="*/ 30 w 133"/>
                <a:gd name="T15" fmla="*/ 48 h 132"/>
                <a:gd name="T16" fmla="*/ 0 w 133"/>
                <a:gd name="T17" fmla="*/ 35 h 132"/>
                <a:gd name="T18" fmla="*/ 33 w 133"/>
                <a:gd name="T19" fmla="*/ 31 h 132"/>
                <a:gd name="T20" fmla="*/ 37 w 133"/>
                <a:gd name="T21" fmla="*/ 0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
                <a:gd name="T34" fmla="*/ 0 h 132"/>
                <a:gd name="T35" fmla="*/ 133 w 133"/>
                <a:gd name="T36" fmla="*/ 132 h 1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 h="132">
                  <a:moveTo>
                    <a:pt x="59" y="0"/>
                  </a:moveTo>
                  <a:lnTo>
                    <a:pt x="81" y="47"/>
                  </a:lnTo>
                  <a:lnTo>
                    <a:pt x="133" y="38"/>
                  </a:lnTo>
                  <a:lnTo>
                    <a:pt x="94" y="73"/>
                  </a:lnTo>
                  <a:lnTo>
                    <a:pt x="119" y="118"/>
                  </a:lnTo>
                  <a:lnTo>
                    <a:pt x="74" y="93"/>
                  </a:lnTo>
                  <a:lnTo>
                    <a:pt x="38" y="132"/>
                  </a:lnTo>
                  <a:lnTo>
                    <a:pt x="48" y="80"/>
                  </a:lnTo>
                  <a:lnTo>
                    <a:pt x="0" y="58"/>
                  </a:lnTo>
                  <a:lnTo>
                    <a:pt x="52" y="52"/>
                  </a:lnTo>
                  <a:lnTo>
                    <a:pt x="59" y="0"/>
                  </a:lnTo>
                  <a:close/>
                </a:path>
              </a:pathLst>
            </a:custGeom>
            <a:solidFill>
              <a:srgbClr val="FFCC38"/>
            </a:solidFill>
            <a:ln w="9525">
              <a:noFill/>
              <a:round/>
              <a:headEnd/>
              <a:tailEnd/>
            </a:ln>
          </p:spPr>
          <p:txBody>
            <a:bodyPr/>
            <a:lstStyle/>
            <a:p>
              <a:endParaRPr lang="he-IL"/>
            </a:p>
          </p:txBody>
        </p:sp>
        <p:sp>
          <p:nvSpPr>
            <p:cNvPr id="2171" name="Freeform 69"/>
            <p:cNvSpPr>
              <a:spLocks/>
            </p:cNvSpPr>
            <p:nvPr/>
          </p:nvSpPr>
          <p:spPr bwMode="auto">
            <a:xfrm>
              <a:off x="3644" y="2613"/>
              <a:ext cx="73" cy="68"/>
            </a:xfrm>
            <a:custGeom>
              <a:avLst/>
              <a:gdLst>
                <a:gd name="T0" fmla="*/ 33 w 116"/>
                <a:gd name="T1" fmla="*/ 0 h 114"/>
                <a:gd name="T2" fmla="*/ 45 w 116"/>
                <a:gd name="T3" fmla="*/ 24 h 114"/>
                <a:gd name="T4" fmla="*/ 73 w 116"/>
                <a:gd name="T5" fmla="*/ 19 h 114"/>
                <a:gd name="T6" fmla="*/ 52 w 116"/>
                <a:gd name="T7" fmla="*/ 38 h 114"/>
                <a:gd name="T8" fmla="*/ 66 w 116"/>
                <a:gd name="T9" fmla="*/ 62 h 114"/>
                <a:gd name="T10" fmla="*/ 41 w 116"/>
                <a:gd name="T11" fmla="*/ 48 h 114"/>
                <a:gd name="T12" fmla="*/ 21 w 116"/>
                <a:gd name="T13" fmla="*/ 68 h 114"/>
                <a:gd name="T14" fmla="*/ 26 w 116"/>
                <a:gd name="T15" fmla="*/ 41 h 114"/>
                <a:gd name="T16" fmla="*/ 0 w 116"/>
                <a:gd name="T17" fmla="*/ 30 h 114"/>
                <a:gd name="T18" fmla="*/ 29 w 116"/>
                <a:gd name="T19" fmla="*/ 27 h 114"/>
                <a:gd name="T20" fmla="*/ 33 w 116"/>
                <a:gd name="T21" fmla="*/ 0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
                <a:gd name="T34" fmla="*/ 0 h 114"/>
                <a:gd name="T35" fmla="*/ 116 w 116"/>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 h="114">
                  <a:moveTo>
                    <a:pt x="52" y="0"/>
                  </a:moveTo>
                  <a:lnTo>
                    <a:pt x="71" y="40"/>
                  </a:lnTo>
                  <a:lnTo>
                    <a:pt x="116" y="32"/>
                  </a:lnTo>
                  <a:lnTo>
                    <a:pt x="82" y="63"/>
                  </a:lnTo>
                  <a:lnTo>
                    <a:pt x="105" y="104"/>
                  </a:lnTo>
                  <a:lnTo>
                    <a:pt x="65" y="81"/>
                  </a:lnTo>
                  <a:lnTo>
                    <a:pt x="34" y="114"/>
                  </a:lnTo>
                  <a:lnTo>
                    <a:pt x="42" y="69"/>
                  </a:lnTo>
                  <a:lnTo>
                    <a:pt x="0" y="51"/>
                  </a:lnTo>
                  <a:lnTo>
                    <a:pt x="46" y="45"/>
                  </a:lnTo>
                  <a:lnTo>
                    <a:pt x="52" y="0"/>
                  </a:lnTo>
                  <a:close/>
                </a:path>
              </a:pathLst>
            </a:custGeom>
            <a:solidFill>
              <a:srgbClr val="FFC623"/>
            </a:solidFill>
            <a:ln w="9525">
              <a:noFill/>
              <a:round/>
              <a:headEnd/>
              <a:tailEnd/>
            </a:ln>
          </p:spPr>
          <p:txBody>
            <a:bodyPr/>
            <a:lstStyle/>
            <a:p>
              <a:endParaRPr lang="he-IL"/>
            </a:p>
          </p:txBody>
        </p:sp>
        <p:sp>
          <p:nvSpPr>
            <p:cNvPr id="2172" name="Freeform 70"/>
            <p:cNvSpPr>
              <a:spLocks/>
            </p:cNvSpPr>
            <p:nvPr/>
          </p:nvSpPr>
          <p:spPr bwMode="auto">
            <a:xfrm>
              <a:off x="3649" y="2618"/>
              <a:ext cx="63" cy="58"/>
            </a:xfrm>
            <a:custGeom>
              <a:avLst/>
              <a:gdLst>
                <a:gd name="T0" fmla="*/ 27 w 98"/>
                <a:gd name="T1" fmla="*/ 0 h 98"/>
                <a:gd name="T2" fmla="*/ 38 w 98"/>
                <a:gd name="T3" fmla="*/ 21 h 98"/>
                <a:gd name="T4" fmla="*/ 63 w 98"/>
                <a:gd name="T5" fmla="*/ 17 h 98"/>
                <a:gd name="T6" fmla="*/ 44 w 98"/>
                <a:gd name="T7" fmla="*/ 32 h 98"/>
                <a:gd name="T8" fmla="*/ 57 w 98"/>
                <a:gd name="T9" fmla="*/ 53 h 98"/>
                <a:gd name="T10" fmla="*/ 35 w 98"/>
                <a:gd name="T11" fmla="*/ 41 h 98"/>
                <a:gd name="T12" fmla="*/ 17 w 98"/>
                <a:gd name="T13" fmla="*/ 58 h 98"/>
                <a:gd name="T14" fmla="*/ 22 w 98"/>
                <a:gd name="T15" fmla="*/ 36 h 98"/>
                <a:gd name="T16" fmla="*/ 0 w 98"/>
                <a:gd name="T17" fmla="*/ 26 h 98"/>
                <a:gd name="T18" fmla="*/ 24 w 98"/>
                <a:gd name="T19" fmla="*/ 22 h 98"/>
                <a:gd name="T20" fmla="*/ 27 w 98"/>
                <a:gd name="T21" fmla="*/ 0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98"/>
                <a:gd name="T35" fmla="*/ 98 w 98"/>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98">
                  <a:moveTo>
                    <a:pt x="42" y="0"/>
                  </a:moveTo>
                  <a:lnTo>
                    <a:pt x="59" y="35"/>
                  </a:lnTo>
                  <a:lnTo>
                    <a:pt x="98" y="28"/>
                  </a:lnTo>
                  <a:lnTo>
                    <a:pt x="69" y="54"/>
                  </a:lnTo>
                  <a:lnTo>
                    <a:pt x="88" y="89"/>
                  </a:lnTo>
                  <a:lnTo>
                    <a:pt x="54" y="69"/>
                  </a:lnTo>
                  <a:lnTo>
                    <a:pt x="27" y="98"/>
                  </a:lnTo>
                  <a:lnTo>
                    <a:pt x="34" y="60"/>
                  </a:lnTo>
                  <a:lnTo>
                    <a:pt x="0" y="44"/>
                  </a:lnTo>
                  <a:lnTo>
                    <a:pt x="38" y="38"/>
                  </a:lnTo>
                  <a:lnTo>
                    <a:pt x="42" y="0"/>
                  </a:lnTo>
                  <a:close/>
                </a:path>
              </a:pathLst>
            </a:custGeom>
            <a:solidFill>
              <a:srgbClr val="FFC411"/>
            </a:solidFill>
            <a:ln w="9525">
              <a:noFill/>
              <a:round/>
              <a:headEnd/>
              <a:tailEnd/>
            </a:ln>
          </p:spPr>
          <p:txBody>
            <a:bodyPr/>
            <a:lstStyle/>
            <a:p>
              <a:endParaRPr lang="he-IL"/>
            </a:p>
          </p:txBody>
        </p:sp>
        <p:sp>
          <p:nvSpPr>
            <p:cNvPr id="2173" name="Freeform 71"/>
            <p:cNvSpPr>
              <a:spLocks/>
            </p:cNvSpPr>
            <p:nvPr/>
          </p:nvSpPr>
          <p:spPr bwMode="auto">
            <a:xfrm>
              <a:off x="3654" y="2624"/>
              <a:ext cx="53" cy="47"/>
            </a:xfrm>
            <a:custGeom>
              <a:avLst/>
              <a:gdLst>
                <a:gd name="T0" fmla="*/ 23 w 81"/>
                <a:gd name="T1" fmla="*/ 0 h 82"/>
                <a:gd name="T2" fmla="*/ 32 w 81"/>
                <a:gd name="T3" fmla="*/ 17 h 82"/>
                <a:gd name="T4" fmla="*/ 53 w 81"/>
                <a:gd name="T5" fmla="*/ 13 h 82"/>
                <a:gd name="T6" fmla="*/ 37 w 81"/>
                <a:gd name="T7" fmla="*/ 26 h 82"/>
                <a:gd name="T8" fmla="*/ 48 w 81"/>
                <a:gd name="T9" fmla="*/ 42 h 82"/>
                <a:gd name="T10" fmla="*/ 29 w 81"/>
                <a:gd name="T11" fmla="*/ 33 h 82"/>
                <a:gd name="T12" fmla="*/ 15 w 81"/>
                <a:gd name="T13" fmla="*/ 47 h 82"/>
                <a:gd name="T14" fmla="*/ 18 w 81"/>
                <a:gd name="T15" fmla="*/ 29 h 82"/>
                <a:gd name="T16" fmla="*/ 0 w 81"/>
                <a:gd name="T17" fmla="*/ 21 h 82"/>
                <a:gd name="T18" fmla="*/ 21 w 81"/>
                <a:gd name="T19" fmla="*/ 18 h 82"/>
                <a:gd name="T20" fmla="*/ 23 w 81"/>
                <a:gd name="T21" fmla="*/ 0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82"/>
                <a:gd name="T35" fmla="*/ 81 w 81"/>
                <a:gd name="T36" fmla="*/ 82 h 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82">
                  <a:moveTo>
                    <a:pt x="35" y="0"/>
                  </a:moveTo>
                  <a:lnTo>
                    <a:pt x="49" y="30"/>
                  </a:lnTo>
                  <a:lnTo>
                    <a:pt x="81" y="23"/>
                  </a:lnTo>
                  <a:lnTo>
                    <a:pt x="57" y="45"/>
                  </a:lnTo>
                  <a:lnTo>
                    <a:pt x="73" y="74"/>
                  </a:lnTo>
                  <a:lnTo>
                    <a:pt x="45" y="58"/>
                  </a:lnTo>
                  <a:lnTo>
                    <a:pt x="23" y="82"/>
                  </a:lnTo>
                  <a:lnTo>
                    <a:pt x="28" y="50"/>
                  </a:lnTo>
                  <a:lnTo>
                    <a:pt x="0" y="36"/>
                  </a:lnTo>
                  <a:lnTo>
                    <a:pt x="32" y="32"/>
                  </a:lnTo>
                  <a:lnTo>
                    <a:pt x="35" y="0"/>
                  </a:lnTo>
                  <a:close/>
                </a:path>
              </a:pathLst>
            </a:custGeom>
            <a:solidFill>
              <a:srgbClr val="FFBF00"/>
            </a:solidFill>
            <a:ln w="9525">
              <a:noFill/>
              <a:round/>
              <a:headEnd/>
              <a:tailEnd/>
            </a:ln>
          </p:spPr>
          <p:txBody>
            <a:bodyPr/>
            <a:lstStyle/>
            <a:p>
              <a:endParaRPr lang="he-IL"/>
            </a:p>
          </p:txBody>
        </p:sp>
      </p:grpSp>
      <p:pic>
        <p:nvPicPr>
          <p:cNvPr id="2052" name="Picture 5" descr="MM900365305[1]"/>
          <p:cNvPicPr>
            <a:picLocks noChangeAspect="1" noChangeArrowheads="1" noCrop="1"/>
          </p:cNvPicPr>
          <p:nvPr/>
        </p:nvPicPr>
        <p:blipFill>
          <a:blip r:embed="rId7" cstate="print"/>
          <a:srcRect/>
          <a:stretch>
            <a:fillRect/>
          </a:stretch>
        </p:blipFill>
        <p:spPr bwMode="auto">
          <a:xfrm>
            <a:off x="7054850" y="3860800"/>
            <a:ext cx="2089150" cy="2089150"/>
          </a:xfrm>
          <a:prstGeom prst="rect">
            <a:avLst/>
          </a:prstGeom>
          <a:noFill/>
          <a:ln w="9525">
            <a:noFill/>
            <a:miter lim="800000"/>
            <a:headEnd/>
            <a:tailEnd/>
          </a:ln>
        </p:spPr>
      </p:pic>
      <p:sp>
        <p:nvSpPr>
          <p:cNvPr id="2053" name="Line 176"/>
          <p:cNvSpPr>
            <a:spLocks noChangeShapeType="1"/>
          </p:cNvSpPr>
          <p:nvPr/>
        </p:nvSpPr>
        <p:spPr bwMode="auto">
          <a:xfrm>
            <a:off x="0" y="404813"/>
            <a:ext cx="9144000" cy="0"/>
          </a:xfrm>
          <a:prstGeom prst="line">
            <a:avLst/>
          </a:prstGeom>
          <a:noFill/>
          <a:ln w="9525">
            <a:solidFill>
              <a:schemeClr val="tx1"/>
            </a:solidFill>
            <a:round/>
            <a:headEnd/>
            <a:tailEnd/>
          </a:ln>
        </p:spPr>
        <p:txBody>
          <a:bodyPr/>
          <a:lstStyle/>
          <a:p>
            <a:endParaRPr lang="he-IL"/>
          </a:p>
        </p:txBody>
      </p:sp>
      <p:sp>
        <p:nvSpPr>
          <p:cNvPr id="2054" name="Line 177"/>
          <p:cNvSpPr>
            <a:spLocks noChangeShapeType="1"/>
          </p:cNvSpPr>
          <p:nvPr/>
        </p:nvSpPr>
        <p:spPr bwMode="auto">
          <a:xfrm>
            <a:off x="0" y="6453188"/>
            <a:ext cx="9144000" cy="0"/>
          </a:xfrm>
          <a:prstGeom prst="line">
            <a:avLst/>
          </a:prstGeom>
          <a:noFill/>
          <a:ln w="9525">
            <a:solidFill>
              <a:schemeClr val="tx1"/>
            </a:solidFill>
            <a:round/>
            <a:headEnd/>
            <a:tailEnd/>
          </a:ln>
        </p:spPr>
        <p:txBody>
          <a:bodyPr/>
          <a:lstStyle/>
          <a:p>
            <a:endParaRPr lang="he-IL"/>
          </a:p>
        </p:txBody>
      </p:sp>
      <p:sp>
        <p:nvSpPr>
          <p:cNvPr id="2055" name="Freeform 347"/>
          <p:cNvSpPr>
            <a:spLocks/>
          </p:cNvSpPr>
          <p:nvPr/>
        </p:nvSpPr>
        <p:spPr bwMode="auto">
          <a:xfrm>
            <a:off x="5141913" y="5048250"/>
            <a:ext cx="66675" cy="46038"/>
          </a:xfrm>
          <a:custGeom>
            <a:avLst/>
            <a:gdLst>
              <a:gd name="T0" fmla="*/ 0 w 42"/>
              <a:gd name="T1" fmla="*/ 22225 h 29"/>
              <a:gd name="T2" fmla="*/ 4762 w 42"/>
              <a:gd name="T3" fmla="*/ 31750 h 29"/>
              <a:gd name="T4" fmla="*/ 9525 w 42"/>
              <a:gd name="T5" fmla="*/ 38100 h 29"/>
              <a:gd name="T6" fmla="*/ 23812 w 42"/>
              <a:gd name="T7" fmla="*/ 42863 h 29"/>
              <a:gd name="T8" fmla="*/ 33338 w 42"/>
              <a:gd name="T9" fmla="*/ 46038 h 29"/>
              <a:gd name="T10" fmla="*/ 47625 w 42"/>
              <a:gd name="T11" fmla="*/ 42863 h 29"/>
              <a:gd name="T12" fmla="*/ 57150 w 42"/>
              <a:gd name="T13" fmla="*/ 38100 h 29"/>
              <a:gd name="T14" fmla="*/ 61913 w 42"/>
              <a:gd name="T15" fmla="*/ 31750 h 29"/>
              <a:gd name="T16" fmla="*/ 66675 w 42"/>
              <a:gd name="T17" fmla="*/ 22225 h 29"/>
              <a:gd name="T18" fmla="*/ 61913 w 42"/>
              <a:gd name="T19" fmla="*/ 12700 h 29"/>
              <a:gd name="T20" fmla="*/ 57150 w 42"/>
              <a:gd name="T21" fmla="*/ 6350 h 29"/>
              <a:gd name="T22" fmla="*/ 47625 w 42"/>
              <a:gd name="T23" fmla="*/ 3175 h 29"/>
              <a:gd name="T24" fmla="*/ 33338 w 42"/>
              <a:gd name="T25" fmla="*/ 0 h 29"/>
              <a:gd name="T26" fmla="*/ 23812 w 42"/>
              <a:gd name="T27" fmla="*/ 3175 h 29"/>
              <a:gd name="T28" fmla="*/ 9525 w 42"/>
              <a:gd name="T29" fmla="*/ 6350 h 29"/>
              <a:gd name="T30" fmla="*/ 4762 w 42"/>
              <a:gd name="T31" fmla="*/ 12700 h 29"/>
              <a:gd name="T32" fmla="*/ 0 w 42"/>
              <a:gd name="T33" fmla="*/ 22225 h 29"/>
              <a:gd name="T34" fmla="*/ 0 w 42"/>
              <a:gd name="T35" fmla="*/ 22225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9"/>
              <a:gd name="T56" fmla="*/ 42 w 42"/>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9">
                <a:moveTo>
                  <a:pt x="0" y="14"/>
                </a:moveTo>
                <a:lnTo>
                  <a:pt x="3" y="20"/>
                </a:lnTo>
                <a:lnTo>
                  <a:pt x="6" y="24"/>
                </a:lnTo>
                <a:lnTo>
                  <a:pt x="15" y="27"/>
                </a:lnTo>
                <a:lnTo>
                  <a:pt x="21" y="29"/>
                </a:lnTo>
                <a:lnTo>
                  <a:pt x="30" y="27"/>
                </a:lnTo>
                <a:lnTo>
                  <a:pt x="36" y="24"/>
                </a:lnTo>
                <a:lnTo>
                  <a:pt x="39" y="20"/>
                </a:lnTo>
                <a:lnTo>
                  <a:pt x="42" y="14"/>
                </a:lnTo>
                <a:lnTo>
                  <a:pt x="39" y="8"/>
                </a:lnTo>
                <a:lnTo>
                  <a:pt x="36" y="4"/>
                </a:lnTo>
                <a:lnTo>
                  <a:pt x="30" y="2"/>
                </a:lnTo>
                <a:lnTo>
                  <a:pt x="21" y="0"/>
                </a:lnTo>
                <a:lnTo>
                  <a:pt x="15" y="2"/>
                </a:lnTo>
                <a:lnTo>
                  <a:pt x="6" y="4"/>
                </a:lnTo>
                <a:lnTo>
                  <a:pt x="3" y="8"/>
                </a:lnTo>
                <a:lnTo>
                  <a:pt x="0" y="14"/>
                </a:lnTo>
                <a:close/>
              </a:path>
            </a:pathLst>
          </a:custGeom>
          <a:solidFill>
            <a:srgbClr val="C9E8E8"/>
          </a:solidFill>
          <a:ln w="9525">
            <a:noFill/>
            <a:round/>
            <a:headEnd/>
            <a:tailEnd/>
          </a:ln>
        </p:spPr>
        <p:txBody>
          <a:bodyPr/>
          <a:lstStyle/>
          <a:p>
            <a:endParaRPr lang="he-IL"/>
          </a:p>
        </p:txBody>
      </p:sp>
      <p:sp>
        <p:nvSpPr>
          <p:cNvPr id="2056" name="Freeform 350"/>
          <p:cNvSpPr>
            <a:spLocks/>
          </p:cNvSpPr>
          <p:nvPr/>
        </p:nvSpPr>
        <p:spPr bwMode="auto">
          <a:xfrm>
            <a:off x="1546225" y="5614988"/>
            <a:ext cx="65088" cy="44450"/>
          </a:xfrm>
          <a:custGeom>
            <a:avLst/>
            <a:gdLst>
              <a:gd name="T0" fmla="*/ 0 w 41"/>
              <a:gd name="T1" fmla="*/ 22225 h 28"/>
              <a:gd name="T2" fmla="*/ 4763 w 41"/>
              <a:gd name="T3" fmla="*/ 28575 h 28"/>
              <a:gd name="T4" fmla="*/ 9525 w 41"/>
              <a:gd name="T5" fmla="*/ 38100 h 28"/>
              <a:gd name="T6" fmla="*/ 23813 w 41"/>
              <a:gd name="T7" fmla="*/ 41275 h 28"/>
              <a:gd name="T8" fmla="*/ 33338 w 41"/>
              <a:gd name="T9" fmla="*/ 44450 h 28"/>
              <a:gd name="T10" fmla="*/ 47625 w 41"/>
              <a:gd name="T11" fmla="*/ 41275 h 28"/>
              <a:gd name="T12" fmla="*/ 55563 w 41"/>
              <a:gd name="T13" fmla="*/ 38100 h 28"/>
              <a:gd name="T14" fmla="*/ 60325 w 41"/>
              <a:gd name="T15" fmla="*/ 28575 h 28"/>
              <a:gd name="T16" fmla="*/ 65088 w 41"/>
              <a:gd name="T17" fmla="*/ 22225 h 28"/>
              <a:gd name="T18" fmla="*/ 60325 w 41"/>
              <a:gd name="T19" fmla="*/ 12700 h 28"/>
              <a:gd name="T20" fmla="*/ 55563 w 41"/>
              <a:gd name="T21" fmla="*/ 6350 h 28"/>
              <a:gd name="T22" fmla="*/ 47625 w 41"/>
              <a:gd name="T23" fmla="*/ 3175 h 28"/>
              <a:gd name="T24" fmla="*/ 33338 w 41"/>
              <a:gd name="T25" fmla="*/ 0 h 28"/>
              <a:gd name="T26" fmla="*/ 23813 w 41"/>
              <a:gd name="T27" fmla="*/ 3175 h 28"/>
              <a:gd name="T28" fmla="*/ 9525 w 41"/>
              <a:gd name="T29" fmla="*/ 6350 h 28"/>
              <a:gd name="T30" fmla="*/ 4763 w 41"/>
              <a:gd name="T31" fmla="*/ 12700 h 28"/>
              <a:gd name="T32" fmla="*/ 0 w 41"/>
              <a:gd name="T33" fmla="*/ 22225 h 28"/>
              <a:gd name="T34" fmla="*/ 0 w 41"/>
              <a:gd name="T35" fmla="*/ 22225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8"/>
              <a:gd name="T56" fmla="*/ 41 w 4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8">
                <a:moveTo>
                  <a:pt x="0" y="14"/>
                </a:moveTo>
                <a:lnTo>
                  <a:pt x="3" y="18"/>
                </a:lnTo>
                <a:lnTo>
                  <a:pt x="6" y="24"/>
                </a:lnTo>
                <a:lnTo>
                  <a:pt x="15" y="26"/>
                </a:lnTo>
                <a:lnTo>
                  <a:pt x="21" y="28"/>
                </a:lnTo>
                <a:lnTo>
                  <a:pt x="30" y="26"/>
                </a:lnTo>
                <a:lnTo>
                  <a:pt x="35" y="24"/>
                </a:lnTo>
                <a:lnTo>
                  <a:pt x="38" y="18"/>
                </a:lnTo>
                <a:lnTo>
                  <a:pt x="41" y="14"/>
                </a:lnTo>
                <a:lnTo>
                  <a:pt x="38" y="8"/>
                </a:lnTo>
                <a:lnTo>
                  <a:pt x="35" y="4"/>
                </a:lnTo>
                <a:lnTo>
                  <a:pt x="30" y="2"/>
                </a:lnTo>
                <a:lnTo>
                  <a:pt x="21" y="0"/>
                </a:lnTo>
                <a:lnTo>
                  <a:pt x="15" y="2"/>
                </a:lnTo>
                <a:lnTo>
                  <a:pt x="6" y="4"/>
                </a:lnTo>
                <a:lnTo>
                  <a:pt x="3" y="8"/>
                </a:lnTo>
                <a:lnTo>
                  <a:pt x="0" y="14"/>
                </a:lnTo>
                <a:close/>
              </a:path>
            </a:pathLst>
          </a:custGeom>
          <a:solidFill>
            <a:srgbClr val="C9E8E8"/>
          </a:solidFill>
          <a:ln w="9525">
            <a:noFill/>
            <a:round/>
            <a:headEnd/>
            <a:tailEnd/>
          </a:ln>
        </p:spPr>
        <p:txBody>
          <a:bodyPr/>
          <a:lstStyle/>
          <a:p>
            <a:endParaRPr lang="he-IL"/>
          </a:p>
        </p:txBody>
      </p:sp>
      <p:sp>
        <p:nvSpPr>
          <p:cNvPr id="2057" name="Freeform 351"/>
          <p:cNvSpPr>
            <a:spLocks/>
          </p:cNvSpPr>
          <p:nvPr/>
        </p:nvSpPr>
        <p:spPr bwMode="auto">
          <a:xfrm>
            <a:off x="6627813" y="5791200"/>
            <a:ext cx="65087" cy="44450"/>
          </a:xfrm>
          <a:custGeom>
            <a:avLst/>
            <a:gdLst>
              <a:gd name="T0" fmla="*/ 0 w 41"/>
              <a:gd name="T1" fmla="*/ 22225 h 28"/>
              <a:gd name="T2" fmla="*/ 3175 w 41"/>
              <a:gd name="T3" fmla="*/ 31750 h 28"/>
              <a:gd name="T4" fmla="*/ 7937 w 41"/>
              <a:gd name="T5" fmla="*/ 38100 h 28"/>
              <a:gd name="T6" fmla="*/ 17462 w 41"/>
              <a:gd name="T7" fmla="*/ 41275 h 28"/>
              <a:gd name="T8" fmla="*/ 31750 w 41"/>
              <a:gd name="T9" fmla="*/ 44450 h 28"/>
              <a:gd name="T10" fmla="*/ 46037 w 41"/>
              <a:gd name="T11" fmla="*/ 41275 h 28"/>
              <a:gd name="T12" fmla="*/ 55562 w 41"/>
              <a:gd name="T13" fmla="*/ 38100 h 28"/>
              <a:gd name="T14" fmla="*/ 60325 w 41"/>
              <a:gd name="T15" fmla="*/ 31750 h 28"/>
              <a:gd name="T16" fmla="*/ 65087 w 41"/>
              <a:gd name="T17" fmla="*/ 22225 h 28"/>
              <a:gd name="T18" fmla="*/ 60325 w 41"/>
              <a:gd name="T19" fmla="*/ 12700 h 28"/>
              <a:gd name="T20" fmla="*/ 55562 w 41"/>
              <a:gd name="T21" fmla="*/ 6350 h 28"/>
              <a:gd name="T22" fmla="*/ 46037 w 41"/>
              <a:gd name="T23" fmla="*/ 3175 h 28"/>
              <a:gd name="T24" fmla="*/ 31750 w 41"/>
              <a:gd name="T25" fmla="*/ 0 h 28"/>
              <a:gd name="T26" fmla="*/ 17462 w 41"/>
              <a:gd name="T27" fmla="*/ 3175 h 28"/>
              <a:gd name="T28" fmla="*/ 7937 w 41"/>
              <a:gd name="T29" fmla="*/ 6350 h 28"/>
              <a:gd name="T30" fmla="*/ 3175 w 41"/>
              <a:gd name="T31" fmla="*/ 12700 h 28"/>
              <a:gd name="T32" fmla="*/ 0 w 41"/>
              <a:gd name="T33" fmla="*/ 22225 h 28"/>
              <a:gd name="T34" fmla="*/ 0 w 41"/>
              <a:gd name="T35" fmla="*/ 22225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8"/>
              <a:gd name="T56" fmla="*/ 41 w 4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8">
                <a:moveTo>
                  <a:pt x="0" y="14"/>
                </a:moveTo>
                <a:lnTo>
                  <a:pt x="2" y="20"/>
                </a:lnTo>
                <a:lnTo>
                  <a:pt x="5" y="24"/>
                </a:lnTo>
                <a:lnTo>
                  <a:pt x="11" y="26"/>
                </a:lnTo>
                <a:lnTo>
                  <a:pt x="20" y="28"/>
                </a:lnTo>
                <a:lnTo>
                  <a:pt x="29" y="26"/>
                </a:lnTo>
                <a:lnTo>
                  <a:pt x="35" y="24"/>
                </a:lnTo>
                <a:lnTo>
                  <a:pt x="38" y="20"/>
                </a:lnTo>
                <a:lnTo>
                  <a:pt x="41" y="14"/>
                </a:lnTo>
                <a:lnTo>
                  <a:pt x="38" y="8"/>
                </a:lnTo>
                <a:lnTo>
                  <a:pt x="35" y="4"/>
                </a:lnTo>
                <a:lnTo>
                  <a:pt x="29" y="2"/>
                </a:lnTo>
                <a:lnTo>
                  <a:pt x="20" y="0"/>
                </a:lnTo>
                <a:lnTo>
                  <a:pt x="11" y="2"/>
                </a:lnTo>
                <a:lnTo>
                  <a:pt x="5" y="4"/>
                </a:lnTo>
                <a:lnTo>
                  <a:pt x="2" y="8"/>
                </a:lnTo>
                <a:lnTo>
                  <a:pt x="0" y="14"/>
                </a:lnTo>
                <a:close/>
              </a:path>
            </a:pathLst>
          </a:custGeom>
          <a:solidFill>
            <a:srgbClr val="C9E8E8"/>
          </a:solidFill>
          <a:ln w="9525">
            <a:noFill/>
            <a:round/>
            <a:headEnd/>
            <a:tailEnd/>
          </a:ln>
        </p:spPr>
        <p:txBody>
          <a:bodyPr/>
          <a:lstStyle/>
          <a:p>
            <a:endParaRPr lang="he-IL"/>
          </a:p>
        </p:txBody>
      </p:sp>
      <p:sp>
        <p:nvSpPr>
          <p:cNvPr id="2058" name="Freeform 359"/>
          <p:cNvSpPr>
            <a:spLocks/>
          </p:cNvSpPr>
          <p:nvPr/>
        </p:nvSpPr>
        <p:spPr bwMode="auto">
          <a:xfrm>
            <a:off x="4991100" y="5568950"/>
            <a:ext cx="66675" cy="46038"/>
          </a:xfrm>
          <a:custGeom>
            <a:avLst/>
            <a:gdLst>
              <a:gd name="T0" fmla="*/ 0 w 42"/>
              <a:gd name="T1" fmla="*/ 23813 h 29"/>
              <a:gd name="T2" fmla="*/ 4762 w 42"/>
              <a:gd name="T3" fmla="*/ 33338 h 29"/>
              <a:gd name="T4" fmla="*/ 9525 w 42"/>
              <a:gd name="T5" fmla="*/ 39688 h 29"/>
              <a:gd name="T6" fmla="*/ 19050 w 42"/>
              <a:gd name="T7" fmla="*/ 42863 h 29"/>
              <a:gd name="T8" fmla="*/ 33338 w 42"/>
              <a:gd name="T9" fmla="*/ 46038 h 29"/>
              <a:gd name="T10" fmla="*/ 47625 w 42"/>
              <a:gd name="T11" fmla="*/ 42863 h 29"/>
              <a:gd name="T12" fmla="*/ 57150 w 42"/>
              <a:gd name="T13" fmla="*/ 39688 h 29"/>
              <a:gd name="T14" fmla="*/ 61913 w 42"/>
              <a:gd name="T15" fmla="*/ 33338 h 29"/>
              <a:gd name="T16" fmla="*/ 66675 w 42"/>
              <a:gd name="T17" fmla="*/ 23813 h 29"/>
              <a:gd name="T18" fmla="*/ 61913 w 42"/>
              <a:gd name="T19" fmla="*/ 12700 h 29"/>
              <a:gd name="T20" fmla="*/ 57150 w 42"/>
              <a:gd name="T21" fmla="*/ 6350 h 29"/>
              <a:gd name="T22" fmla="*/ 47625 w 42"/>
              <a:gd name="T23" fmla="*/ 3175 h 29"/>
              <a:gd name="T24" fmla="*/ 33338 w 42"/>
              <a:gd name="T25" fmla="*/ 0 h 29"/>
              <a:gd name="T26" fmla="*/ 19050 w 42"/>
              <a:gd name="T27" fmla="*/ 3175 h 29"/>
              <a:gd name="T28" fmla="*/ 9525 w 42"/>
              <a:gd name="T29" fmla="*/ 6350 h 29"/>
              <a:gd name="T30" fmla="*/ 4762 w 42"/>
              <a:gd name="T31" fmla="*/ 12700 h 29"/>
              <a:gd name="T32" fmla="*/ 0 w 42"/>
              <a:gd name="T33" fmla="*/ 23813 h 29"/>
              <a:gd name="T34" fmla="*/ 0 w 42"/>
              <a:gd name="T35" fmla="*/ 23813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9"/>
              <a:gd name="T56" fmla="*/ 42 w 42"/>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9">
                <a:moveTo>
                  <a:pt x="0" y="15"/>
                </a:moveTo>
                <a:lnTo>
                  <a:pt x="3" y="21"/>
                </a:lnTo>
                <a:lnTo>
                  <a:pt x="6" y="25"/>
                </a:lnTo>
                <a:lnTo>
                  <a:pt x="12" y="27"/>
                </a:lnTo>
                <a:lnTo>
                  <a:pt x="21" y="29"/>
                </a:lnTo>
                <a:lnTo>
                  <a:pt x="30" y="27"/>
                </a:lnTo>
                <a:lnTo>
                  <a:pt x="36" y="25"/>
                </a:lnTo>
                <a:lnTo>
                  <a:pt x="39" y="21"/>
                </a:lnTo>
                <a:lnTo>
                  <a:pt x="42" y="15"/>
                </a:lnTo>
                <a:lnTo>
                  <a:pt x="39" y="8"/>
                </a:lnTo>
                <a:lnTo>
                  <a:pt x="36" y="4"/>
                </a:lnTo>
                <a:lnTo>
                  <a:pt x="30" y="2"/>
                </a:lnTo>
                <a:lnTo>
                  <a:pt x="21" y="0"/>
                </a:lnTo>
                <a:lnTo>
                  <a:pt x="12" y="2"/>
                </a:lnTo>
                <a:lnTo>
                  <a:pt x="6" y="4"/>
                </a:lnTo>
                <a:lnTo>
                  <a:pt x="3" y="8"/>
                </a:lnTo>
                <a:lnTo>
                  <a:pt x="0" y="15"/>
                </a:lnTo>
                <a:close/>
              </a:path>
            </a:pathLst>
          </a:custGeom>
          <a:solidFill>
            <a:srgbClr val="7FBFFF"/>
          </a:solidFill>
          <a:ln w="9525">
            <a:noFill/>
            <a:round/>
            <a:headEnd/>
            <a:tailEnd/>
          </a:ln>
        </p:spPr>
        <p:txBody>
          <a:bodyPr/>
          <a:lstStyle/>
          <a:p>
            <a:endParaRPr lang="he-IL"/>
          </a:p>
        </p:txBody>
      </p:sp>
      <p:sp>
        <p:nvSpPr>
          <p:cNvPr id="2059" name="Freeform 361"/>
          <p:cNvSpPr>
            <a:spLocks/>
          </p:cNvSpPr>
          <p:nvPr/>
        </p:nvSpPr>
        <p:spPr bwMode="auto">
          <a:xfrm>
            <a:off x="2374900" y="4868863"/>
            <a:ext cx="66675" cy="44450"/>
          </a:xfrm>
          <a:custGeom>
            <a:avLst/>
            <a:gdLst>
              <a:gd name="T0" fmla="*/ 0 w 42"/>
              <a:gd name="T1" fmla="*/ 22225 h 28"/>
              <a:gd name="T2" fmla="*/ 4762 w 42"/>
              <a:gd name="T3" fmla="*/ 31750 h 28"/>
              <a:gd name="T4" fmla="*/ 9525 w 42"/>
              <a:gd name="T5" fmla="*/ 38100 h 28"/>
              <a:gd name="T6" fmla="*/ 23812 w 42"/>
              <a:gd name="T7" fmla="*/ 41275 h 28"/>
              <a:gd name="T8" fmla="*/ 33338 w 42"/>
              <a:gd name="T9" fmla="*/ 44450 h 28"/>
              <a:gd name="T10" fmla="*/ 47625 w 42"/>
              <a:gd name="T11" fmla="*/ 41275 h 28"/>
              <a:gd name="T12" fmla="*/ 57150 w 42"/>
              <a:gd name="T13" fmla="*/ 38100 h 28"/>
              <a:gd name="T14" fmla="*/ 61913 w 42"/>
              <a:gd name="T15" fmla="*/ 31750 h 28"/>
              <a:gd name="T16" fmla="*/ 66675 w 42"/>
              <a:gd name="T17" fmla="*/ 22225 h 28"/>
              <a:gd name="T18" fmla="*/ 61913 w 42"/>
              <a:gd name="T19" fmla="*/ 12700 h 28"/>
              <a:gd name="T20" fmla="*/ 57150 w 42"/>
              <a:gd name="T21" fmla="*/ 6350 h 28"/>
              <a:gd name="T22" fmla="*/ 47625 w 42"/>
              <a:gd name="T23" fmla="*/ 3175 h 28"/>
              <a:gd name="T24" fmla="*/ 33338 w 42"/>
              <a:gd name="T25" fmla="*/ 0 h 28"/>
              <a:gd name="T26" fmla="*/ 23812 w 42"/>
              <a:gd name="T27" fmla="*/ 3175 h 28"/>
              <a:gd name="T28" fmla="*/ 9525 w 42"/>
              <a:gd name="T29" fmla="*/ 6350 h 28"/>
              <a:gd name="T30" fmla="*/ 4762 w 42"/>
              <a:gd name="T31" fmla="*/ 12700 h 28"/>
              <a:gd name="T32" fmla="*/ 0 w 42"/>
              <a:gd name="T33" fmla="*/ 22225 h 28"/>
              <a:gd name="T34" fmla="*/ 0 w 42"/>
              <a:gd name="T35" fmla="*/ 22225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8"/>
              <a:gd name="T56" fmla="*/ 42 w 42"/>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8">
                <a:moveTo>
                  <a:pt x="0" y="14"/>
                </a:moveTo>
                <a:lnTo>
                  <a:pt x="3" y="20"/>
                </a:lnTo>
                <a:lnTo>
                  <a:pt x="6" y="24"/>
                </a:lnTo>
                <a:lnTo>
                  <a:pt x="15" y="26"/>
                </a:lnTo>
                <a:lnTo>
                  <a:pt x="21" y="28"/>
                </a:lnTo>
                <a:lnTo>
                  <a:pt x="30" y="26"/>
                </a:lnTo>
                <a:lnTo>
                  <a:pt x="36" y="24"/>
                </a:lnTo>
                <a:lnTo>
                  <a:pt x="39" y="20"/>
                </a:lnTo>
                <a:lnTo>
                  <a:pt x="42" y="14"/>
                </a:lnTo>
                <a:lnTo>
                  <a:pt x="39" y="8"/>
                </a:lnTo>
                <a:lnTo>
                  <a:pt x="36" y="4"/>
                </a:lnTo>
                <a:lnTo>
                  <a:pt x="30" y="2"/>
                </a:lnTo>
                <a:lnTo>
                  <a:pt x="21" y="0"/>
                </a:lnTo>
                <a:lnTo>
                  <a:pt x="15" y="2"/>
                </a:lnTo>
                <a:lnTo>
                  <a:pt x="6" y="4"/>
                </a:lnTo>
                <a:lnTo>
                  <a:pt x="3" y="8"/>
                </a:lnTo>
                <a:lnTo>
                  <a:pt x="0" y="14"/>
                </a:lnTo>
                <a:close/>
              </a:path>
            </a:pathLst>
          </a:custGeom>
          <a:solidFill>
            <a:srgbClr val="7FBFFF"/>
          </a:solidFill>
          <a:ln w="9525">
            <a:noFill/>
            <a:round/>
            <a:headEnd/>
            <a:tailEnd/>
          </a:ln>
        </p:spPr>
        <p:txBody>
          <a:bodyPr/>
          <a:lstStyle/>
          <a:p>
            <a:endParaRPr lang="he-IL"/>
          </a:p>
        </p:txBody>
      </p:sp>
      <p:sp>
        <p:nvSpPr>
          <p:cNvPr id="2060" name="Freeform 364"/>
          <p:cNvSpPr>
            <a:spLocks/>
          </p:cNvSpPr>
          <p:nvPr/>
        </p:nvSpPr>
        <p:spPr bwMode="auto">
          <a:xfrm>
            <a:off x="938213" y="6016625"/>
            <a:ext cx="65087" cy="44450"/>
          </a:xfrm>
          <a:custGeom>
            <a:avLst/>
            <a:gdLst>
              <a:gd name="T0" fmla="*/ 0 w 41"/>
              <a:gd name="T1" fmla="*/ 22225 h 28"/>
              <a:gd name="T2" fmla="*/ 4762 w 41"/>
              <a:gd name="T3" fmla="*/ 28575 h 28"/>
              <a:gd name="T4" fmla="*/ 9525 w 41"/>
              <a:gd name="T5" fmla="*/ 38100 h 28"/>
              <a:gd name="T6" fmla="*/ 19050 w 41"/>
              <a:gd name="T7" fmla="*/ 41275 h 28"/>
              <a:gd name="T8" fmla="*/ 33337 w 41"/>
              <a:gd name="T9" fmla="*/ 44450 h 28"/>
              <a:gd name="T10" fmla="*/ 47625 w 41"/>
              <a:gd name="T11" fmla="*/ 41275 h 28"/>
              <a:gd name="T12" fmla="*/ 55562 w 41"/>
              <a:gd name="T13" fmla="*/ 38100 h 28"/>
              <a:gd name="T14" fmla="*/ 60325 w 41"/>
              <a:gd name="T15" fmla="*/ 28575 h 28"/>
              <a:gd name="T16" fmla="*/ 65087 w 41"/>
              <a:gd name="T17" fmla="*/ 22225 h 28"/>
              <a:gd name="T18" fmla="*/ 60325 w 41"/>
              <a:gd name="T19" fmla="*/ 12700 h 28"/>
              <a:gd name="T20" fmla="*/ 55562 w 41"/>
              <a:gd name="T21" fmla="*/ 6350 h 28"/>
              <a:gd name="T22" fmla="*/ 47625 w 41"/>
              <a:gd name="T23" fmla="*/ 3175 h 28"/>
              <a:gd name="T24" fmla="*/ 33337 w 41"/>
              <a:gd name="T25" fmla="*/ 0 h 28"/>
              <a:gd name="T26" fmla="*/ 19050 w 41"/>
              <a:gd name="T27" fmla="*/ 3175 h 28"/>
              <a:gd name="T28" fmla="*/ 9525 w 41"/>
              <a:gd name="T29" fmla="*/ 6350 h 28"/>
              <a:gd name="T30" fmla="*/ 4762 w 41"/>
              <a:gd name="T31" fmla="*/ 12700 h 28"/>
              <a:gd name="T32" fmla="*/ 0 w 41"/>
              <a:gd name="T33" fmla="*/ 22225 h 28"/>
              <a:gd name="T34" fmla="*/ 0 w 41"/>
              <a:gd name="T35" fmla="*/ 22225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8"/>
              <a:gd name="T56" fmla="*/ 41 w 4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8">
                <a:moveTo>
                  <a:pt x="0" y="14"/>
                </a:moveTo>
                <a:lnTo>
                  <a:pt x="3" y="18"/>
                </a:lnTo>
                <a:lnTo>
                  <a:pt x="6" y="24"/>
                </a:lnTo>
                <a:lnTo>
                  <a:pt x="12" y="26"/>
                </a:lnTo>
                <a:lnTo>
                  <a:pt x="21" y="28"/>
                </a:lnTo>
                <a:lnTo>
                  <a:pt x="30" y="26"/>
                </a:lnTo>
                <a:lnTo>
                  <a:pt x="35" y="24"/>
                </a:lnTo>
                <a:lnTo>
                  <a:pt x="38" y="18"/>
                </a:lnTo>
                <a:lnTo>
                  <a:pt x="41" y="14"/>
                </a:lnTo>
                <a:lnTo>
                  <a:pt x="38" y="8"/>
                </a:lnTo>
                <a:lnTo>
                  <a:pt x="35" y="4"/>
                </a:lnTo>
                <a:lnTo>
                  <a:pt x="30" y="2"/>
                </a:lnTo>
                <a:lnTo>
                  <a:pt x="21" y="0"/>
                </a:lnTo>
                <a:lnTo>
                  <a:pt x="12" y="2"/>
                </a:lnTo>
                <a:lnTo>
                  <a:pt x="6" y="4"/>
                </a:lnTo>
                <a:lnTo>
                  <a:pt x="3" y="8"/>
                </a:lnTo>
                <a:lnTo>
                  <a:pt x="0" y="14"/>
                </a:lnTo>
                <a:close/>
              </a:path>
            </a:pathLst>
          </a:custGeom>
          <a:solidFill>
            <a:srgbClr val="7FBFFF"/>
          </a:solidFill>
          <a:ln w="9525">
            <a:noFill/>
            <a:round/>
            <a:headEnd/>
            <a:tailEnd/>
          </a:ln>
        </p:spPr>
        <p:txBody>
          <a:bodyPr/>
          <a:lstStyle/>
          <a:p>
            <a:endParaRPr lang="he-IL"/>
          </a:p>
        </p:txBody>
      </p:sp>
      <p:sp>
        <p:nvSpPr>
          <p:cNvPr id="2061" name="Freeform 367"/>
          <p:cNvSpPr>
            <a:spLocks/>
          </p:cNvSpPr>
          <p:nvPr/>
        </p:nvSpPr>
        <p:spPr bwMode="auto">
          <a:xfrm>
            <a:off x="8328025" y="5106988"/>
            <a:ext cx="66675" cy="44450"/>
          </a:xfrm>
          <a:custGeom>
            <a:avLst/>
            <a:gdLst>
              <a:gd name="T0" fmla="*/ 0 w 42"/>
              <a:gd name="T1" fmla="*/ 22225 h 28"/>
              <a:gd name="T2" fmla="*/ 4762 w 42"/>
              <a:gd name="T3" fmla="*/ 31750 h 28"/>
              <a:gd name="T4" fmla="*/ 9525 w 42"/>
              <a:gd name="T5" fmla="*/ 38100 h 28"/>
              <a:gd name="T6" fmla="*/ 19050 w 42"/>
              <a:gd name="T7" fmla="*/ 41275 h 28"/>
              <a:gd name="T8" fmla="*/ 33338 w 42"/>
              <a:gd name="T9" fmla="*/ 44450 h 28"/>
              <a:gd name="T10" fmla="*/ 47625 w 42"/>
              <a:gd name="T11" fmla="*/ 41275 h 28"/>
              <a:gd name="T12" fmla="*/ 57150 w 42"/>
              <a:gd name="T13" fmla="*/ 38100 h 28"/>
              <a:gd name="T14" fmla="*/ 61913 w 42"/>
              <a:gd name="T15" fmla="*/ 31750 h 28"/>
              <a:gd name="T16" fmla="*/ 66675 w 42"/>
              <a:gd name="T17" fmla="*/ 22225 h 28"/>
              <a:gd name="T18" fmla="*/ 61913 w 42"/>
              <a:gd name="T19" fmla="*/ 15875 h 28"/>
              <a:gd name="T20" fmla="*/ 57150 w 42"/>
              <a:gd name="T21" fmla="*/ 6350 h 28"/>
              <a:gd name="T22" fmla="*/ 47625 w 42"/>
              <a:gd name="T23" fmla="*/ 3175 h 28"/>
              <a:gd name="T24" fmla="*/ 33338 w 42"/>
              <a:gd name="T25" fmla="*/ 0 h 28"/>
              <a:gd name="T26" fmla="*/ 19050 w 42"/>
              <a:gd name="T27" fmla="*/ 3175 h 28"/>
              <a:gd name="T28" fmla="*/ 9525 w 42"/>
              <a:gd name="T29" fmla="*/ 6350 h 28"/>
              <a:gd name="T30" fmla="*/ 4762 w 42"/>
              <a:gd name="T31" fmla="*/ 15875 h 28"/>
              <a:gd name="T32" fmla="*/ 0 w 42"/>
              <a:gd name="T33" fmla="*/ 22225 h 28"/>
              <a:gd name="T34" fmla="*/ 0 w 42"/>
              <a:gd name="T35" fmla="*/ 22225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8"/>
              <a:gd name="T56" fmla="*/ 42 w 42"/>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8">
                <a:moveTo>
                  <a:pt x="0" y="14"/>
                </a:moveTo>
                <a:lnTo>
                  <a:pt x="3" y="20"/>
                </a:lnTo>
                <a:lnTo>
                  <a:pt x="6" y="24"/>
                </a:lnTo>
                <a:lnTo>
                  <a:pt x="12" y="26"/>
                </a:lnTo>
                <a:lnTo>
                  <a:pt x="21" y="28"/>
                </a:lnTo>
                <a:lnTo>
                  <a:pt x="30" y="26"/>
                </a:lnTo>
                <a:lnTo>
                  <a:pt x="36" y="24"/>
                </a:lnTo>
                <a:lnTo>
                  <a:pt x="39" y="20"/>
                </a:lnTo>
                <a:lnTo>
                  <a:pt x="42" y="14"/>
                </a:lnTo>
                <a:lnTo>
                  <a:pt x="39" y="10"/>
                </a:lnTo>
                <a:lnTo>
                  <a:pt x="36" y="4"/>
                </a:lnTo>
                <a:lnTo>
                  <a:pt x="30" y="2"/>
                </a:lnTo>
                <a:lnTo>
                  <a:pt x="21" y="0"/>
                </a:lnTo>
                <a:lnTo>
                  <a:pt x="12" y="2"/>
                </a:lnTo>
                <a:lnTo>
                  <a:pt x="6" y="4"/>
                </a:lnTo>
                <a:lnTo>
                  <a:pt x="3" y="10"/>
                </a:lnTo>
                <a:lnTo>
                  <a:pt x="0" y="14"/>
                </a:lnTo>
                <a:close/>
              </a:path>
            </a:pathLst>
          </a:custGeom>
          <a:solidFill>
            <a:srgbClr val="7FBFFF"/>
          </a:solidFill>
          <a:ln w="9525">
            <a:noFill/>
            <a:round/>
            <a:headEnd/>
            <a:tailEnd/>
          </a:ln>
        </p:spPr>
        <p:txBody>
          <a:bodyPr/>
          <a:lstStyle/>
          <a:p>
            <a:endParaRPr lang="he-IL"/>
          </a:p>
        </p:txBody>
      </p:sp>
      <p:sp>
        <p:nvSpPr>
          <p:cNvPr id="2062" name="Freeform 371"/>
          <p:cNvSpPr>
            <a:spLocks/>
          </p:cNvSpPr>
          <p:nvPr/>
        </p:nvSpPr>
        <p:spPr bwMode="auto">
          <a:xfrm>
            <a:off x="2257425" y="6007100"/>
            <a:ext cx="131763" cy="90488"/>
          </a:xfrm>
          <a:custGeom>
            <a:avLst/>
            <a:gdLst>
              <a:gd name="T0" fmla="*/ 0 w 83"/>
              <a:gd name="T1" fmla="*/ 44450 h 57"/>
              <a:gd name="T2" fmla="*/ 4763 w 83"/>
              <a:gd name="T3" fmla="*/ 63500 h 57"/>
              <a:gd name="T4" fmla="*/ 19050 w 83"/>
              <a:gd name="T5" fmla="*/ 76200 h 57"/>
              <a:gd name="T6" fmla="*/ 38100 w 83"/>
              <a:gd name="T7" fmla="*/ 87313 h 57"/>
              <a:gd name="T8" fmla="*/ 66675 w 83"/>
              <a:gd name="T9" fmla="*/ 90488 h 57"/>
              <a:gd name="T10" fmla="*/ 95250 w 83"/>
              <a:gd name="T11" fmla="*/ 87313 h 57"/>
              <a:gd name="T12" fmla="*/ 112713 w 83"/>
              <a:gd name="T13" fmla="*/ 76200 h 57"/>
              <a:gd name="T14" fmla="*/ 127000 w 83"/>
              <a:gd name="T15" fmla="*/ 63500 h 57"/>
              <a:gd name="T16" fmla="*/ 131763 w 83"/>
              <a:gd name="T17" fmla="*/ 44450 h 57"/>
              <a:gd name="T18" fmla="*/ 127000 w 83"/>
              <a:gd name="T19" fmla="*/ 28575 h 57"/>
              <a:gd name="T20" fmla="*/ 112713 w 83"/>
              <a:gd name="T21" fmla="*/ 12700 h 57"/>
              <a:gd name="T22" fmla="*/ 95250 w 83"/>
              <a:gd name="T23" fmla="*/ 3175 h 57"/>
              <a:gd name="T24" fmla="*/ 66675 w 83"/>
              <a:gd name="T25" fmla="*/ 0 h 57"/>
              <a:gd name="T26" fmla="*/ 38100 w 83"/>
              <a:gd name="T27" fmla="*/ 3175 h 57"/>
              <a:gd name="T28" fmla="*/ 19050 w 83"/>
              <a:gd name="T29" fmla="*/ 12700 h 57"/>
              <a:gd name="T30" fmla="*/ 4763 w 83"/>
              <a:gd name="T31" fmla="*/ 28575 h 57"/>
              <a:gd name="T32" fmla="*/ 0 w 83"/>
              <a:gd name="T33" fmla="*/ 44450 h 57"/>
              <a:gd name="T34" fmla="*/ 0 w 83"/>
              <a:gd name="T35" fmla="*/ 4445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57"/>
              <a:gd name="T56" fmla="*/ 83 w 83"/>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57">
                <a:moveTo>
                  <a:pt x="0" y="28"/>
                </a:moveTo>
                <a:lnTo>
                  <a:pt x="3" y="40"/>
                </a:lnTo>
                <a:lnTo>
                  <a:pt x="12" y="48"/>
                </a:lnTo>
                <a:lnTo>
                  <a:pt x="24" y="55"/>
                </a:lnTo>
                <a:lnTo>
                  <a:pt x="42" y="57"/>
                </a:lnTo>
                <a:lnTo>
                  <a:pt x="60" y="55"/>
                </a:lnTo>
                <a:lnTo>
                  <a:pt x="71" y="48"/>
                </a:lnTo>
                <a:lnTo>
                  <a:pt x="80" y="40"/>
                </a:lnTo>
                <a:lnTo>
                  <a:pt x="83" y="28"/>
                </a:lnTo>
                <a:lnTo>
                  <a:pt x="80" y="18"/>
                </a:lnTo>
                <a:lnTo>
                  <a:pt x="71" y="8"/>
                </a:lnTo>
                <a:lnTo>
                  <a:pt x="60" y="2"/>
                </a:lnTo>
                <a:lnTo>
                  <a:pt x="42" y="0"/>
                </a:lnTo>
                <a:lnTo>
                  <a:pt x="24" y="2"/>
                </a:lnTo>
                <a:lnTo>
                  <a:pt x="12" y="8"/>
                </a:lnTo>
                <a:lnTo>
                  <a:pt x="3" y="18"/>
                </a:lnTo>
                <a:lnTo>
                  <a:pt x="0" y="28"/>
                </a:lnTo>
                <a:close/>
              </a:path>
            </a:pathLst>
          </a:custGeom>
          <a:solidFill>
            <a:srgbClr val="3F9EFF"/>
          </a:solidFill>
          <a:ln w="9525">
            <a:noFill/>
            <a:round/>
            <a:headEnd/>
            <a:tailEnd/>
          </a:ln>
        </p:spPr>
        <p:txBody>
          <a:bodyPr/>
          <a:lstStyle/>
          <a:p>
            <a:endParaRPr lang="he-IL"/>
          </a:p>
        </p:txBody>
      </p:sp>
      <p:sp>
        <p:nvSpPr>
          <p:cNvPr id="2063" name="Freeform 349"/>
          <p:cNvSpPr>
            <a:spLocks/>
          </p:cNvSpPr>
          <p:nvPr/>
        </p:nvSpPr>
        <p:spPr bwMode="auto">
          <a:xfrm>
            <a:off x="1273175" y="5570538"/>
            <a:ext cx="66675" cy="46037"/>
          </a:xfrm>
          <a:custGeom>
            <a:avLst/>
            <a:gdLst>
              <a:gd name="T0" fmla="*/ 0 w 42"/>
              <a:gd name="T1" fmla="*/ 23812 h 29"/>
              <a:gd name="T2" fmla="*/ 4762 w 42"/>
              <a:gd name="T3" fmla="*/ 33337 h 29"/>
              <a:gd name="T4" fmla="*/ 9525 w 42"/>
              <a:gd name="T5" fmla="*/ 39687 h 29"/>
              <a:gd name="T6" fmla="*/ 19050 w 42"/>
              <a:gd name="T7" fmla="*/ 42862 h 29"/>
              <a:gd name="T8" fmla="*/ 33338 w 42"/>
              <a:gd name="T9" fmla="*/ 46037 h 29"/>
              <a:gd name="T10" fmla="*/ 47625 w 42"/>
              <a:gd name="T11" fmla="*/ 42862 h 29"/>
              <a:gd name="T12" fmla="*/ 57150 w 42"/>
              <a:gd name="T13" fmla="*/ 39687 h 29"/>
              <a:gd name="T14" fmla="*/ 61913 w 42"/>
              <a:gd name="T15" fmla="*/ 33337 h 29"/>
              <a:gd name="T16" fmla="*/ 66675 w 42"/>
              <a:gd name="T17" fmla="*/ 23812 h 29"/>
              <a:gd name="T18" fmla="*/ 61913 w 42"/>
              <a:gd name="T19" fmla="*/ 17462 h 29"/>
              <a:gd name="T20" fmla="*/ 57150 w 42"/>
              <a:gd name="T21" fmla="*/ 6350 h 29"/>
              <a:gd name="T22" fmla="*/ 47625 w 42"/>
              <a:gd name="T23" fmla="*/ 3175 h 29"/>
              <a:gd name="T24" fmla="*/ 33338 w 42"/>
              <a:gd name="T25" fmla="*/ 0 h 29"/>
              <a:gd name="T26" fmla="*/ 19050 w 42"/>
              <a:gd name="T27" fmla="*/ 3175 h 29"/>
              <a:gd name="T28" fmla="*/ 9525 w 42"/>
              <a:gd name="T29" fmla="*/ 6350 h 29"/>
              <a:gd name="T30" fmla="*/ 4762 w 42"/>
              <a:gd name="T31" fmla="*/ 17462 h 29"/>
              <a:gd name="T32" fmla="*/ 0 w 42"/>
              <a:gd name="T33" fmla="*/ 23812 h 29"/>
              <a:gd name="T34" fmla="*/ 0 w 42"/>
              <a:gd name="T35" fmla="*/ 23812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9"/>
              <a:gd name="T56" fmla="*/ 42 w 42"/>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9">
                <a:moveTo>
                  <a:pt x="0" y="15"/>
                </a:moveTo>
                <a:lnTo>
                  <a:pt x="3" y="21"/>
                </a:lnTo>
                <a:lnTo>
                  <a:pt x="6" y="25"/>
                </a:lnTo>
                <a:lnTo>
                  <a:pt x="12" y="27"/>
                </a:lnTo>
                <a:lnTo>
                  <a:pt x="21" y="29"/>
                </a:lnTo>
                <a:lnTo>
                  <a:pt x="30" y="27"/>
                </a:lnTo>
                <a:lnTo>
                  <a:pt x="36" y="25"/>
                </a:lnTo>
                <a:lnTo>
                  <a:pt x="39" y="21"/>
                </a:lnTo>
                <a:lnTo>
                  <a:pt x="42" y="15"/>
                </a:lnTo>
                <a:lnTo>
                  <a:pt x="39" y="11"/>
                </a:lnTo>
                <a:lnTo>
                  <a:pt x="36" y="4"/>
                </a:lnTo>
                <a:lnTo>
                  <a:pt x="30" y="2"/>
                </a:lnTo>
                <a:lnTo>
                  <a:pt x="21" y="0"/>
                </a:lnTo>
                <a:lnTo>
                  <a:pt x="12" y="2"/>
                </a:lnTo>
                <a:lnTo>
                  <a:pt x="6" y="4"/>
                </a:lnTo>
                <a:lnTo>
                  <a:pt x="3" y="11"/>
                </a:lnTo>
                <a:lnTo>
                  <a:pt x="0" y="15"/>
                </a:lnTo>
                <a:close/>
              </a:path>
            </a:pathLst>
          </a:custGeom>
          <a:solidFill>
            <a:srgbClr val="C9E8E8"/>
          </a:solidFill>
          <a:ln w="9525">
            <a:noFill/>
            <a:round/>
            <a:headEnd/>
            <a:tailEnd/>
          </a:ln>
        </p:spPr>
        <p:txBody>
          <a:bodyPr/>
          <a:lstStyle/>
          <a:p>
            <a:endParaRPr lang="he-IL"/>
          </a:p>
        </p:txBody>
      </p:sp>
      <p:sp>
        <p:nvSpPr>
          <p:cNvPr id="2064" name="Freeform 358"/>
          <p:cNvSpPr>
            <a:spLocks/>
          </p:cNvSpPr>
          <p:nvPr/>
        </p:nvSpPr>
        <p:spPr bwMode="auto">
          <a:xfrm>
            <a:off x="5021263" y="5422900"/>
            <a:ext cx="65087" cy="46038"/>
          </a:xfrm>
          <a:custGeom>
            <a:avLst/>
            <a:gdLst>
              <a:gd name="T0" fmla="*/ 0 w 41"/>
              <a:gd name="T1" fmla="*/ 22225 h 29"/>
              <a:gd name="T2" fmla="*/ 4762 w 41"/>
              <a:gd name="T3" fmla="*/ 31750 h 29"/>
              <a:gd name="T4" fmla="*/ 7937 w 41"/>
              <a:gd name="T5" fmla="*/ 39688 h 29"/>
              <a:gd name="T6" fmla="*/ 22225 w 41"/>
              <a:gd name="T7" fmla="*/ 42863 h 29"/>
              <a:gd name="T8" fmla="*/ 31750 w 41"/>
              <a:gd name="T9" fmla="*/ 46038 h 29"/>
              <a:gd name="T10" fmla="*/ 46037 w 41"/>
              <a:gd name="T11" fmla="*/ 42863 h 29"/>
              <a:gd name="T12" fmla="*/ 55562 w 41"/>
              <a:gd name="T13" fmla="*/ 39688 h 29"/>
              <a:gd name="T14" fmla="*/ 60325 w 41"/>
              <a:gd name="T15" fmla="*/ 31750 h 29"/>
              <a:gd name="T16" fmla="*/ 65087 w 41"/>
              <a:gd name="T17" fmla="*/ 22225 h 29"/>
              <a:gd name="T18" fmla="*/ 60325 w 41"/>
              <a:gd name="T19" fmla="*/ 12700 h 29"/>
              <a:gd name="T20" fmla="*/ 55562 w 41"/>
              <a:gd name="T21" fmla="*/ 6350 h 29"/>
              <a:gd name="T22" fmla="*/ 46037 w 41"/>
              <a:gd name="T23" fmla="*/ 3175 h 29"/>
              <a:gd name="T24" fmla="*/ 31750 w 41"/>
              <a:gd name="T25" fmla="*/ 0 h 29"/>
              <a:gd name="T26" fmla="*/ 22225 w 41"/>
              <a:gd name="T27" fmla="*/ 3175 h 29"/>
              <a:gd name="T28" fmla="*/ 7937 w 41"/>
              <a:gd name="T29" fmla="*/ 6350 h 29"/>
              <a:gd name="T30" fmla="*/ 4762 w 41"/>
              <a:gd name="T31" fmla="*/ 12700 h 29"/>
              <a:gd name="T32" fmla="*/ 0 w 41"/>
              <a:gd name="T33" fmla="*/ 22225 h 29"/>
              <a:gd name="T34" fmla="*/ 0 w 41"/>
              <a:gd name="T35" fmla="*/ 22225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9"/>
              <a:gd name="T56" fmla="*/ 41 w 41"/>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9">
                <a:moveTo>
                  <a:pt x="0" y="14"/>
                </a:moveTo>
                <a:lnTo>
                  <a:pt x="3" y="20"/>
                </a:lnTo>
                <a:lnTo>
                  <a:pt x="5" y="25"/>
                </a:lnTo>
                <a:lnTo>
                  <a:pt x="14" y="27"/>
                </a:lnTo>
                <a:lnTo>
                  <a:pt x="20" y="29"/>
                </a:lnTo>
                <a:lnTo>
                  <a:pt x="29" y="27"/>
                </a:lnTo>
                <a:lnTo>
                  <a:pt x="35" y="25"/>
                </a:lnTo>
                <a:lnTo>
                  <a:pt x="38" y="20"/>
                </a:lnTo>
                <a:lnTo>
                  <a:pt x="41" y="14"/>
                </a:lnTo>
                <a:lnTo>
                  <a:pt x="38" y="8"/>
                </a:lnTo>
                <a:lnTo>
                  <a:pt x="35" y="4"/>
                </a:lnTo>
                <a:lnTo>
                  <a:pt x="29" y="2"/>
                </a:lnTo>
                <a:lnTo>
                  <a:pt x="20" y="0"/>
                </a:lnTo>
                <a:lnTo>
                  <a:pt x="14" y="2"/>
                </a:lnTo>
                <a:lnTo>
                  <a:pt x="5" y="4"/>
                </a:lnTo>
                <a:lnTo>
                  <a:pt x="3" y="8"/>
                </a:lnTo>
                <a:lnTo>
                  <a:pt x="0" y="14"/>
                </a:lnTo>
                <a:close/>
              </a:path>
            </a:pathLst>
          </a:custGeom>
          <a:solidFill>
            <a:srgbClr val="7FBFFF"/>
          </a:solidFill>
          <a:ln w="9525">
            <a:noFill/>
            <a:round/>
            <a:headEnd/>
            <a:tailEnd/>
          </a:ln>
        </p:spPr>
        <p:txBody>
          <a:bodyPr/>
          <a:lstStyle/>
          <a:p>
            <a:endParaRPr lang="he-IL"/>
          </a:p>
        </p:txBody>
      </p:sp>
      <p:sp>
        <p:nvSpPr>
          <p:cNvPr id="2065" name="Freeform 362"/>
          <p:cNvSpPr>
            <a:spLocks/>
          </p:cNvSpPr>
          <p:nvPr/>
        </p:nvSpPr>
        <p:spPr bwMode="auto">
          <a:xfrm>
            <a:off x="1797050" y="5083175"/>
            <a:ext cx="65088" cy="41275"/>
          </a:xfrm>
          <a:custGeom>
            <a:avLst/>
            <a:gdLst>
              <a:gd name="T0" fmla="*/ 0 w 41"/>
              <a:gd name="T1" fmla="*/ 19050 h 26"/>
              <a:gd name="T2" fmla="*/ 4763 w 41"/>
              <a:gd name="T3" fmla="*/ 28575 h 26"/>
              <a:gd name="T4" fmla="*/ 9525 w 41"/>
              <a:gd name="T5" fmla="*/ 34925 h 26"/>
              <a:gd name="T6" fmla="*/ 19050 w 41"/>
              <a:gd name="T7" fmla="*/ 38100 h 26"/>
              <a:gd name="T8" fmla="*/ 31750 w 41"/>
              <a:gd name="T9" fmla="*/ 41275 h 26"/>
              <a:gd name="T10" fmla="*/ 46038 w 41"/>
              <a:gd name="T11" fmla="*/ 38100 h 26"/>
              <a:gd name="T12" fmla="*/ 55563 w 41"/>
              <a:gd name="T13" fmla="*/ 34925 h 26"/>
              <a:gd name="T14" fmla="*/ 60325 w 41"/>
              <a:gd name="T15" fmla="*/ 28575 h 26"/>
              <a:gd name="T16" fmla="*/ 65088 w 41"/>
              <a:gd name="T17" fmla="*/ 19050 h 26"/>
              <a:gd name="T18" fmla="*/ 60325 w 41"/>
              <a:gd name="T19" fmla="*/ 12700 h 26"/>
              <a:gd name="T20" fmla="*/ 55563 w 41"/>
              <a:gd name="T21" fmla="*/ 6350 h 26"/>
              <a:gd name="T22" fmla="*/ 46038 w 41"/>
              <a:gd name="T23" fmla="*/ 3175 h 26"/>
              <a:gd name="T24" fmla="*/ 31750 w 41"/>
              <a:gd name="T25" fmla="*/ 0 h 26"/>
              <a:gd name="T26" fmla="*/ 19050 w 41"/>
              <a:gd name="T27" fmla="*/ 3175 h 26"/>
              <a:gd name="T28" fmla="*/ 9525 w 41"/>
              <a:gd name="T29" fmla="*/ 6350 h 26"/>
              <a:gd name="T30" fmla="*/ 4763 w 41"/>
              <a:gd name="T31" fmla="*/ 12700 h 26"/>
              <a:gd name="T32" fmla="*/ 0 w 41"/>
              <a:gd name="T33" fmla="*/ 19050 h 26"/>
              <a:gd name="T34" fmla="*/ 0 w 41"/>
              <a:gd name="T35" fmla="*/ 1905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6"/>
              <a:gd name="T56" fmla="*/ 41 w 4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6">
                <a:moveTo>
                  <a:pt x="0" y="12"/>
                </a:moveTo>
                <a:lnTo>
                  <a:pt x="3" y="18"/>
                </a:lnTo>
                <a:lnTo>
                  <a:pt x="6" y="22"/>
                </a:lnTo>
                <a:lnTo>
                  <a:pt x="12" y="24"/>
                </a:lnTo>
                <a:lnTo>
                  <a:pt x="20" y="26"/>
                </a:lnTo>
                <a:lnTo>
                  <a:pt x="29" y="24"/>
                </a:lnTo>
                <a:lnTo>
                  <a:pt x="35" y="22"/>
                </a:lnTo>
                <a:lnTo>
                  <a:pt x="38" y="18"/>
                </a:lnTo>
                <a:lnTo>
                  <a:pt x="41" y="12"/>
                </a:lnTo>
                <a:lnTo>
                  <a:pt x="38" y="8"/>
                </a:lnTo>
                <a:lnTo>
                  <a:pt x="35" y="4"/>
                </a:lnTo>
                <a:lnTo>
                  <a:pt x="29" y="2"/>
                </a:lnTo>
                <a:lnTo>
                  <a:pt x="20" y="0"/>
                </a:lnTo>
                <a:lnTo>
                  <a:pt x="12" y="2"/>
                </a:lnTo>
                <a:lnTo>
                  <a:pt x="6" y="4"/>
                </a:lnTo>
                <a:lnTo>
                  <a:pt x="3" y="8"/>
                </a:lnTo>
                <a:lnTo>
                  <a:pt x="0" y="12"/>
                </a:lnTo>
                <a:close/>
              </a:path>
            </a:pathLst>
          </a:custGeom>
          <a:solidFill>
            <a:srgbClr val="7FBFFF"/>
          </a:solidFill>
          <a:ln w="9525">
            <a:noFill/>
            <a:round/>
            <a:headEnd/>
            <a:tailEnd/>
          </a:ln>
        </p:spPr>
        <p:txBody>
          <a:bodyPr/>
          <a:lstStyle/>
          <a:p>
            <a:endParaRPr lang="he-IL"/>
          </a:p>
        </p:txBody>
      </p:sp>
      <p:sp>
        <p:nvSpPr>
          <p:cNvPr id="2066" name="Freeform 363"/>
          <p:cNvSpPr>
            <a:spLocks/>
          </p:cNvSpPr>
          <p:nvPr/>
        </p:nvSpPr>
        <p:spPr bwMode="auto">
          <a:xfrm>
            <a:off x="250825" y="5497513"/>
            <a:ext cx="60325" cy="44450"/>
          </a:xfrm>
          <a:custGeom>
            <a:avLst/>
            <a:gdLst>
              <a:gd name="T0" fmla="*/ 0 w 38"/>
              <a:gd name="T1" fmla="*/ 22225 h 28"/>
              <a:gd name="T2" fmla="*/ 4762 w 38"/>
              <a:gd name="T3" fmla="*/ 31750 h 28"/>
              <a:gd name="T4" fmla="*/ 9525 w 38"/>
              <a:gd name="T5" fmla="*/ 38100 h 28"/>
              <a:gd name="T6" fmla="*/ 19050 w 38"/>
              <a:gd name="T7" fmla="*/ 41275 h 28"/>
              <a:gd name="T8" fmla="*/ 33337 w 38"/>
              <a:gd name="T9" fmla="*/ 44450 h 28"/>
              <a:gd name="T10" fmla="*/ 42862 w 38"/>
              <a:gd name="T11" fmla="*/ 41275 h 28"/>
              <a:gd name="T12" fmla="*/ 52388 w 38"/>
              <a:gd name="T13" fmla="*/ 38100 h 28"/>
              <a:gd name="T14" fmla="*/ 55563 w 38"/>
              <a:gd name="T15" fmla="*/ 31750 h 28"/>
              <a:gd name="T16" fmla="*/ 60325 w 38"/>
              <a:gd name="T17" fmla="*/ 22225 h 28"/>
              <a:gd name="T18" fmla="*/ 55563 w 38"/>
              <a:gd name="T19" fmla="*/ 12700 h 28"/>
              <a:gd name="T20" fmla="*/ 52388 w 38"/>
              <a:gd name="T21" fmla="*/ 6350 h 28"/>
              <a:gd name="T22" fmla="*/ 42862 w 38"/>
              <a:gd name="T23" fmla="*/ 3175 h 28"/>
              <a:gd name="T24" fmla="*/ 33337 w 38"/>
              <a:gd name="T25" fmla="*/ 0 h 28"/>
              <a:gd name="T26" fmla="*/ 19050 w 38"/>
              <a:gd name="T27" fmla="*/ 3175 h 28"/>
              <a:gd name="T28" fmla="*/ 9525 w 38"/>
              <a:gd name="T29" fmla="*/ 6350 h 28"/>
              <a:gd name="T30" fmla="*/ 4762 w 38"/>
              <a:gd name="T31" fmla="*/ 12700 h 28"/>
              <a:gd name="T32" fmla="*/ 0 w 38"/>
              <a:gd name="T33" fmla="*/ 22225 h 28"/>
              <a:gd name="T34" fmla="*/ 0 w 38"/>
              <a:gd name="T35" fmla="*/ 22225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28"/>
              <a:gd name="T56" fmla="*/ 38 w 38"/>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28">
                <a:moveTo>
                  <a:pt x="0" y="14"/>
                </a:moveTo>
                <a:lnTo>
                  <a:pt x="3" y="20"/>
                </a:lnTo>
                <a:lnTo>
                  <a:pt x="6" y="24"/>
                </a:lnTo>
                <a:lnTo>
                  <a:pt x="12" y="26"/>
                </a:lnTo>
                <a:lnTo>
                  <a:pt x="21" y="28"/>
                </a:lnTo>
                <a:lnTo>
                  <a:pt x="27" y="26"/>
                </a:lnTo>
                <a:lnTo>
                  <a:pt x="33" y="24"/>
                </a:lnTo>
                <a:lnTo>
                  <a:pt x="35" y="20"/>
                </a:lnTo>
                <a:lnTo>
                  <a:pt x="38" y="14"/>
                </a:lnTo>
                <a:lnTo>
                  <a:pt x="35" y="8"/>
                </a:lnTo>
                <a:lnTo>
                  <a:pt x="33" y="4"/>
                </a:lnTo>
                <a:lnTo>
                  <a:pt x="27" y="2"/>
                </a:lnTo>
                <a:lnTo>
                  <a:pt x="21" y="0"/>
                </a:lnTo>
                <a:lnTo>
                  <a:pt x="12" y="2"/>
                </a:lnTo>
                <a:lnTo>
                  <a:pt x="6" y="4"/>
                </a:lnTo>
                <a:lnTo>
                  <a:pt x="3" y="8"/>
                </a:lnTo>
                <a:lnTo>
                  <a:pt x="0" y="14"/>
                </a:lnTo>
                <a:close/>
              </a:path>
            </a:pathLst>
          </a:custGeom>
          <a:solidFill>
            <a:srgbClr val="7FBFFF"/>
          </a:solidFill>
          <a:ln w="9525">
            <a:noFill/>
            <a:round/>
            <a:headEnd/>
            <a:tailEnd/>
          </a:ln>
        </p:spPr>
        <p:txBody>
          <a:bodyPr/>
          <a:lstStyle/>
          <a:p>
            <a:endParaRPr lang="he-IL"/>
          </a:p>
        </p:txBody>
      </p:sp>
      <p:sp>
        <p:nvSpPr>
          <p:cNvPr id="2067" name="Freeform 368"/>
          <p:cNvSpPr>
            <a:spLocks/>
          </p:cNvSpPr>
          <p:nvPr/>
        </p:nvSpPr>
        <p:spPr bwMode="auto">
          <a:xfrm>
            <a:off x="4430713" y="4886325"/>
            <a:ext cx="66675" cy="44450"/>
          </a:xfrm>
          <a:custGeom>
            <a:avLst/>
            <a:gdLst>
              <a:gd name="T0" fmla="*/ 0 w 42"/>
              <a:gd name="T1" fmla="*/ 22225 h 28"/>
              <a:gd name="T2" fmla="*/ 4762 w 42"/>
              <a:gd name="T3" fmla="*/ 31750 h 28"/>
              <a:gd name="T4" fmla="*/ 9525 w 42"/>
              <a:gd name="T5" fmla="*/ 38100 h 28"/>
              <a:gd name="T6" fmla="*/ 23812 w 42"/>
              <a:gd name="T7" fmla="*/ 41275 h 28"/>
              <a:gd name="T8" fmla="*/ 33338 w 42"/>
              <a:gd name="T9" fmla="*/ 44450 h 28"/>
              <a:gd name="T10" fmla="*/ 47625 w 42"/>
              <a:gd name="T11" fmla="*/ 41275 h 28"/>
              <a:gd name="T12" fmla="*/ 57150 w 42"/>
              <a:gd name="T13" fmla="*/ 38100 h 28"/>
              <a:gd name="T14" fmla="*/ 61913 w 42"/>
              <a:gd name="T15" fmla="*/ 31750 h 28"/>
              <a:gd name="T16" fmla="*/ 66675 w 42"/>
              <a:gd name="T17" fmla="*/ 22225 h 28"/>
              <a:gd name="T18" fmla="*/ 61913 w 42"/>
              <a:gd name="T19" fmla="*/ 15875 h 28"/>
              <a:gd name="T20" fmla="*/ 57150 w 42"/>
              <a:gd name="T21" fmla="*/ 6350 h 28"/>
              <a:gd name="T22" fmla="*/ 47625 w 42"/>
              <a:gd name="T23" fmla="*/ 3175 h 28"/>
              <a:gd name="T24" fmla="*/ 33338 w 42"/>
              <a:gd name="T25" fmla="*/ 0 h 28"/>
              <a:gd name="T26" fmla="*/ 23812 w 42"/>
              <a:gd name="T27" fmla="*/ 3175 h 28"/>
              <a:gd name="T28" fmla="*/ 9525 w 42"/>
              <a:gd name="T29" fmla="*/ 6350 h 28"/>
              <a:gd name="T30" fmla="*/ 4762 w 42"/>
              <a:gd name="T31" fmla="*/ 15875 h 28"/>
              <a:gd name="T32" fmla="*/ 0 w 42"/>
              <a:gd name="T33" fmla="*/ 22225 h 28"/>
              <a:gd name="T34" fmla="*/ 0 w 42"/>
              <a:gd name="T35" fmla="*/ 22225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8"/>
              <a:gd name="T56" fmla="*/ 42 w 42"/>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8">
                <a:moveTo>
                  <a:pt x="0" y="14"/>
                </a:moveTo>
                <a:lnTo>
                  <a:pt x="3" y="20"/>
                </a:lnTo>
                <a:lnTo>
                  <a:pt x="6" y="24"/>
                </a:lnTo>
                <a:lnTo>
                  <a:pt x="15" y="26"/>
                </a:lnTo>
                <a:lnTo>
                  <a:pt x="21" y="28"/>
                </a:lnTo>
                <a:lnTo>
                  <a:pt x="30" y="26"/>
                </a:lnTo>
                <a:lnTo>
                  <a:pt x="36" y="24"/>
                </a:lnTo>
                <a:lnTo>
                  <a:pt x="39" y="20"/>
                </a:lnTo>
                <a:lnTo>
                  <a:pt x="42" y="14"/>
                </a:lnTo>
                <a:lnTo>
                  <a:pt x="39" y="10"/>
                </a:lnTo>
                <a:lnTo>
                  <a:pt x="36" y="4"/>
                </a:lnTo>
                <a:lnTo>
                  <a:pt x="30" y="2"/>
                </a:lnTo>
                <a:lnTo>
                  <a:pt x="21" y="0"/>
                </a:lnTo>
                <a:lnTo>
                  <a:pt x="15" y="2"/>
                </a:lnTo>
                <a:lnTo>
                  <a:pt x="6" y="4"/>
                </a:lnTo>
                <a:lnTo>
                  <a:pt x="3" y="10"/>
                </a:lnTo>
                <a:lnTo>
                  <a:pt x="0" y="14"/>
                </a:lnTo>
                <a:close/>
              </a:path>
            </a:pathLst>
          </a:custGeom>
          <a:solidFill>
            <a:srgbClr val="7FBFFF"/>
          </a:solidFill>
          <a:ln w="9525">
            <a:noFill/>
            <a:round/>
            <a:headEnd/>
            <a:tailEnd/>
          </a:ln>
        </p:spPr>
        <p:txBody>
          <a:bodyPr/>
          <a:lstStyle/>
          <a:p>
            <a:endParaRPr lang="he-IL"/>
          </a:p>
        </p:txBody>
      </p:sp>
      <p:sp>
        <p:nvSpPr>
          <p:cNvPr id="2068" name="Freeform 370"/>
          <p:cNvSpPr>
            <a:spLocks/>
          </p:cNvSpPr>
          <p:nvPr/>
        </p:nvSpPr>
        <p:spPr bwMode="auto">
          <a:xfrm>
            <a:off x="717550" y="4895850"/>
            <a:ext cx="131763" cy="87313"/>
          </a:xfrm>
          <a:custGeom>
            <a:avLst/>
            <a:gdLst>
              <a:gd name="T0" fmla="*/ 0 w 83"/>
              <a:gd name="T1" fmla="*/ 44450 h 55"/>
              <a:gd name="T2" fmla="*/ 4763 w 83"/>
              <a:gd name="T3" fmla="*/ 61913 h 55"/>
              <a:gd name="T4" fmla="*/ 19050 w 83"/>
              <a:gd name="T5" fmla="*/ 74613 h 55"/>
              <a:gd name="T6" fmla="*/ 38100 w 83"/>
              <a:gd name="T7" fmla="*/ 84138 h 55"/>
              <a:gd name="T8" fmla="*/ 65088 w 83"/>
              <a:gd name="T9" fmla="*/ 87313 h 55"/>
              <a:gd name="T10" fmla="*/ 93663 w 83"/>
              <a:gd name="T11" fmla="*/ 84138 h 55"/>
              <a:gd name="T12" fmla="*/ 112713 w 83"/>
              <a:gd name="T13" fmla="*/ 74613 h 55"/>
              <a:gd name="T14" fmla="*/ 127000 w 83"/>
              <a:gd name="T15" fmla="*/ 61913 h 55"/>
              <a:gd name="T16" fmla="*/ 131763 w 83"/>
              <a:gd name="T17" fmla="*/ 44450 h 55"/>
              <a:gd name="T18" fmla="*/ 127000 w 83"/>
              <a:gd name="T19" fmla="*/ 25400 h 55"/>
              <a:gd name="T20" fmla="*/ 112713 w 83"/>
              <a:gd name="T21" fmla="*/ 12700 h 55"/>
              <a:gd name="T22" fmla="*/ 93663 w 83"/>
              <a:gd name="T23" fmla="*/ 3175 h 55"/>
              <a:gd name="T24" fmla="*/ 65088 w 83"/>
              <a:gd name="T25" fmla="*/ 0 h 55"/>
              <a:gd name="T26" fmla="*/ 38100 w 83"/>
              <a:gd name="T27" fmla="*/ 3175 h 55"/>
              <a:gd name="T28" fmla="*/ 19050 w 83"/>
              <a:gd name="T29" fmla="*/ 12700 h 55"/>
              <a:gd name="T30" fmla="*/ 4763 w 83"/>
              <a:gd name="T31" fmla="*/ 25400 h 55"/>
              <a:gd name="T32" fmla="*/ 0 w 83"/>
              <a:gd name="T33" fmla="*/ 44450 h 55"/>
              <a:gd name="T34" fmla="*/ 0 w 83"/>
              <a:gd name="T35" fmla="*/ 44450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55"/>
              <a:gd name="T56" fmla="*/ 83 w 83"/>
              <a:gd name="T57" fmla="*/ 55 h 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55">
                <a:moveTo>
                  <a:pt x="0" y="28"/>
                </a:moveTo>
                <a:lnTo>
                  <a:pt x="3" y="39"/>
                </a:lnTo>
                <a:lnTo>
                  <a:pt x="12" y="47"/>
                </a:lnTo>
                <a:lnTo>
                  <a:pt x="24" y="53"/>
                </a:lnTo>
                <a:lnTo>
                  <a:pt x="41" y="55"/>
                </a:lnTo>
                <a:lnTo>
                  <a:pt x="59" y="53"/>
                </a:lnTo>
                <a:lnTo>
                  <a:pt x="71" y="47"/>
                </a:lnTo>
                <a:lnTo>
                  <a:pt x="80" y="39"/>
                </a:lnTo>
                <a:lnTo>
                  <a:pt x="83" y="28"/>
                </a:lnTo>
                <a:lnTo>
                  <a:pt x="80" y="16"/>
                </a:lnTo>
                <a:lnTo>
                  <a:pt x="71" y="8"/>
                </a:lnTo>
                <a:lnTo>
                  <a:pt x="59" y="2"/>
                </a:lnTo>
                <a:lnTo>
                  <a:pt x="41" y="0"/>
                </a:lnTo>
                <a:lnTo>
                  <a:pt x="24" y="2"/>
                </a:lnTo>
                <a:lnTo>
                  <a:pt x="12" y="8"/>
                </a:lnTo>
                <a:lnTo>
                  <a:pt x="3" y="16"/>
                </a:lnTo>
                <a:lnTo>
                  <a:pt x="0" y="28"/>
                </a:lnTo>
                <a:close/>
              </a:path>
            </a:pathLst>
          </a:custGeom>
          <a:solidFill>
            <a:srgbClr val="3F9EFF"/>
          </a:solidFill>
          <a:ln w="9525">
            <a:noFill/>
            <a:round/>
            <a:headEnd/>
            <a:tailEnd/>
          </a:ln>
        </p:spPr>
        <p:txBody>
          <a:bodyPr/>
          <a:lstStyle/>
          <a:p>
            <a:endParaRPr lang="he-IL"/>
          </a:p>
        </p:txBody>
      </p:sp>
      <p:sp>
        <p:nvSpPr>
          <p:cNvPr id="2069" name="Freeform 469"/>
          <p:cNvSpPr>
            <a:spLocks/>
          </p:cNvSpPr>
          <p:nvPr/>
        </p:nvSpPr>
        <p:spPr bwMode="auto">
          <a:xfrm>
            <a:off x="1692275" y="4365625"/>
            <a:ext cx="25400" cy="25400"/>
          </a:xfrm>
          <a:custGeom>
            <a:avLst/>
            <a:gdLst>
              <a:gd name="T0" fmla="*/ 0 w 32"/>
              <a:gd name="T1" fmla="*/ 12700 h 32"/>
              <a:gd name="T2" fmla="*/ 794 w 32"/>
              <a:gd name="T3" fmla="*/ 18256 h 32"/>
              <a:gd name="T4" fmla="*/ 3175 w 32"/>
              <a:gd name="T5" fmla="*/ 21431 h 32"/>
              <a:gd name="T6" fmla="*/ 7144 w 32"/>
              <a:gd name="T7" fmla="*/ 24606 h 32"/>
              <a:gd name="T8" fmla="*/ 12700 w 32"/>
              <a:gd name="T9" fmla="*/ 25400 h 32"/>
              <a:gd name="T10" fmla="*/ 18256 w 32"/>
              <a:gd name="T11" fmla="*/ 24606 h 32"/>
              <a:gd name="T12" fmla="*/ 21431 w 32"/>
              <a:gd name="T13" fmla="*/ 21431 h 32"/>
              <a:gd name="T14" fmla="*/ 24606 w 32"/>
              <a:gd name="T15" fmla="*/ 18256 h 32"/>
              <a:gd name="T16" fmla="*/ 25400 w 32"/>
              <a:gd name="T17" fmla="*/ 12700 h 32"/>
              <a:gd name="T18" fmla="*/ 24606 w 32"/>
              <a:gd name="T19" fmla="*/ 7937 h 32"/>
              <a:gd name="T20" fmla="*/ 21431 w 32"/>
              <a:gd name="T21" fmla="*/ 3175 h 32"/>
              <a:gd name="T22" fmla="*/ 18256 w 32"/>
              <a:gd name="T23" fmla="*/ 794 h 32"/>
              <a:gd name="T24" fmla="*/ 12700 w 32"/>
              <a:gd name="T25" fmla="*/ 0 h 32"/>
              <a:gd name="T26" fmla="*/ 7144 w 32"/>
              <a:gd name="T27" fmla="*/ 794 h 32"/>
              <a:gd name="T28" fmla="*/ 3175 w 32"/>
              <a:gd name="T29" fmla="*/ 3175 h 32"/>
              <a:gd name="T30" fmla="*/ 794 w 32"/>
              <a:gd name="T31" fmla="*/ 7937 h 32"/>
              <a:gd name="T32" fmla="*/ 0 w 32"/>
              <a:gd name="T33" fmla="*/ 12700 h 32"/>
              <a:gd name="T34" fmla="*/ 0 w 32"/>
              <a:gd name="T35" fmla="*/ 12700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2"/>
              <a:gd name="T56" fmla="*/ 32 w 32"/>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2">
                <a:moveTo>
                  <a:pt x="0" y="16"/>
                </a:moveTo>
                <a:lnTo>
                  <a:pt x="1" y="23"/>
                </a:lnTo>
                <a:lnTo>
                  <a:pt x="4" y="27"/>
                </a:lnTo>
                <a:lnTo>
                  <a:pt x="9" y="31"/>
                </a:lnTo>
                <a:lnTo>
                  <a:pt x="16" y="32"/>
                </a:lnTo>
                <a:lnTo>
                  <a:pt x="23" y="31"/>
                </a:lnTo>
                <a:lnTo>
                  <a:pt x="27" y="27"/>
                </a:lnTo>
                <a:lnTo>
                  <a:pt x="31" y="23"/>
                </a:lnTo>
                <a:lnTo>
                  <a:pt x="32" y="16"/>
                </a:lnTo>
                <a:lnTo>
                  <a:pt x="31" y="10"/>
                </a:lnTo>
                <a:lnTo>
                  <a:pt x="27" y="4"/>
                </a:lnTo>
                <a:lnTo>
                  <a:pt x="23" y="1"/>
                </a:lnTo>
                <a:lnTo>
                  <a:pt x="16" y="0"/>
                </a:lnTo>
                <a:lnTo>
                  <a:pt x="9" y="1"/>
                </a:lnTo>
                <a:lnTo>
                  <a:pt x="4" y="4"/>
                </a:lnTo>
                <a:lnTo>
                  <a:pt x="1" y="10"/>
                </a:lnTo>
                <a:lnTo>
                  <a:pt x="0" y="16"/>
                </a:lnTo>
                <a:close/>
              </a:path>
            </a:pathLst>
          </a:custGeom>
          <a:solidFill>
            <a:srgbClr val="3F9EFF"/>
          </a:solidFill>
          <a:ln w="9525">
            <a:noFill/>
            <a:round/>
            <a:headEnd/>
            <a:tailEnd/>
          </a:ln>
        </p:spPr>
        <p:txBody>
          <a:bodyPr/>
          <a:lstStyle/>
          <a:p>
            <a:endParaRPr lang="he-IL"/>
          </a:p>
        </p:txBody>
      </p:sp>
      <p:sp>
        <p:nvSpPr>
          <p:cNvPr id="2070" name="Freeform 516"/>
          <p:cNvSpPr>
            <a:spLocks/>
          </p:cNvSpPr>
          <p:nvPr/>
        </p:nvSpPr>
        <p:spPr bwMode="auto">
          <a:xfrm>
            <a:off x="2540000" y="4616450"/>
            <a:ext cx="12700" cy="12700"/>
          </a:xfrm>
          <a:custGeom>
            <a:avLst/>
            <a:gdLst>
              <a:gd name="T0" fmla="*/ 0 w 16"/>
              <a:gd name="T1" fmla="*/ 5976 h 17"/>
              <a:gd name="T2" fmla="*/ 794 w 16"/>
              <a:gd name="T3" fmla="*/ 8218 h 17"/>
              <a:gd name="T4" fmla="*/ 1588 w 16"/>
              <a:gd name="T5" fmla="*/ 10459 h 17"/>
              <a:gd name="T6" fmla="*/ 3969 w 16"/>
              <a:gd name="T7" fmla="*/ 11206 h 17"/>
              <a:gd name="T8" fmla="*/ 6350 w 16"/>
              <a:gd name="T9" fmla="*/ 12700 h 17"/>
              <a:gd name="T10" fmla="*/ 9525 w 16"/>
              <a:gd name="T11" fmla="*/ 11206 h 17"/>
              <a:gd name="T12" fmla="*/ 11112 w 16"/>
              <a:gd name="T13" fmla="*/ 10459 h 17"/>
              <a:gd name="T14" fmla="*/ 11906 w 16"/>
              <a:gd name="T15" fmla="*/ 8218 h 17"/>
              <a:gd name="T16" fmla="*/ 12700 w 16"/>
              <a:gd name="T17" fmla="*/ 5976 h 17"/>
              <a:gd name="T18" fmla="*/ 11906 w 16"/>
              <a:gd name="T19" fmla="*/ 3735 h 17"/>
              <a:gd name="T20" fmla="*/ 11112 w 16"/>
              <a:gd name="T21" fmla="*/ 2241 h 17"/>
              <a:gd name="T22" fmla="*/ 9525 w 16"/>
              <a:gd name="T23" fmla="*/ 1494 h 17"/>
              <a:gd name="T24" fmla="*/ 6350 w 16"/>
              <a:gd name="T25" fmla="*/ 0 h 17"/>
              <a:gd name="T26" fmla="*/ 3969 w 16"/>
              <a:gd name="T27" fmla="*/ 1494 h 17"/>
              <a:gd name="T28" fmla="*/ 1588 w 16"/>
              <a:gd name="T29" fmla="*/ 2241 h 17"/>
              <a:gd name="T30" fmla="*/ 794 w 16"/>
              <a:gd name="T31" fmla="*/ 3735 h 17"/>
              <a:gd name="T32" fmla="*/ 0 w 16"/>
              <a:gd name="T33" fmla="*/ 5976 h 17"/>
              <a:gd name="T34" fmla="*/ 0 w 16"/>
              <a:gd name="T35" fmla="*/ 597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7"/>
              <a:gd name="T56" fmla="*/ 16 w 16"/>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7">
                <a:moveTo>
                  <a:pt x="0" y="8"/>
                </a:moveTo>
                <a:lnTo>
                  <a:pt x="1" y="11"/>
                </a:lnTo>
                <a:lnTo>
                  <a:pt x="2" y="14"/>
                </a:lnTo>
                <a:lnTo>
                  <a:pt x="5" y="15"/>
                </a:lnTo>
                <a:lnTo>
                  <a:pt x="8" y="17"/>
                </a:lnTo>
                <a:lnTo>
                  <a:pt x="12" y="15"/>
                </a:lnTo>
                <a:lnTo>
                  <a:pt x="14" y="14"/>
                </a:lnTo>
                <a:lnTo>
                  <a:pt x="15" y="11"/>
                </a:lnTo>
                <a:lnTo>
                  <a:pt x="16" y="8"/>
                </a:lnTo>
                <a:lnTo>
                  <a:pt x="15" y="5"/>
                </a:lnTo>
                <a:lnTo>
                  <a:pt x="14" y="3"/>
                </a:lnTo>
                <a:lnTo>
                  <a:pt x="12" y="2"/>
                </a:lnTo>
                <a:lnTo>
                  <a:pt x="8" y="0"/>
                </a:lnTo>
                <a:lnTo>
                  <a:pt x="5" y="2"/>
                </a:lnTo>
                <a:lnTo>
                  <a:pt x="2" y="3"/>
                </a:lnTo>
                <a:lnTo>
                  <a:pt x="1" y="5"/>
                </a:lnTo>
                <a:lnTo>
                  <a:pt x="0" y="8"/>
                </a:lnTo>
                <a:close/>
              </a:path>
            </a:pathLst>
          </a:custGeom>
          <a:solidFill>
            <a:srgbClr val="6699FF"/>
          </a:solidFill>
          <a:ln w="9525">
            <a:noFill/>
            <a:round/>
            <a:headEnd/>
            <a:tailEnd/>
          </a:ln>
        </p:spPr>
        <p:txBody>
          <a:bodyPr/>
          <a:lstStyle/>
          <a:p>
            <a:endParaRPr lang="he-IL"/>
          </a:p>
        </p:txBody>
      </p:sp>
      <p:sp>
        <p:nvSpPr>
          <p:cNvPr id="2071" name="Freeform 531"/>
          <p:cNvSpPr>
            <a:spLocks/>
          </p:cNvSpPr>
          <p:nvPr/>
        </p:nvSpPr>
        <p:spPr bwMode="auto">
          <a:xfrm>
            <a:off x="2500313" y="4746625"/>
            <a:ext cx="12700" cy="12700"/>
          </a:xfrm>
          <a:custGeom>
            <a:avLst/>
            <a:gdLst>
              <a:gd name="T0" fmla="*/ 0 w 16"/>
              <a:gd name="T1" fmla="*/ 6350 h 16"/>
              <a:gd name="T2" fmla="*/ 794 w 16"/>
              <a:gd name="T3" fmla="*/ 9525 h 16"/>
              <a:gd name="T4" fmla="*/ 1588 w 16"/>
              <a:gd name="T5" fmla="*/ 11112 h 16"/>
              <a:gd name="T6" fmla="*/ 3175 w 16"/>
              <a:gd name="T7" fmla="*/ 11906 h 16"/>
              <a:gd name="T8" fmla="*/ 6350 w 16"/>
              <a:gd name="T9" fmla="*/ 12700 h 16"/>
              <a:gd name="T10" fmla="*/ 8731 w 16"/>
              <a:gd name="T11" fmla="*/ 11906 h 16"/>
              <a:gd name="T12" fmla="*/ 11112 w 16"/>
              <a:gd name="T13" fmla="*/ 11112 h 16"/>
              <a:gd name="T14" fmla="*/ 11906 w 16"/>
              <a:gd name="T15" fmla="*/ 9525 h 16"/>
              <a:gd name="T16" fmla="*/ 12700 w 16"/>
              <a:gd name="T17" fmla="*/ 6350 h 16"/>
              <a:gd name="T18" fmla="*/ 11906 w 16"/>
              <a:gd name="T19" fmla="*/ 3969 h 16"/>
              <a:gd name="T20" fmla="*/ 11112 w 16"/>
              <a:gd name="T21" fmla="*/ 1588 h 16"/>
              <a:gd name="T22" fmla="*/ 8731 w 16"/>
              <a:gd name="T23" fmla="*/ 794 h 16"/>
              <a:gd name="T24" fmla="*/ 6350 w 16"/>
              <a:gd name="T25" fmla="*/ 0 h 16"/>
              <a:gd name="T26" fmla="*/ 3175 w 16"/>
              <a:gd name="T27" fmla="*/ 794 h 16"/>
              <a:gd name="T28" fmla="*/ 1588 w 16"/>
              <a:gd name="T29" fmla="*/ 1588 h 16"/>
              <a:gd name="T30" fmla="*/ 794 w 16"/>
              <a:gd name="T31" fmla="*/ 3969 h 16"/>
              <a:gd name="T32" fmla="*/ 0 w 16"/>
              <a:gd name="T33" fmla="*/ 6350 h 16"/>
              <a:gd name="T34" fmla="*/ 0 w 16"/>
              <a:gd name="T35" fmla="*/ 635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6"/>
              <a:gd name="T56" fmla="*/ 16 w 1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6">
                <a:moveTo>
                  <a:pt x="0" y="8"/>
                </a:moveTo>
                <a:lnTo>
                  <a:pt x="1" y="12"/>
                </a:lnTo>
                <a:lnTo>
                  <a:pt x="2" y="14"/>
                </a:lnTo>
                <a:lnTo>
                  <a:pt x="4" y="15"/>
                </a:lnTo>
                <a:lnTo>
                  <a:pt x="8" y="16"/>
                </a:lnTo>
                <a:lnTo>
                  <a:pt x="11" y="15"/>
                </a:lnTo>
                <a:lnTo>
                  <a:pt x="14" y="14"/>
                </a:lnTo>
                <a:lnTo>
                  <a:pt x="15" y="12"/>
                </a:lnTo>
                <a:lnTo>
                  <a:pt x="16" y="8"/>
                </a:lnTo>
                <a:lnTo>
                  <a:pt x="15" y="5"/>
                </a:lnTo>
                <a:lnTo>
                  <a:pt x="14" y="2"/>
                </a:lnTo>
                <a:lnTo>
                  <a:pt x="11" y="1"/>
                </a:lnTo>
                <a:lnTo>
                  <a:pt x="8" y="0"/>
                </a:lnTo>
                <a:lnTo>
                  <a:pt x="4" y="1"/>
                </a:lnTo>
                <a:lnTo>
                  <a:pt x="2" y="2"/>
                </a:lnTo>
                <a:lnTo>
                  <a:pt x="1" y="5"/>
                </a:lnTo>
                <a:lnTo>
                  <a:pt x="0" y="8"/>
                </a:lnTo>
                <a:close/>
              </a:path>
            </a:pathLst>
          </a:custGeom>
          <a:solidFill>
            <a:srgbClr val="6699FF"/>
          </a:solidFill>
          <a:ln w="9525">
            <a:noFill/>
            <a:round/>
            <a:headEnd/>
            <a:tailEnd/>
          </a:ln>
        </p:spPr>
        <p:txBody>
          <a:bodyPr/>
          <a:lstStyle/>
          <a:p>
            <a:endParaRPr lang="he-IL"/>
          </a:p>
        </p:txBody>
      </p:sp>
      <p:sp>
        <p:nvSpPr>
          <p:cNvPr id="2072" name="Freeform 532"/>
          <p:cNvSpPr>
            <a:spLocks/>
          </p:cNvSpPr>
          <p:nvPr/>
        </p:nvSpPr>
        <p:spPr bwMode="auto">
          <a:xfrm>
            <a:off x="2540000" y="4467225"/>
            <a:ext cx="12700" cy="12700"/>
          </a:xfrm>
          <a:custGeom>
            <a:avLst/>
            <a:gdLst>
              <a:gd name="T0" fmla="*/ 0 w 16"/>
              <a:gd name="T1" fmla="*/ 6350 h 16"/>
              <a:gd name="T2" fmla="*/ 794 w 16"/>
              <a:gd name="T3" fmla="*/ 7937 h 16"/>
              <a:gd name="T4" fmla="*/ 1588 w 16"/>
              <a:gd name="T5" fmla="*/ 11112 h 16"/>
              <a:gd name="T6" fmla="*/ 3969 w 16"/>
              <a:gd name="T7" fmla="*/ 11906 h 16"/>
              <a:gd name="T8" fmla="*/ 6350 w 16"/>
              <a:gd name="T9" fmla="*/ 12700 h 16"/>
              <a:gd name="T10" fmla="*/ 9525 w 16"/>
              <a:gd name="T11" fmla="*/ 11906 h 16"/>
              <a:gd name="T12" fmla="*/ 11112 w 16"/>
              <a:gd name="T13" fmla="*/ 11112 h 16"/>
              <a:gd name="T14" fmla="*/ 11906 w 16"/>
              <a:gd name="T15" fmla="*/ 7937 h 16"/>
              <a:gd name="T16" fmla="*/ 12700 w 16"/>
              <a:gd name="T17" fmla="*/ 6350 h 16"/>
              <a:gd name="T18" fmla="*/ 11906 w 16"/>
              <a:gd name="T19" fmla="*/ 3175 h 16"/>
              <a:gd name="T20" fmla="*/ 11112 w 16"/>
              <a:gd name="T21" fmla="*/ 1588 h 16"/>
              <a:gd name="T22" fmla="*/ 9525 w 16"/>
              <a:gd name="T23" fmla="*/ 794 h 16"/>
              <a:gd name="T24" fmla="*/ 6350 w 16"/>
              <a:gd name="T25" fmla="*/ 0 h 16"/>
              <a:gd name="T26" fmla="*/ 3969 w 16"/>
              <a:gd name="T27" fmla="*/ 794 h 16"/>
              <a:gd name="T28" fmla="*/ 1588 w 16"/>
              <a:gd name="T29" fmla="*/ 1588 h 16"/>
              <a:gd name="T30" fmla="*/ 794 w 16"/>
              <a:gd name="T31" fmla="*/ 3175 h 16"/>
              <a:gd name="T32" fmla="*/ 0 w 16"/>
              <a:gd name="T33" fmla="*/ 6350 h 16"/>
              <a:gd name="T34" fmla="*/ 0 w 16"/>
              <a:gd name="T35" fmla="*/ 635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6"/>
              <a:gd name="T56" fmla="*/ 16 w 1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6">
                <a:moveTo>
                  <a:pt x="0" y="8"/>
                </a:moveTo>
                <a:lnTo>
                  <a:pt x="1" y="10"/>
                </a:lnTo>
                <a:lnTo>
                  <a:pt x="2" y="14"/>
                </a:lnTo>
                <a:lnTo>
                  <a:pt x="5" y="15"/>
                </a:lnTo>
                <a:lnTo>
                  <a:pt x="8" y="16"/>
                </a:lnTo>
                <a:lnTo>
                  <a:pt x="12" y="15"/>
                </a:lnTo>
                <a:lnTo>
                  <a:pt x="14" y="14"/>
                </a:lnTo>
                <a:lnTo>
                  <a:pt x="15" y="10"/>
                </a:lnTo>
                <a:lnTo>
                  <a:pt x="16" y="8"/>
                </a:lnTo>
                <a:lnTo>
                  <a:pt x="15" y="4"/>
                </a:lnTo>
                <a:lnTo>
                  <a:pt x="14" y="2"/>
                </a:lnTo>
                <a:lnTo>
                  <a:pt x="12" y="1"/>
                </a:lnTo>
                <a:lnTo>
                  <a:pt x="8" y="0"/>
                </a:lnTo>
                <a:lnTo>
                  <a:pt x="5" y="1"/>
                </a:lnTo>
                <a:lnTo>
                  <a:pt x="2" y="2"/>
                </a:lnTo>
                <a:lnTo>
                  <a:pt x="1" y="4"/>
                </a:lnTo>
                <a:lnTo>
                  <a:pt x="0" y="8"/>
                </a:lnTo>
                <a:close/>
              </a:path>
            </a:pathLst>
          </a:custGeom>
          <a:solidFill>
            <a:srgbClr val="6699FF"/>
          </a:solidFill>
          <a:ln w="9525">
            <a:noFill/>
            <a:round/>
            <a:headEnd/>
            <a:tailEnd/>
          </a:ln>
        </p:spPr>
        <p:txBody>
          <a:bodyPr/>
          <a:lstStyle/>
          <a:p>
            <a:endParaRPr lang="he-IL"/>
          </a:p>
        </p:txBody>
      </p:sp>
      <p:sp>
        <p:nvSpPr>
          <p:cNvPr id="2073" name="Freeform 536"/>
          <p:cNvSpPr>
            <a:spLocks/>
          </p:cNvSpPr>
          <p:nvPr/>
        </p:nvSpPr>
        <p:spPr bwMode="auto">
          <a:xfrm>
            <a:off x="2627313" y="4924425"/>
            <a:ext cx="14287" cy="12700"/>
          </a:xfrm>
          <a:custGeom>
            <a:avLst/>
            <a:gdLst>
              <a:gd name="T0" fmla="*/ 0 w 16"/>
              <a:gd name="T1" fmla="*/ 6350 h 16"/>
              <a:gd name="T2" fmla="*/ 893 w 16"/>
              <a:gd name="T3" fmla="*/ 7937 h 16"/>
              <a:gd name="T4" fmla="*/ 1786 w 16"/>
              <a:gd name="T5" fmla="*/ 11112 h 16"/>
              <a:gd name="T6" fmla="*/ 4465 w 16"/>
              <a:gd name="T7" fmla="*/ 11906 h 16"/>
              <a:gd name="T8" fmla="*/ 7144 w 16"/>
              <a:gd name="T9" fmla="*/ 12700 h 16"/>
              <a:gd name="T10" fmla="*/ 9822 w 16"/>
              <a:gd name="T11" fmla="*/ 11906 h 16"/>
              <a:gd name="T12" fmla="*/ 12501 w 16"/>
              <a:gd name="T13" fmla="*/ 11112 h 16"/>
              <a:gd name="T14" fmla="*/ 13394 w 16"/>
              <a:gd name="T15" fmla="*/ 7937 h 16"/>
              <a:gd name="T16" fmla="*/ 14287 w 16"/>
              <a:gd name="T17" fmla="*/ 6350 h 16"/>
              <a:gd name="T18" fmla="*/ 13394 w 16"/>
              <a:gd name="T19" fmla="*/ 3175 h 16"/>
              <a:gd name="T20" fmla="*/ 12501 w 16"/>
              <a:gd name="T21" fmla="*/ 1588 h 16"/>
              <a:gd name="T22" fmla="*/ 9822 w 16"/>
              <a:gd name="T23" fmla="*/ 794 h 16"/>
              <a:gd name="T24" fmla="*/ 7144 w 16"/>
              <a:gd name="T25" fmla="*/ 0 h 16"/>
              <a:gd name="T26" fmla="*/ 4465 w 16"/>
              <a:gd name="T27" fmla="*/ 794 h 16"/>
              <a:gd name="T28" fmla="*/ 1786 w 16"/>
              <a:gd name="T29" fmla="*/ 1588 h 16"/>
              <a:gd name="T30" fmla="*/ 893 w 16"/>
              <a:gd name="T31" fmla="*/ 3175 h 16"/>
              <a:gd name="T32" fmla="*/ 0 w 16"/>
              <a:gd name="T33" fmla="*/ 6350 h 16"/>
              <a:gd name="T34" fmla="*/ 0 w 16"/>
              <a:gd name="T35" fmla="*/ 635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6"/>
              <a:gd name="T56" fmla="*/ 16 w 1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6">
                <a:moveTo>
                  <a:pt x="0" y="8"/>
                </a:moveTo>
                <a:lnTo>
                  <a:pt x="1" y="10"/>
                </a:lnTo>
                <a:lnTo>
                  <a:pt x="2" y="14"/>
                </a:lnTo>
                <a:lnTo>
                  <a:pt x="5" y="15"/>
                </a:lnTo>
                <a:lnTo>
                  <a:pt x="8" y="16"/>
                </a:lnTo>
                <a:lnTo>
                  <a:pt x="11" y="15"/>
                </a:lnTo>
                <a:lnTo>
                  <a:pt x="14" y="14"/>
                </a:lnTo>
                <a:lnTo>
                  <a:pt x="15" y="10"/>
                </a:lnTo>
                <a:lnTo>
                  <a:pt x="16" y="8"/>
                </a:lnTo>
                <a:lnTo>
                  <a:pt x="15" y="4"/>
                </a:lnTo>
                <a:lnTo>
                  <a:pt x="14" y="2"/>
                </a:lnTo>
                <a:lnTo>
                  <a:pt x="11" y="1"/>
                </a:lnTo>
                <a:lnTo>
                  <a:pt x="8" y="0"/>
                </a:lnTo>
                <a:lnTo>
                  <a:pt x="5" y="1"/>
                </a:lnTo>
                <a:lnTo>
                  <a:pt x="2" y="2"/>
                </a:lnTo>
                <a:lnTo>
                  <a:pt x="1" y="4"/>
                </a:lnTo>
                <a:lnTo>
                  <a:pt x="0" y="8"/>
                </a:lnTo>
                <a:close/>
              </a:path>
            </a:pathLst>
          </a:custGeom>
          <a:solidFill>
            <a:srgbClr val="6666CC"/>
          </a:solidFill>
          <a:ln w="9525">
            <a:noFill/>
            <a:round/>
            <a:headEnd/>
            <a:tailEnd/>
          </a:ln>
        </p:spPr>
        <p:txBody>
          <a:bodyPr/>
          <a:lstStyle/>
          <a:p>
            <a:endParaRPr lang="he-IL"/>
          </a:p>
        </p:txBody>
      </p:sp>
      <p:sp>
        <p:nvSpPr>
          <p:cNvPr id="2074" name="Freeform 512"/>
          <p:cNvSpPr>
            <a:spLocks/>
          </p:cNvSpPr>
          <p:nvPr/>
        </p:nvSpPr>
        <p:spPr bwMode="auto">
          <a:xfrm rot="-7410185">
            <a:off x="7612857" y="4329906"/>
            <a:ext cx="109538" cy="123825"/>
          </a:xfrm>
          <a:custGeom>
            <a:avLst/>
            <a:gdLst>
              <a:gd name="T0" fmla="*/ 57377 w 21"/>
              <a:gd name="T1" fmla="*/ 0 h 17"/>
              <a:gd name="T2" fmla="*/ 78241 w 21"/>
              <a:gd name="T3" fmla="*/ 7284 h 17"/>
              <a:gd name="T4" fmla="*/ 93890 w 21"/>
              <a:gd name="T5" fmla="*/ 14568 h 17"/>
              <a:gd name="T6" fmla="*/ 104322 w 21"/>
              <a:gd name="T7" fmla="*/ 36419 h 17"/>
              <a:gd name="T8" fmla="*/ 109538 w 21"/>
              <a:gd name="T9" fmla="*/ 58271 h 17"/>
              <a:gd name="T10" fmla="*/ 104322 w 21"/>
              <a:gd name="T11" fmla="*/ 80122 h 17"/>
              <a:gd name="T12" fmla="*/ 93890 w 21"/>
              <a:gd name="T13" fmla="*/ 109257 h 17"/>
              <a:gd name="T14" fmla="*/ 78241 w 21"/>
              <a:gd name="T15" fmla="*/ 116541 h 17"/>
              <a:gd name="T16" fmla="*/ 57377 w 21"/>
              <a:gd name="T17" fmla="*/ 123825 h 17"/>
              <a:gd name="T18" fmla="*/ 36513 w 21"/>
              <a:gd name="T19" fmla="*/ 116541 h 17"/>
              <a:gd name="T20" fmla="*/ 15648 w 21"/>
              <a:gd name="T21" fmla="*/ 109257 h 17"/>
              <a:gd name="T22" fmla="*/ 5216 w 21"/>
              <a:gd name="T23" fmla="*/ 80122 h 17"/>
              <a:gd name="T24" fmla="*/ 0 w 21"/>
              <a:gd name="T25" fmla="*/ 58271 h 17"/>
              <a:gd name="T26" fmla="*/ 5216 w 21"/>
              <a:gd name="T27" fmla="*/ 36419 h 17"/>
              <a:gd name="T28" fmla="*/ 15648 w 21"/>
              <a:gd name="T29" fmla="*/ 14568 h 17"/>
              <a:gd name="T30" fmla="*/ 36513 w 21"/>
              <a:gd name="T31" fmla="*/ 7284 h 17"/>
              <a:gd name="T32" fmla="*/ 57377 w 21"/>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7"/>
              <a:gd name="T53" fmla="*/ 21 w 21"/>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7">
                <a:moveTo>
                  <a:pt x="11" y="0"/>
                </a:moveTo>
                <a:lnTo>
                  <a:pt x="15" y="1"/>
                </a:lnTo>
                <a:lnTo>
                  <a:pt x="18" y="2"/>
                </a:lnTo>
                <a:lnTo>
                  <a:pt x="20" y="5"/>
                </a:lnTo>
                <a:lnTo>
                  <a:pt x="21" y="8"/>
                </a:lnTo>
                <a:lnTo>
                  <a:pt x="20" y="11"/>
                </a:lnTo>
                <a:lnTo>
                  <a:pt x="18" y="15"/>
                </a:lnTo>
                <a:lnTo>
                  <a:pt x="15" y="16"/>
                </a:lnTo>
                <a:lnTo>
                  <a:pt x="11" y="17"/>
                </a:lnTo>
                <a:lnTo>
                  <a:pt x="7" y="16"/>
                </a:lnTo>
                <a:lnTo>
                  <a:pt x="3" y="15"/>
                </a:lnTo>
                <a:lnTo>
                  <a:pt x="1" y="11"/>
                </a:lnTo>
                <a:lnTo>
                  <a:pt x="0" y="8"/>
                </a:lnTo>
                <a:lnTo>
                  <a:pt x="1" y="5"/>
                </a:lnTo>
                <a:lnTo>
                  <a:pt x="3" y="2"/>
                </a:lnTo>
                <a:lnTo>
                  <a:pt x="7" y="1"/>
                </a:lnTo>
                <a:lnTo>
                  <a:pt x="11" y="0"/>
                </a:lnTo>
                <a:close/>
              </a:path>
            </a:pathLst>
          </a:custGeom>
          <a:solidFill>
            <a:srgbClr val="FFFFFF"/>
          </a:solidFill>
          <a:ln w="9525">
            <a:noFill/>
            <a:round/>
            <a:headEnd/>
            <a:tailEnd/>
          </a:ln>
        </p:spPr>
        <p:txBody>
          <a:bodyPr/>
          <a:lstStyle/>
          <a:p>
            <a:endParaRPr lang="he-IL"/>
          </a:p>
        </p:txBody>
      </p:sp>
      <p:sp>
        <p:nvSpPr>
          <p:cNvPr id="2075" name="Freeform 517"/>
          <p:cNvSpPr>
            <a:spLocks/>
          </p:cNvSpPr>
          <p:nvPr/>
        </p:nvSpPr>
        <p:spPr bwMode="auto">
          <a:xfrm rot="-7410185">
            <a:off x="4483100" y="7243763"/>
            <a:ext cx="80963" cy="109537"/>
          </a:xfrm>
          <a:custGeom>
            <a:avLst/>
            <a:gdLst>
              <a:gd name="T0" fmla="*/ 0 w 16"/>
              <a:gd name="T1" fmla="*/ 54769 h 16"/>
              <a:gd name="T2" fmla="*/ 5060 w 16"/>
              <a:gd name="T3" fmla="*/ 82153 h 16"/>
              <a:gd name="T4" fmla="*/ 10120 w 16"/>
              <a:gd name="T5" fmla="*/ 95845 h 16"/>
              <a:gd name="T6" fmla="*/ 25301 w 16"/>
              <a:gd name="T7" fmla="*/ 102691 h 16"/>
              <a:gd name="T8" fmla="*/ 40482 w 16"/>
              <a:gd name="T9" fmla="*/ 109537 h 16"/>
              <a:gd name="T10" fmla="*/ 50602 w 16"/>
              <a:gd name="T11" fmla="*/ 102691 h 16"/>
              <a:gd name="T12" fmla="*/ 70843 w 16"/>
              <a:gd name="T13" fmla="*/ 95845 h 16"/>
              <a:gd name="T14" fmla="*/ 75903 w 16"/>
              <a:gd name="T15" fmla="*/ 82153 h 16"/>
              <a:gd name="T16" fmla="*/ 80963 w 16"/>
              <a:gd name="T17" fmla="*/ 54769 h 16"/>
              <a:gd name="T18" fmla="*/ 75903 w 16"/>
              <a:gd name="T19" fmla="*/ 34230 h 16"/>
              <a:gd name="T20" fmla="*/ 70843 w 16"/>
              <a:gd name="T21" fmla="*/ 20538 h 16"/>
              <a:gd name="T22" fmla="*/ 50602 w 16"/>
              <a:gd name="T23" fmla="*/ 6846 h 16"/>
              <a:gd name="T24" fmla="*/ 40482 w 16"/>
              <a:gd name="T25" fmla="*/ 0 h 16"/>
              <a:gd name="T26" fmla="*/ 25301 w 16"/>
              <a:gd name="T27" fmla="*/ 6846 h 16"/>
              <a:gd name="T28" fmla="*/ 10120 w 16"/>
              <a:gd name="T29" fmla="*/ 20538 h 16"/>
              <a:gd name="T30" fmla="*/ 5060 w 16"/>
              <a:gd name="T31" fmla="*/ 34230 h 16"/>
              <a:gd name="T32" fmla="*/ 0 w 16"/>
              <a:gd name="T33" fmla="*/ 54769 h 16"/>
              <a:gd name="T34" fmla="*/ 0 w 16"/>
              <a:gd name="T35" fmla="*/ 54769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6"/>
              <a:gd name="T56" fmla="*/ 16 w 1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6">
                <a:moveTo>
                  <a:pt x="0" y="8"/>
                </a:moveTo>
                <a:lnTo>
                  <a:pt x="1" y="12"/>
                </a:lnTo>
                <a:lnTo>
                  <a:pt x="2" y="14"/>
                </a:lnTo>
                <a:lnTo>
                  <a:pt x="5" y="15"/>
                </a:lnTo>
                <a:lnTo>
                  <a:pt x="8" y="16"/>
                </a:lnTo>
                <a:lnTo>
                  <a:pt x="10" y="15"/>
                </a:lnTo>
                <a:lnTo>
                  <a:pt x="14" y="14"/>
                </a:lnTo>
                <a:lnTo>
                  <a:pt x="15" y="12"/>
                </a:lnTo>
                <a:lnTo>
                  <a:pt x="16" y="8"/>
                </a:lnTo>
                <a:lnTo>
                  <a:pt x="15" y="5"/>
                </a:lnTo>
                <a:lnTo>
                  <a:pt x="14" y="3"/>
                </a:lnTo>
                <a:lnTo>
                  <a:pt x="10" y="1"/>
                </a:lnTo>
                <a:lnTo>
                  <a:pt x="8" y="0"/>
                </a:lnTo>
                <a:lnTo>
                  <a:pt x="5" y="1"/>
                </a:lnTo>
                <a:lnTo>
                  <a:pt x="2" y="3"/>
                </a:lnTo>
                <a:lnTo>
                  <a:pt x="1" y="5"/>
                </a:lnTo>
                <a:lnTo>
                  <a:pt x="0" y="8"/>
                </a:lnTo>
                <a:close/>
              </a:path>
            </a:pathLst>
          </a:custGeom>
          <a:solidFill>
            <a:srgbClr val="6699FF"/>
          </a:solidFill>
          <a:ln w="9525">
            <a:noFill/>
            <a:round/>
            <a:headEnd/>
            <a:tailEnd/>
          </a:ln>
        </p:spPr>
        <p:txBody>
          <a:bodyPr/>
          <a:lstStyle/>
          <a:p>
            <a:endParaRPr lang="he-IL"/>
          </a:p>
        </p:txBody>
      </p:sp>
      <p:sp>
        <p:nvSpPr>
          <p:cNvPr id="2076" name="Freeform 524"/>
          <p:cNvSpPr>
            <a:spLocks/>
          </p:cNvSpPr>
          <p:nvPr/>
        </p:nvSpPr>
        <p:spPr bwMode="auto">
          <a:xfrm rot="-7410185">
            <a:off x="1274763" y="4276725"/>
            <a:ext cx="79375" cy="111125"/>
          </a:xfrm>
          <a:custGeom>
            <a:avLst/>
            <a:gdLst>
              <a:gd name="T0" fmla="*/ 0 w 16"/>
              <a:gd name="T1" fmla="*/ 55563 h 16"/>
              <a:gd name="T2" fmla="*/ 4961 w 16"/>
              <a:gd name="T3" fmla="*/ 83344 h 16"/>
              <a:gd name="T4" fmla="*/ 14883 w 16"/>
              <a:gd name="T5" fmla="*/ 97234 h 16"/>
              <a:gd name="T6" fmla="*/ 24805 w 16"/>
              <a:gd name="T7" fmla="*/ 104180 h 16"/>
              <a:gd name="T8" fmla="*/ 39688 w 16"/>
              <a:gd name="T9" fmla="*/ 111125 h 16"/>
              <a:gd name="T10" fmla="*/ 59531 w 16"/>
              <a:gd name="T11" fmla="*/ 104180 h 16"/>
              <a:gd name="T12" fmla="*/ 69453 w 16"/>
              <a:gd name="T13" fmla="*/ 97234 h 16"/>
              <a:gd name="T14" fmla="*/ 74414 w 16"/>
              <a:gd name="T15" fmla="*/ 83344 h 16"/>
              <a:gd name="T16" fmla="*/ 79375 w 16"/>
              <a:gd name="T17" fmla="*/ 55563 h 16"/>
              <a:gd name="T18" fmla="*/ 74414 w 16"/>
              <a:gd name="T19" fmla="*/ 34727 h 16"/>
              <a:gd name="T20" fmla="*/ 69453 w 16"/>
              <a:gd name="T21" fmla="*/ 13891 h 16"/>
              <a:gd name="T22" fmla="*/ 59531 w 16"/>
              <a:gd name="T23" fmla="*/ 6945 h 16"/>
              <a:gd name="T24" fmla="*/ 39688 w 16"/>
              <a:gd name="T25" fmla="*/ 0 h 16"/>
              <a:gd name="T26" fmla="*/ 24805 w 16"/>
              <a:gd name="T27" fmla="*/ 6945 h 16"/>
              <a:gd name="T28" fmla="*/ 14883 w 16"/>
              <a:gd name="T29" fmla="*/ 13891 h 16"/>
              <a:gd name="T30" fmla="*/ 4961 w 16"/>
              <a:gd name="T31" fmla="*/ 34727 h 16"/>
              <a:gd name="T32" fmla="*/ 0 w 16"/>
              <a:gd name="T33" fmla="*/ 55563 h 16"/>
              <a:gd name="T34" fmla="*/ 0 w 16"/>
              <a:gd name="T35" fmla="*/ 55563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6"/>
              <a:gd name="T56" fmla="*/ 16 w 1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6">
                <a:moveTo>
                  <a:pt x="0" y="8"/>
                </a:moveTo>
                <a:lnTo>
                  <a:pt x="1" y="12"/>
                </a:lnTo>
                <a:lnTo>
                  <a:pt x="3" y="14"/>
                </a:lnTo>
                <a:lnTo>
                  <a:pt x="5" y="15"/>
                </a:lnTo>
                <a:lnTo>
                  <a:pt x="8" y="16"/>
                </a:lnTo>
                <a:lnTo>
                  <a:pt x="12" y="15"/>
                </a:lnTo>
                <a:lnTo>
                  <a:pt x="14" y="14"/>
                </a:lnTo>
                <a:lnTo>
                  <a:pt x="15" y="12"/>
                </a:lnTo>
                <a:lnTo>
                  <a:pt x="16" y="8"/>
                </a:lnTo>
                <a:lnTo>
                  <a:pt x="15" y="5"/>
                </a:lnTo>
                <a:lnTo>
                  <a:pt x="14" y="2"/>
                </a:lnTo>
                <a:lnTo>
                  <a:pt x="12" y="1"/>
                </a:lnTo>
                <a:lnTo>
                  <a:pt x="8" y="0"/>
                </a:lnTo>
                <a:lnTo>
                  <a:pt x="5" y="1"/>
                </a:lnTo>
                <a:lnTo>
                  <a:pt x="3" y="2"/>
                </a:lnTo>
                <a:lnTo>
                  <a:pt x="1" y="5"/>
                </a:lnTo>
                <a:lnTo>
                  <a:pt x="0" y="8"/>
                </a:lnTo>
                <a:close/>
              </a:path>
            </a:pathLst>
          </a:custGeom>
          <a:solidFill>
            <a:srgbClr val="6699FF"/>
          </a:solidFill>
          <a:ln w="9525">
            <a:noFill/>
            <a:round/>
            <a:headEnd/>
            <a:tailEnd/>
          </a:ln>
        </p:spPr>
        <p:txBody>
          <a:bodyPr/>
          <a:lstStyle/>
          <a:p>
            <a:endParaRPr lang="he-IL"/>
          </a:p>
        </p:txBody>
      </p:sp>
      <p:sp>
        <p:nvSpPr>
          <p:cNvPr id="2077" name="Freeform 525"/>
          <p:cNvSpPr>
            <a:spLocks/>
          </p:cNvSpPr>
          <p:nvPr/>
        </p:nvSpPr>
        <p:spPr bwMode="auto">
          <a:xfrm rot="-7410185">
            <a:off x="2148681" y="4368007"/>
            <a:ext cx="79375" cy="109538"/>
          </a:xfrm>
          <a:custGeom>
            <a:avLst/>
            <a:gdLst>
              <a:gd name="T0" fmla="*/ 0 w 16"/>
              <a:gd name="T1" fmla="*/ 54769 h 16"/>
              <a:gd name="T2" fmla="*/ 4961 w 16"/>
              <a:gd name="T3" fmla="*/ 82153 h 16"/>
              <a:gd name="T4" fmla="*/ 14883 w 16"/>
              <a:gd name="T5" fmla="*/ 95846 h 16"/>
              <a:gd name="T6" fmla="*/ 24805 w 16"/>
              <a:gd name="T7" fmla="*/ 102692 h 16"/>
              <a:gd name="T8" fmla="*/ 39688 w 16"/>
              <a:gd name="T9" fmla="*/ 109538 h 16"/>
              <a:gd name="T10" fmla="*/ 54570 w 16"/>
              <a:gd name="T11" fmla="*/ 102692 h 16"/>
              <a:gd name="T12" fmla="*/ 69453 w 16"/>
              <a:gd name="T13" fmla="*/ 95846 h 16"/>
              <a:gd name="T14" fmla="*/ 74414 w 16"/>
              <a:gd name="T15" fmla="*/ 82153 h 16"/>
              <a:gd name="T16" fmla="*/ 79375 w 16"/>
              <a:gd name="T17" fmla="*/ 54769 h 16"/>
              <a:gd name="T18" fmla="*/ 74414 w 16"/>
              <a:gd name="T19" fmla="*/ 34231 h 16"/>
              <a:gd name="T20" fmla="*/ 69453 w 16"/>
              <a:gd name="T21" fmla="*/ 20538 h 16"/>
              <a:gd name="T22" fmla="*/ 54570 w 16"/>
              <a:gd name="T23" fmla="*/ 13692 h 16"/>
              <a:gd name="T24" fmla="*/ 39688 w 16"/>
              <a:gd name="T25" fmla="*/ 0 h 16"/>
              <a:gd name="T26" fmla="*/ 24805 w 16"/>
              <a:gd name="T27" fmla="*/ 13692 h 16"/>
              <a:gd name="T28" fmla="*/ 14883 w 16"/>
              <a:gd name="T29" fmla="*/ 20538 h 16"/>
              <a:gd name="T30" fmla="*/ 4961 w 16"/>
              <a:gd name="T31" fmla="*/ 34231 h 16"/>
              <a:gd name="T32" fmla="*/ 0 w 16"/>
              <a:gd name="T33" fmla="*/ 54769 h 16"/>
              <a:gd name="T34" fmla="*/ 0 w 16"/>
              <a:gd name="T35" fmla="*/ 54769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6"/>
              <a:gd name="T56" fmla="*/ 16 w 1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6">
                <a:moveTo>
                  <a:pt x="0" y="8"/>
                </a:moveTo>
                <a:lnTo>
                  <a:pt x="1" y="12"/>
                </a:lnTo>
                <a:lnTo>
                  <a:pt x="3" y="14"/>
                </a:lnTo>
                <a:lnTo>
                  <a:pt x="5" y="15"/>
                </a:lnTo>
                <a:lnTo>
                  <a:pt x="8" y="16"/>
                </a:lnTo>
                <a:lnTo>
                  <a:pt x="11" y="15"/>
                </a:lnTo>
                <a:lnTo>
                  <a:pt x="14" y="14"/>
                </a:lnTo>
                <a:lnTo>
                  <a:pt x="15" y="12"/>
                </a:lnTo>
                <a:lnTo>
                  <a:pt x="16" y="8"/>
                </a:lnTo>
                <a:lnTo>
                  <a:pt x="15" y="5"/>
                </a:lnTo>
                <a:lnTo>
                  <a:pt x="14" y="3"/>
                </a:lnTo>
                <a:lnTo>
                  <a:pt x="11" y="2"/>
                </a:lnTo>
                <a:lnTo>
                  <a:pt x="8" y="0"/>
                </a:lnTo>
                <a:lnTo>
                  <a:pt x="5" y="2"/>
                </a:lnTo>
                <a:lnTo>
                  <a:pt x="3" y="3"/>
                </a:lnTo>
                <a:lnTo>
                  <a:pt x="1" y="5"/>
                </a:lnTo>
                <a:lnTo>
                  <a:pt x="0" y="8"/>
                </a:lnTo>
                <a:close/>
              </a:path>
            </a:pathLst>
          </a:custGeom>
          <a:solidFill>
            <a:srgbClr val="6699FF"/>
          </a:solidFill>
          <a:ln w="9525">
            <a:noFill/>
            <a:round/>
            <a:headEnd/>
            <a:tailEnd/>
          </a:ln>
        </p:spPr>
        <p:txBody>
          <a:bodyPr/>
          <a:lstStyle/>
          <a:p>
            <a:endParaRPr lang="he-IL"/>
          </a:p>
        </p:txBody>
      </p:sp>
      <p:sp>
        <p:nvSpPr>
          <p:cNvPr id="2078" name="Freeform 526"/>
          <p:cNvSpPr>
            <a:spLocks/>
          </p:cNvSpPr>
          <p:nvPr/>
        </p:nvSpPr>
        <p:spPr bwMode="auto">
          <a:xfrm rot="-7410185">
            <a:off x="3685381" y="-1481931"/>
            <a:ext cx="79375" cy="109538"/>
          </a:xfrm>
          <a:custGeom>
            <a:avLst/>
            <a:gdLst>
              <a:gd name="T0" fmla="*/ 0 w 16"/>
              <a:gd name="T1" fmla="*/ 54769 h 16"/>
              <a:gd name="T2" fmla="*/ 4961 w 16"/>
              <a:gd name="T3" fmla="*/ 75307 h 16"/>
              <a:gd name="T4" fmla="*/ 9922 w 16"/>
              <a:gd name="T5" fmla="*/ 95846 h 16"/>
              <a:gd name="T6" fmla="*/ 19844 w 16"/>
              <a:gd name="T7" fmla="*/ 102692 h 16"/>
              <a:gd name="T8" fmla="*/ 39688 w 16"/>
              <a:gd name="T9" fmla="*/ 109538 h 16"/>
              <a:gd name="T10" fmla="*/ 49609 w 16"/>
              <a:gd name="T11" fmla="*/ 102692 h 16"/>
              <a:gd name="T12" fmla="*/ 64492 w 16"/>
              <a:gd name="T13" fmla="*/ 95846 h 16"/>
              <a:gd name="T14" fmla="*/ 74414 w 16"/>
              <a:gd name="T15" fmla="*/ 75307 h 16"/>
              <a:gd name="T16" fmla="*/ 79375 w 16"/>
              <a:gd name="T17" fmla="*/ 54769 h 16"/>
              <a:gd name="T18" fmla="*/ 74414 w 16"/>
              <a:gd name="T19" fmla="*/ 34231 h 16"/>
              <a:gd name="T20" fmla="*/ 64492 w 16"/>
              <a:gd name="T21" fmla="*/ 13692 h 16"/>
              <a:gd name="T22" fmla="*/ 49609 w 16"/>
              <a:gd name="T23" fmla="*/ 6846 h 16"/>
              <a:gd name="T24" fmla="*/ 39688 w 16"/>
              <a:gd name="T25" fmla="*/ 0 h 16"/>
              <a:gd name="T26" fmla="*/ 19844 w 16"/>
              <a:gd name="T27" fmla="*/ 6846 h 16"/>
              <a:gd name="T28" fmla="*/ 9922 w 16"/>
              <a:gd name="T29" fmla="*/ 13692 h 16"/>
              <a:gd name="T30" fmla="*/ 4961 w 16"/>
              <a:gd name="T31" fmla="*/ 34231 h 16"/>
              <a:gd name="T32" fmla="*/ 0 w 16"/>
              <a:gd name="T33" fmla="*/ 54769 h 16"/>
              <a:gd name="T34" fmla="*/ 0 w 16"/>
              <a:gd name="T35" fmla="*/ 54769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6"/>
              <a:gd name="T56" fmla="*/ 16 w 1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6">
                <a:moveTo>
                  <a:pt x="0" y="8"/>
                </a:moveTo>
                <a:lnTo>
                  <a:pt x="1" y="11"/>
                </a:lnTo>
                <a:lnTo>
                  <a:pt x="2" y="14"/>
                </a:lnTo>
                <a:lnTo>
                  <a:pt x="4" y="15"/>
                </a:lnTo>
                <a:lnTo>
                  <a:pt x="8" y="16"/>
                </a:lnTo>
                <a:lnTo>
                  <a:pt x="10" y="15"/>
                </a:lnTo>
                <a:lnTo>
                  <a:pt x="13" y="14"/>
                </a:lnTo>
                <a:lnTo>
                  <a:pt x="15" y="11"/>
                </a:lnTo>
                <a:lnTo>
                  <a:pt x="16" y="8"/>
                </a:lnTo>
                <a:lnTo>
                  <a:pt x="15" y="5"/>
                </a:lnTo>
                <a:lnTo>
                  <a:pt x="13" y="2"/>
                </a:lnTo>
                <a:lnTo>
                  <a:pt x="10" y="1"/>
                </a:lnTo>
                <a:lnTo>
                  <a:pt x="8" y="0"/>
                </a:lnTo>
                <a:lnTo>
                  <a:pt x="4" y="1"/>
                </a:lnTo>
                <a:lnTo>
                  <a:pt x="2" y="2"/>
                </a:lnTo>
                <a:lnTo>
                  <a:pt x="1" y="5"/>
                </a:lnTo>
                <a:lnTo>
                  <a:pt x="0" y="8"/>
                </a:lnTo>
                <a:close/>
              </a:path>
            </a:pathLst>
          </a:custGeom>
          <a:solidFill>
            <a:srgbClr val="6699FF"/>
          </a:solidFill>
          <a:ln w="9525">
            <a:noFill/>
            <a:round/>
            <a:headEnd/>
            <a:tailEnd/>
          </a:ln>
        </p:spPr>
        <p:txBody>
          <a:bodyPr/>
          <a:lstStyle/>
          <a:p>
            <a:endParaRPr lang="he-IL"/>
          </a:p>
        </p:txBody>
      </p:sp>
      <p:sp>
        <p:nvSpPr>
          <p:cNvPr id="2079" name="Freeform 529"/>
          <p:cNvSpPr>
            <a:spLocks/>
          </p:cNvSpPr>
          <p:nvPr/>
        </p:nvSpPr>
        <p:spPr bwMode="auto">
          <a:xfrm rot="-7410185">
            <a:off x="5164138" y="4852988"/>
            <a:ext cx="79375" cy="111125"/>
          </a:xfrm>
          <a:custGeom>
            <a:avLst/>
            <a:gdLst>
              <a:gd name="T0" fmla="*/ 0 w 16"/>
              <a:gd name="T1" fmla="*/ 55563 h 16"/>
              <a:gd name="T2" fmla="*/ 4961 w 16"/>
              <a:gd name="T3" fmla="*/ 76398 h 16"/>
              <a:gd name="T4" fmla="*/ 9922 w 16"/>
              <a:gd name="T5" fmla="*/ 97234 h 16"/>
              <a:gd name="T6" fmla="*/ 24805 w 16"/>
              <a:gd name="T7" fmla="*/ 104180 h 16"/>
              <a:gd name="T8" fmla="*/ 39688 w 16"/>
              <a:gd name="T9" fmla="*/ 111125 h 16"/>
              <a:gd name="T10" fmla="*/ 59531 w 16"/>
              <a:gd name="T11" fmla="*/ 104180 h 16"/>
              <a:gd name="T12" fmla="*/ 69453 w 16"/>
              <a:gd name="T13" fmla="*/ 97234 h 16"/>
              <a:gd name="T14" fmla="*/ 74414 w 16"/>
              <a:gd name="T15" fmla="*/ 76398 h 16"/>
              <a:gd name="T16" fmla="*/ 79375 w 16"/>
              <a:gd name="T17" fmla="*/ 55563 h 16"/>
              <a:gd name="T18" fmla="*/ 74414 w 16"/>
              <a:gd name="T19" fmla="*/ 27781 h 16"/>
              <a:gd name="T20" fmla="*/ 69453 w 16"/>
              <a:gd name="T21" fmla="*/ 13891 h 16"/>
              <a:gd name="T22" fmla="*/ 59531 w 16"/>
              <a:gd name="T23" fmla="*/ 6945 h 16"/>
              <a:gd name="T24" fmla="*/ 39688 w 16"/>
              <a:gd name="T25" fmla="*/ 0 h 16"/>
              <a:gd name="T26" fmla="*/ 24805 w 16"/>
              <a:gd name="T27" fmla="*/ 6945 h 16"/>
              <a:gd name="T28" fmla="*/ 9922 w 16"/>
              <a:gd name="T29" fmla="*/ 13891 h 16"/>
              <a:gd name="T30" fmla="*/ 4961 w 16"/>
              <a:gd name="T31" fmla="*/ 27781 h 16"/>
              <a:gd name="T32" fmla="*/ 0 w 16"/>
              <a:gd name="T33" fmla="*/ 55563 h 16"/>
              <a:gd name="T34" fmla="*/ 0 w 16"/>
              <a:gd name="T35" fmla="*/ 55563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6"/>
              <a:gd name="T56" fmla="*/ 16 w 1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6">
                <a:moveTo>
                  <a:pt x="0" y="8"/>
                </a:moveTo>
                <a:lnTo>
                  <a:pt x="1" y="11"/>
                </a:lnTo>
                <a:lnTo>
                  <a:pt x="2" y="14"/>
                </a:lnTo>
                <a:lnTo>
                  <a:pt x="5" y="15"/>
                </a:lnTo>
                <a:lnTo>
                  <a:pt x="8" y="16"/>
                </a:lnTo>
                <a:lnTo>
                  <a:pt x="12" y="15"/>
                </a:lnTo>
                <a:lnTo>
                  <a:pt x="14" y="14"/>
                </a:lnTo>
                <a:lnTo>
                  <a:pt x="15" y="11"/>
                </a:lnTo>
                <a:lnTo>
                  <a:pt x="16" y="8"/>
                </a:lnTo>
                <a:lnTo>
                  <a:pt x="15" y="4"/>
                </a:lnTo>
                <a:lnTo>
                  <a:pt x="14" y="2"/>
                </a:lnTo>
                <a:lnTo>
                  <a:pt x="12" y="1"/>
                </a:lnTo>
                <a:lnTo>
                  <a:pt x="8" y="0"/>
                </a:lnTo>
                <a:lnTo>
                  <a:pt x="5" y="1"/>
                </a:lnTo>
                <a:lnTo>
                  <a:pt x="2" y="2"/>
                </a:lnTo>
                <a:lnTo>
                  <a:pt x="1" y="4"/>
                </a:lnTo>
                <a:lnTo>
                  <a:pt x="0" y="8"/>
                </a:lnTo>
                <a:close/>
              </a:path>
            </a:pathLst>
          </a:custGeom>
          <a:solidFill>
            <a:srgbClr val="6699FF"/>
          </a:solidFill>
          <a:ln w="9525">
            <a:noFill/>
            <a:round/>
            <a:headEnd/>
            <a:tailEnd/>
          </a:ln>
        </p:spPr>
        <p:txBody>
          <a:bodyPr/>
          <a:lstStyle/>
          <a:p>
            <a:endParaRPr lang="he-IL"/>
          </a:p>
        </p:txBody>
      </p:sp>
      <p:sp>
        <p:nvSpPr>
          <p:cNvPr id="2080" name="Freeform 533"/>
          <p:cNvSpPr>
            <a:spLocks/>
          </p:cNvSpPr>
          <p:nvPr/>
        </p:nvSpPr>
        <p:spPr bwMode="auto">
          <a:xfrm rot="-7410185">
            <a:off x="4683919" y="5874544"/>
            <a:ext cx="79375" cy="109537"/>
          </a:xfrm>
          <a:custGeom>
            <a:avLst/>
            <a:gdLst>
              <a:gd name="T0" fmla="*/ 0 w 16"/>
              <a:gd name="T1" fmla="*/ 54769 h 16"/>
              <a:gd name="T2" fmla="*/ 9922 w 16"/>
              <a:gd name="T3" fmla="*/ 75307 h 16"/>
              <a:gd name="T4" fmla="*/ 14883 w 16"/>
              <a:gd name="T5" fmla="*/ 95845 h 16"/>
              <a:gd name="T6" fmla="*/ 29766 w 16"/>
              <a:gd name="T7" fmla="*/ 102691 h 16"/>
              <a:gd name="T8" fmla="*/ 39688 w 16"/>
              <a:gd name="T9" fmla="*/ 109537 h 16"/>
              <a:gd name="T10" fmla="*/ 59531 w 16"/>
              <a:gd name="T11" fmla="*/ 102691 h 16"/>
              <a:gd name="T12" fmla="*/ 69453 w 16"/>
              <a:gd name="T13" fmla="*/ 95845 h 16"/>
              <a:gd name="T14" fmla="*/ 74414 w 16"/>
              <a:gd name="T15" fmla="*/ 75307 h 16"/>
              <a:gd name="T16" fmla="*/ 79375 w 16"/>
              <a:gd name="T17" fmla="*/ 54769 h 16"/>
              <a:gd name="T18" fmla="*/ 74414 w 16"/>
              <a:gd name="T19" fmla="*/ 34230 h 16"/>
              <a:gd name="T20" fmla="*/ 69453 w 16"/>
              <a:gd name="T21" fmla="*/ 13692 h 16"/>
              <a:gd name="T22" fmla="*/ 59531 w 16"/>
              <a:gd name="T23" fmla="*/ 6846 h 16"/>
              <a:gd name="T24" fmla="*/ 39688 w 16"/>
              <a:gd name="T25" fmla="*/ 0 h 16"/>
              <a:gd name="T26" fmla="*/ 29766 w 16"/>
              <a:gd name="T27" fmla="*/ 6846 h 16"/>
              <a:gd name="T28" fmla="*/ 14883 w 16"/>
              <a:gd name="T29" fmla="*/ 13692 h 16"/>
              <a:gd name="T30" fmla="*/ 9922 w 16"/>
              <a:gd name="T31" fmla="*/ 34230 h 16"/>
              <a:gd name="T32" fmla="*/ 0 w 16"/>
              <a:gd name="T33" fmla="*/ 54769 h 16"/>
              <a:gd name="T34" fmla="*/ 0 w 16"/>
              <a:gd name="T35" fmla="*/ 54769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6"/>
              <a:gd name="T56" fmla="*/ 16 w 1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6">
                <a:moveTo>
                  <a:pt x="0" y="8"/>
                </a:moveTo>
                <a:lnTo>
                  <a:pt x="2" y="11"/>
                </a:lnTo>
                <a:lnTo>
                  <a:pt x="3" y="14"/>
                </a:lnTo>
                <a:lnTo>
                  <a:pt x="6" y="15"/>
                </a:lnTo>
                <a:lnTo>
                  <a:pt x="8" y="16"/>
                </a:lnTo>
                <a:lnTo>
                  <a:pt x="12" y="15"/>
                </a:lnTo>
                <a:lnTo>
                  <a:pt x="14" y="14"/>
                </a:lnTo>
                <a:lnTo>
                  <a:pt x="15" y="11"/>
                </a:lnTo>
                <a:lnTo>
                  <a:pt x="16" y="8"/>
                </a:lnTo>
                <a:lnTo>
                  <a:pt x="15" y="5"/>
                </a:lnTo>
                <a:lnTo>
                  <a:pt x="14" y="2"/>
                </a:lnTo>
                <a:lnTo>
                  <a:pt x="12" y="1"/>
                </a:lnTo>
                <a:lnTo>
                  <a:pt x="8" y="0"/>
                </a:lnTo>
                <a:lnTo>
                  <a:pt x="6" y="1"/>
                </a:lnTo>
                <a:lnTo>
                  <a:pt x="3" y="2"/>
                </a:lnTo>
                <a:lnTo>
                  <a:pt x="2" y="5"/>
                </a:lnTo>
                <a:lnTo>
                  <a:pt x="0" y="8"/>
                </a:lnTo>
                <a:close/>
              </a:path>
            </a:pathLst>
          </a:custGeom>
          <a:solidFill>
            <a:srgbClr val="6666CC"/>
          </a:solidFill>
          <a:ln w="9525">
            <a:noFill/>
            <a:round/>
            <a:headEnd/>
            <a:tailEnd/>
          </a:ln>
        </p:spPr>
        <p:txBody>
          <a:bodyPr/>
          <a:lstStyle/>
          <a:p>
            <a:endParaRPr lang="he-IL"/>
          </a:p>
        </p:txBody>
      </p:sp>
      <p:sp>
        <p:nvSpPr>
          <p:cNvPr id="2081" name="Freeform 534"/>
          <p:cNvSpPr>
            <a:spLocks/>
          </p:cNvSpPr>
          <p:nvPr/>
        </p:nvSpPr>
        <p:spPr bwMode="auto">
          <a:xfrm rot="-7410185">
            <a:off x="6348413" y="6262688"/>
            <a:ext cx="79375" cy="111125"/>
          </a:xfrm>
          <a:custGeom>
            <a:avLst/>
            <a:gdLst>
              <a:gd name="T0" fmla="*/ 0 w 17"/>
              <a:gd name="T1" fmla="*/ 52294 h 17"/>
              <a:gd name="T2" fmla="*/ 9338 w 17"/>
              <a:gd name="T3" fmla="*/ 78441 h 17"/>
              <a:gd name="T4" fmla="*/ 14007 w 17"/>
              <a:gd name="T5" fmla="*/ 91515 h 17"/>
              <a:gd name="T6" fmla="*/ 23346 w 17"/>
              <a:gd name="T7" fmla="*/ 98051 h 17"/>
              <a:gd name="T8" fmla="*/ 42022 w 17"/>
              <a:gd name="T9" fmla="*/ 111125 h 17"/>
              <a:gd name="T10" fmla="*/ 51360 w 17"/>
              <a:gd name="T11" fmla="*/ 98051 h 17"/>
              <a:gd name="T12" fmla="*/ 65368 w 17"/>
              <a:gd name="T13" fmla="*/ 91515 h 17"/>
              <a:gd name="T14" fmla="*/ 70037 w 17"/>
              <a:gd name="T15" fmla="*/ 78441 h 17"/>
              <a:gd name="T16" fmla="*/ 79375 w 17"/>
              <a:gd name="T17" fmla="*/ 52294 h 17"/>
              <a:gd name="T18" fmla="*/ 70037 w 17"/>
              <a:gd name="T19" fmla="*/ 32684 h 17"/>
              <a:gd name="T20" fmla="*/ 65368 w 17"/>
              <a:gd name="T21" fmla="*/ 19610 h 17"/>
              <a:gd name="T22" fmla="*/ 51360 w 17"/>
              <a:gd name="T23" fmla="*/ 13074 h 17"/>
              <a:gd name="T24" fmla="*/ 42022 w 17"/>
              <a:gd name="T25" fmla="*/ 0 h 17"/>
              <a:gd name="T26" fmla="*/ 23346 w 17"/>
              <a:gd name="T27" fmla="*/ 13074 h 17"/>
              <a:gd name="T28" fmla="*/ 14007 w 17"/>
              <a:gd name="T29" fmla="*/ 19610 h 17"/>
              <a:gd name="T30" fmla="*/ 9338 w 17"/>
              <a:gd name="T31" fmla="*/ 32684 h 17"/>
              <a:gd name="T32" fmla="*/ 0 w 17"/>
              <a:gd name="T33" fmla="*/ 52294 h 17"/>
              <a:gd name="T34" fmla="*/ 0 w 17"/>
              <a:gd name="T35" fmla="*/ 52294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0" y="8"/>
                </a:moveTo>
                <a:lnTo>
                  <a:pt x="2" y="12"/>
                </a:lnTo>
                <a:lnTo>
                  <a:pt x="3" y="14"/>
                </a:lnTo>
                <a:lnTo>
                  <a:pt x="5" y="15"/>
                </a:lnTo>
                <a:lnTo>
                  <a:pt x="9" y="17"/>
                </a:lnTo>
                <a:lnTo>
                  <a:pt x="11" y="15"/>
                </a:lnTo>
                <a:lnTo>
                  <a:pt x="14" y="14"/>
                </a:lnTo>
                <a:lnTo>
                  <a:pt x="15" y="12"/>
                </a:lnTo>
                <a:lnTo>
                  <a:pt x="17" y="8"/>
                </a:lnTo>
                <a:lnTo>
                  <a:pt x="15" y="5"/>
                </a:lnTo>
                <a:lnTo>
                  <a:pt x="14" y="3"/>
                </a:lnTo>
                <a:lnTo>
                  <a:pt x="11" y="2"/>
                </a:lnTo>
                <a:lnTo>
                  <a:pt x="9" y="0"/>
                </a:lnTo>
                <a:lnTo>
                  <a:pt x="5" y="2"/>
                </a:lnTo>
                <a:lnTo>
                  <a:pt x="3" y="3"/>
                </a:lnTo>
                <a:lnTo>
                  <a:pt x="2" y="5"/>
                </a:lnTo>
                <a:lnTo>
                  <a:pt x="0" y="8"/>
                </a:lnTo>
                <a:close/>
              </a:path>
            </a:pathLst>
          </a:custGeom>
          <a:solidFill>
            <a:srgbClr val="6666CC"/>
          </a:solidFill>
          <a:ln w="9525">
            <a:noFill/>
            <a:round/>
            <a:headEnd/>
            <a:tailEnd/>
          </a:ln>
        </p:spPr>
        <p:txBody>
          <a:bodyPr/>
          <a:lstStyle/>
          <a:p>
            <a:endParaRPr lang="he-IL"/>
          </a:p>
        </p:txBody>
      </p:sp>
      <p:sp>
        <p:nvSpPr>
          <p:cNvPr id="2082" name="Freeform 535"/>
          <p:cNvSpPr>
            <a:spLocks/>
          </p:cNvSpPr>
          <p:nvPr/>
        </p:nvSpPr>
        <p:spPr bwMode="auto">
          <a:xfrm rot="-7410185">
            <a:off x="7848601" y="5530850"/>
            <a:ext cx="80962" cy="109537"/>
          </a:xfrm>
          <a:custGeom>
            <a:avLst/>
            <a:gdLst>
              <a:gd name="T0" fmla="*/ 0 w 16"/>
              <a:gd name="T1" fmla="*/ 54769 h 16"/>
              <a:gd name="T2" fmla="*/ 5060 w 16"/>
              <a:gd name="T3" fmla="*/ 75307 h 16"/>
              <a:gd name="T4" fmla="*/ 10120 w 16"/>
              <a:gd name="T5" fmla="*/ 95845 h 16"/>
              <a:gd name="T6" fmla="*/ 20241 w 16"/>
              <a:gd name="T7" fmla="*/ 102691 h 16"/>
              <a:gd name="T8" fmla="*/ 40481 w 16"/>
              <a:gd name="T9" fmla="*/ 109537 h 16"/>
              <a:gd name="T10" fmla="*/ 50601 w 16"/>
              <a:gd name="T11" fmla="*/ 102691 h 16"/>
              <a:gd name="T12" fmla="*/ 70842 w 16"/>
              <a:gd name="T13" fmla="*/ 95845 h 16"/>
              <a:gd name="T14" fmla="*/ 75902 w 16"/>
              <a:gd name="T15" fmla="*/ 75307 h 16"/>
              <a:gd name="T16" fmla="*/ 80962 w 16"/>
              <a:gd name="T17" fmla="*/ 54769 h 16"/>
              <a:gd name="T18" fmla="*/ 75902 w 16"/>
              <a:gd name="T19" fmla="*/ 41076 h 16"/>
              <a:gd name="T20" fmla="*/ 70842 w 16"/>
              <a:gd name="T21" fmla="*/ 13692 h 16"/>
              <a:gd name="T22" fmla="*/ 50601 w 16"/>
              <a:gd name="T23" fmla="*/ 6846 h 16"/>
              <a:gd name="T24" fmla="*/ 40481 w 16"/>
              <a:gd name="T25" fmla="*/ 0 h 16"/>
              <a:gd name="T26" fmla="*/ 20241 w 16"/>
              <a:gd name="T27" fmla="*/ 6846 h 16"/>
              <a:gd name="T28" fmla="*/ 10120 w 16"/>
              <a:gd name="T29" fmla="*/ 13692 h 16"/>
              <a:gd name="T30" fmla="*/ 5060 w 16"/>
              <a:gd name="T31" fmla="*/ 41076 h 16"/>
              <a:gd name="T32" fmla="*/ 0 w 16"/>
              <a:gd name="T33" fmla="*/ 54769 h 16"/>
              <a:gd name="T34" fmla="*/ 0 w 16"/>
              <a:gd name="T35" fmla="*/ 54769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6"/>
              <a:gd name="T56" fmla="*/ 16 w 1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6">
                <a:moveTo>
                  <a:pt x="0" y="8"/>
                </a:moveTo>
                <a:lnTo>
                  <a:pt x="1" y="11"/>
                </a:lnTo>
                <a:lnTo>
                  <a:pt x="2" y="14"/>
                </a:lnTo>
                <a:lnTo>
                  <a:pt x="4" y="15"/>
                </a:lnTo>
                <a:lnTo>
                  <a:pt x="8" y="16"/>
                </a:lnTo>
                <a:lnTo>
                  <a:pt x="10" y="15"/>
                </a:lnTo>
                <a:lnTo>
                  <a:pt x="14" y="14"/>
                </a:lnTo>
                <a:lnTo>
                  <a:pt x="15" y="11"/>
                </a:lnTo>
                <a:lnTo>
                  <a:pt x="16" y="8"/>
                </a:lnTo>
                <a:lnTo>
                  <a:pt x="15" y="6"/>
                </a:lnTo>
                <a:lnTo>
                  <a:pt x="14" y="2"/>
                </a:lnTo>
                <a:lnTo>
                  <a:pt x="10" y="1"/>
                </a:lnTo>
                <a:lnTo>
                  <a:pt x="8" y="0"/>
                </a:lnTo>
                <a:lnTo>
                  <a:pt x="4" y="1"/>
                </a:lnTo>
                <a:lnTo>
                  <a:pt x="2" y="2"/>
                </a:lnTo>
                <a:lnTo>
                  <a:pt x="1" y="6"/>
                </a:lnTo>
                <a:lnTo>
                  <a:pt x="0" y="8"/>
                </a:lnTo>
                <a:close/>
              </a:path>
            </a:pathLst>
          </a:custGeom>
          <a:solidFill>
            <a:srgbClr val="6666CC"/>
          </a:solidFill>
          <a:ln w="9525">
            <a:noFill/>
            <a:round/>
            <a:headEnd/>
            <a:tailEnd/>
          </a:ln>
        </p:spPr>
        <p:txBody>
          <a:bodyPr/>
          <a:lstStyle/>
          <a:p>
            <a:endParaRPr lang="he-IL"/>
          </a:p>
        </p:txBody>
      </p:sp>
      <p:sp>
        <p:nvSpPr>
          <p:cNvPr id="2083" name="Freeform 537"/>
          <p:cNvSpPr>
            <a:spLocks/>
          </p:cNvSpPr>
          <p:nvPr/>
        </p:nvSpPr>
        <p:spPr bwMode="auto">
          <a:xfrm rot="-7410185">
            <a:off x="3219450" y="4781550"/>
            <a:ext cx="79375" cy="111125"/>
          </a:xfrm>
          <a:custGeom>
            <a:avLst/>
            <a:gdLst>
              <a:gd name="T0" fmla="*/ 0 w 16"/>
              <a:gd name="T1" fmla="*/ 55563 h 16"/>
              <a:gd name="T2" fmla="*/ 4961 w 16"/>
              <a:gd name="T3" fmla="*/ 69453 h 16"/>
              <a:gd name="T4" fmla="*/ 9922 w 16"/>
              <a:gd name="T5" fmla="*/ 90289 h 16"/>
              <a:gd name="T6" fmla="*/ 19844 w 16"/>
              <a:gd name="T7" fmla="*/ 104180 h 16"/>
              <a:gd name="T8" fmla="*/ 39688 w 16"/>
              <a:gd name="T9" fmla="*/ 111125 h 16"/>
              <a:gd name="T10" fmla="*/ 54570 w 16"/>
              <a:gd name="T11" fmla="*/ 104180 h 16"/>
              <a:gd name="T12" fmla="*/ 64492 w 16"/>
              <a:gd name="T13" fmla="*/ 90289 h 16"/>
              <a:gd name="T14" fmla="*/ 74414 w 16"/>
              <a:gd name="T15" fmla="*/ 69453 h 16"/>
              <a:gd name="T16" fmla="*/ 79375 w 16"/>
              <a:gd name="T17" fmla="*/ 55563 h 16"/>
              <a:gd name="T18" fmla="*/ 74414 w 16"/>
              <a:gd name="T19" fmla="*/ 27781 h 16"/>
              <a:gd name="T20" fmla="*/ 64492 w 16"/>
              <a:gd name="T21" fmla="*/ 13891 h 16"/>
              <a:gd name="T22" fmla="*/ 54570 w 16"/>
              <a:gd name="T23" fmla="*/ 6945 h 16"/>
              <a:gd name="T24" fmla="*/ 39688 w 16"/>
              <a:gd name="T25" fmla="*/ 0 h 16"/>
              <a:gd name="T26" fmla="*/ 19844 w 16"/>
              <a:gd name="T27" fmla="*/ 6945 h 16"/>
              <a:gd name="T28" fmla="*/ 9922 w 16"/>
              <a:gd name="T29" fmla="*/ 13891 h 16"/>
              <a:gd name="T30" fmla="*/ 4961 w 16"/>
              <a:gd name="T31" fmla="*/ 27781 h 16"/>
              <a:gd name="T32" fmla="*/ 0 w 16"/>
              <a:gd name="T33" fmla="*/ 55563 h 16"/>
              <a:gd name="T34" fmla="*/ 0 w 16"/>
              <a:gd name="T35" fmla="*/ 55563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6"/>
              <a:gd name="T56" fmla="*/ 16 w 1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6">
                <a:moveTo>
                  <a:pt x="0" y="8"/>
                </a:moveTo>
                <a:lnTo>
                  <a:pt x="1" y="10"/>
                </a:lnTo>
                <a:lnTo>
                  <a:pt x="2" y="13"/>
                </a:lnTo>
                <a:lnTo>
                  <a:pt x="4" y="15"/>
                </a:lnTo>
                <a:lnTo>
                  <a:pt x="8" y="16"/>
                </a:lnTo>
                <a:lnTo>
                  <a:pt x="11" y="15"/>
                </a:lnTo>
                <a:lnTo>
                  <a:pt x="13" y="13"/>
                </a:lnTo>
                <a:lnTo>
                  <a:pt x="15" y="10"/>
                </a:lnTo>
                <a:lnTo>
                  <a:pt x="16" y="8"/>
                </a:lnTo>
                <a:lnTo>
                  <a:pt x="15" y="4"/>
                </a:lnTo>
                <a:lnTo>
                  <a:pt x="13" y="2"/>
                </a:lnTo>
                <a:lnTo>
                  <a:pt x="11" y="1"/>
                </a:lnTo>
                <a:lnTo>
                  <a:pt x="8" y="0"/>
                </a:lnTo>
                <a:lnTo>
                  <a:pt x="4" y="1"/>
                </a:lnTo>
                <a:lnTo>
                  <a:pt x="2" y="2"/>
                </a:lnTo>
                <a:lnTo>
                  <a:pt x="1" y="4"/>
                </a:lnTo>
                <a:lnTo>
                  <a:pt x="0" y="8"/>
                </a:lnTo>
                <a:close/>
              </a:path>
            </a:pathLst>
          </a:custGeom>
          <a:solidFill>
            <a:srgbClr val="6666CC"/>
          </a:solidFill>
          <a:ln w="9525">
            <a:noFill/>
            <a:round/>
            <a:headEnd/>
            <a:tailEnd/>
          </a:ln>
        </p:spPr>
        <p:txBody>
          <a:bodyPr/>
          <a:lstStyle/>
          <a:p>
            <a:endParaRPr lang="he-IL"/>
          </a:p>
        </p:txBody>
      </p:sp>
      <p:grpSp>
        <p:nvGrpSpPr>
          <p:cNvPr id="2084" name="Group 547"/>
          <p:cNvGrpSpPr>
            <a:grpSpLocks/>
          </p:cNvGrpSpPr>
          <p:nvPr/>
        </p:nvGrpSpPr>
        <p:grpSpPr bwMode="auto">
          <a:xfrm>
            <a:off x="2484438" y="0"/>
            <a:ext cx="5400675" cy="3233738"/>
            <a:chOff x="1927" y="164"/>
            <a:chExt cx="3402" cy="2037"/>
          </a:xfrm>
        </p:grpSpPr>
        <p:sp>
          <p:nvSpPr>
            <p:cNvPr id="2105" name="Freeform 366"/>
            <p:cNvSpPr>
              <a:spLocks/>
            </p:cNvSpPr>
            <p:nvPr/>
          </p:nvSpPr>
          <p:spPr bwMode="auto">
            <a:xfrm>
              <a:off x="5288" y="2064"/>
              <a:ext cx="41" cy="28"/>
            </a:xfrm>
            <a:custGeom>
              <a:avLst/>
              <a:gdLst>
                <a:gd name="T0" fmla="*/ 0 w 41"/>
                <a:gd name="T1" fmla="*/ 14 h 28"/>
                <a:gd name="T2" fmla="*/ 3 w 41"/>
                <a:gd name="T3" fmla="*/ 20 h 28"/>
                <a:gd name="T4" fmla="*/ 6 w 41"/>
                <a:gd name="T5" fmla="*/ 24 h 28"/>
                <a:gd name="T6" fmla="*/ 12 w 41"/>
                <a:gd name="T7" fmla="*/ 26 h 28"/>
                <a:gd name="T8" fmla="*/ 21 w 41"/>
                <a:gd name="T9" fmla="*/ 28 h 28"/>
                <a:gd name="T10" fmla="*/ 30 w 41"/>
                <a:gd name="T11" fmla="*/ 26 h 28"/>
                <a:gd name="T12" fmla="*/ 36 w 41"/>
                <a:gd name="T13" fmla="*/ 24 h 28"/>
                <a:gd name="T14" fmla="*/ 39 w 41"/>
                <a:gd name="T15" fmla="*/ 20 h 28"/>
                <a:gd name="T16" fmla="*/ 41 w 41"/>
                <a:gd name="T17" fmla="*/ 14 h 28"/>
                <a:gd name="T18" fmla="*/ 39 w 41"/>
                <a:gd name="T19" fmla="*/ 8 h 28"/>
                <a:gd name="T20" fmla="*/ 36 w 41"/>
                <a:gd name="T21" fmla="*/ 4 h 28"/>
                <a:gd name="T22" fmla="*/ 30 w 41"/>
                <a:gd name="T23" fmla="*/ 2 h 28"/>
                <a:gd name="T24" fmla="*/ 21 w 41"/>
                <a:gd name="T25" fmla="*/ 0 h 28"/>
                <a:gd name="T26" fmla="*/ 12 w 41"/>
                <a:gd name="T27" fmla="*/ 2 h 28"/>
                <a:gd name="T28" fmla="*/ 6 w 41"/>
                <a:gd name="T29" fmla="*/ 4 h 28"/>
                <a:gd name="T30" fmla="*/ 3 w 41"/>
                <a:gd name="T31" fmla="*/ 8 h 28"/>
                <a:gd name="T32" fmla="*/ 0 w 41"/>
                <a:gd name="T33" fmla="*/ 14 h 28"/>
                <a:gd name="T34" fmla="*/ 0 w 41"/>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8"/>
                <a:gd name="T56" fmla="*/ 41 w 4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8">
                  <a:moveTo>
                    <a:pt x="0" y="14"/>
                  </a:moveTo>
                  <a:lnTo>
                    <a:pt x="3" y="20"/>
                  </a:lnTo>
                  <a:lnTo>
                    <a:pt x="6" y="24"/>
                  </a:lnTo>
                  <a:lnTo>
                    <a:pt x="12" y="26"/>
                  </a:lnTo>
                  <a:lnTo>
                    <a:pt x="21" y="28"/>
                  </a:lnTo>
                  <a:lnTo>
                    <a:pt x="30" y="26"/>
                  </a:lnTo>
                  <a:lnTo>
                    <a:pt x="36" y="24"/>
                  </a:lnTo>
                  <a:lnTo>
                    <a:pt x="39" y="20"/>
                  </a:lnTo>
                  <a:lnTo>
                    <a:pt x="41" y="14"/>
                  </a:lnTo>
                  <a:lnTo>
                    <a:pt x="39" y="8"/>
                  </a:lnTo>
                  <a:lnTo>
                    <a:pt x="36" y="4"/>
                  </a:lnTo>
                  <a:lnTo>
                    <a:pt x="30" y="2"/>
                  </a:lnTo>
                  <a:lnTo>
                    <a:pt x="21" y="0"/>
                  </a:lnTo>
                  <a:lnTo>
                    <a:pt x="12" y="2"/>
                  </a:lnTo>
                  <a:lnTo>
                    <a:pt x="6" y="4"/>
                  </a:lnTo>
                  <a:lnTo>
                    <a:pt x="3" y="8"/>
                  </a:lnTo>
                  <a:lnTo>
                    <a:pt x="0" y="14"/>
                  </a:lnTo>
                  <a:close/>
                </a:path>
              </a:pathLst>
            </a:custGeom>
            <a:solidFill>
              <a:srgbClr val="7FBFFF"/>
            </a:solidFill>
            <a:ln w="9525">
              <a:noFill/>
              <a:round/>
              <a:headEnd/>
              <a:tailEnd/>
            </a:ln>
          </p:spPr>
          <p:txBody>
            <a:bodyPr/>
            <a:lstStyle/>
            <a:p>
              <a:endParaRPr lang="he-IL"/>
            </a:p>
          </p:txBody>
        </p:sp>
        <p:sp>
          <p:nvSpPr>
            <p:cNvPr id="2106" name="Freeform 352"/>
            <p:cNvSpPr>
              <a:spLocks/>
            </p:cNvSpPr>
            <p:nvPr/>
          </p:nvSpPr>
          <p:spPr bwMode="auto">
            <a:xfrm>
              <a:off x="5148" y="709"/>
              <a:ext cx="41" cy="29"/>
            </a:xfrm>
            <a:custGeom>
              <a:avLst/>
              <a:gdLst>
                <a:gd name="T0" fmla="*/ 0 w 41"/>
                <a:gd name="T1" fmla="*/ 14 h 29"/>
                <a:gd name="T2" fmla="*/ 3 w 41"/>
                <a:gd name="T3" fmla="*/ 18 h 29"/>
                <a:gd name="T4" fmla="*/ 6 w 41"/>
                <a:gd name="T5" fmla="*/ 24 h 29"/>
                <a:gd name="T6" fmla="*/ 12 w 41"/>
                <a:gd name="T7" fmla="*/ 27 h 29"/>
                <a:gd name="T8" fmla="*/ 20 w 41"/>
                <a:gd name="T9" fmla="*/ 29 h 29"/>
                <a:gd name="T10" fmla="*/ 29 w 41"/>
                <a:gd name="T11" fmla="*/ 27 h 29"/>
                <a:gd name="T12" fmla="*/ 35 w 41"/>
                <a:gd name="T13" fmla="*/ 24 h 29"/>
                <a:gd name="T14" fmla="*/ 38 w 41"/>
                <a:gd name="T15" fmla="*/ 18 h 29"/>
                <a:gd name="T16" fmla="*/ 41 w 41"/>
                <a:gd name="T17" fmla="*/ 14 h 29"/>
                <a:gd name="T18" fmla="*/ 38 w 41"/>
                <a:gd name="T19" fmla="*/ 8 h 29"/>
                <a:gd name="T20" fmla="*/ 35 w 41"/>
                <a:gd name="T21" fmla="*/ 4 h 29"/>
                <a:gd name="T22" fmla="*/ 29 w 41"/>
                <a:gd name="T23" fmla="*/ 2 h 29"/>
                <a:gd name="T24" fmla="*/ 20 w 41"/>
                <a:gd name="T25" fmla="*/ 0 h 29"/>
                <a:gd name="T26" fmla="*/ 12 w 41"/>
                <a:gd name="T27" fmla="*/ 2 h 29"/>
                <a:gd name="T28" fmla="*/ 6 w 41"/>
                <a:gd name="T29" fmla="*/ 4 h 29"/>
                <a:gd name="T30" fmla="*/ 3 w 41"/>
                <a:gd name="T31" fmla="*/ 8 h 29"/>
                <a:gd name="T32" fmla="*/ 0 w 41"/>
                <a:gd name="T33" fmla="*/ 14 h 29"/>
                <a:gd name="T34" fmla="*/ 0 w 41"/>
                <a:gd name="T35" fmla="*/ 14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9"/>
                <a:gd name="T56" fmla="*/ 41 w 41"/>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9">
                  <a:moveTo>
                    <a:pt x="0" y="14"/>
                  </a:moveTo>
                  <a:lnTo>
                    <a:pt x="3" y="18"/>
                  </a:lnTo>
                  <a:lnTo>
                    <a:pt x="6" y="24"/>
                  </a:lnTo>
                  <a:lnTo>
                    <a:pt x="12" y="27"/>
                  </a:lnTo>
                  <a:lnTo>
                    <a:pt x="20" y="29"/>
                  </a:lnTo>
                  <a:lnTo>
                    <a:pt x="29" y="27"/>
                  </a:lnTo>
                  <a:lnTo>
                    <a:pt x="35" y="24"/>
                  </a:lnTo>
                  <a:lnTo>
                    <a:pt x="38" y="18"/>
                  </a:lnTo>
                  <a:lnTo>
                    <a:pt x="41" y="14"/>
                  </a:lnTo>
                  <a:lnTo>
                    <a:pt x="38" y="8"/>
                  </a:lnTo>
                  <a:lnTo>
                    <a:pt x="35" y="4"/>
                  </a:lnTo>
                  <a:lnTo>
                    <a:pt x="29" y="2"/>
                  </a:lnTo>
                  <a:lnTo>
                    <a:pt x="20" y="0"/>
                  </a:lnTo>
                  <a:lnTo>
                    <a:pt x="12" y="2"/>
                  </a:lnTo>
                  <a:lnTo>
                    <a:pt x="6" y="4"/>
                  </a:lnTo>
                  <a:lnTo>
                    <a:pt x="3" y="8"/>
                  </a:lnTo>
                  <a:lnTo>
                    <a:pt x="0" y="14"/>
                  </a:lnTo>
                  <a:close/>
                </a:path>
              </a:pathLst>
            </a:custGeom>
            <a:solidFill>
              <a:srgbClr val="C9E8E8"/>
            </a:solidFill>
            <a:ln w="9525">
              <a:noFill/>
              <a:round/>
              <a:headEnd/>
              <a:tailEnd/>
            </a:ln>
          </p:spPr>
          <p:txBody>
            <a:bodyPr/>
            <a:lstStyle/>
            <a:p>
              <a:endParaRPr lang="he-IL"/>
            </a:p>
          </p:txBody>
        </p:sp>
        <p:sp>
          <p:nvSpPr>
            <p:cNvPr id="2107" name="Freeform 353"/>
            <p:cNvSpPr>
              <a:spLocks/>
            </p:cNvSpPr>
            <p:nvPr/>
          </p:nvSpPr>
          <p:spPr bwMode="auto">
            <a:xfrm>
              <a:off x="4983" y="1822"/>
              <a:ext cx="41" cy="28"/>
            </a:xfrm>
            <a:custGeom>
              <a:avLst/>
              <a:gdLst>
                <a:gd name="T0" fmla="*/ 0 w 41"/>
                <a:gd name="T1" fmla="*/ 14 h 28"/>
                <a:gd name="T2" fmla="*/ 3 w 41"/>
                <a:gd name="T3" fmla="*/ 20 h 28"/>
                <a:gd name="T4" fmla="*/ 6 w 41"/>
                <a:gd name="T5" fmla="*/ 24 h 28"/>
                <a:gd name="T6" fmla="*/ 14 w 41"/>
                <a:gd name="T7" fmla="*/ 26 h 28"/>
                <a:gd name="T8" fmla="*/ 20 w 41"/>
                <a:gd name="T9" fmla="*/ 28 h 28"/>
                <a:gd name="T10" fmla="*/ 29 w 41"/>
                <a:gd name="T11" fmla="*/ 26 h 28"/>
                <a:gd name="T12" fmla="*/ 35 w 41"/>
                <a:gd name="T13" fmla="*/ 24 h 28"/>
                <a:gd name="T14" fmla="*/ 38 w 41"/>
                <a:gd name="T15" fmla="*/ 20 h 28"/>
                <a:gd name="T16" fmla="*/ 41 w 41"/>
                <a:gd name="T17" fmla="*/ 14 h 28"/>
                <a:gd name="T18" fmla="*/ 38 w 41"/>
                <a:gd name="T19" fmla="*/ 8 h 28"/>
                <a:gd name="T20" fmla="*/ 35 w 41"/>
                <a:gd name="T21" fmla="*/ 4 h 28"/>
                <a:gd name="T22" fmla="*/ 29 w 41"/>
                <a:gd name="T23" fmla="*/ 2 h 28"/>
                <a:gd name="T24" fmla="*/ 20 w 41"/>
                <a:gd name="T25" fmla="*/ 0 h 28"/>
                <a:gd name="T26" fmla="*/ 14 w 41"/>
                <a:gd name="T27" fmla="*/ 2 h 28"/>
                <a:gd name="T28" fmla="*/ 6 w 41"/>
                <a:gd name="T29" fmla="*/ 4 h 28"/>
                <a:gd name="T30" fmla="*/ 3 w 41"/>
                <a:gd name="T31" fmla="*/ 8 h 28"/>
                <a:gd name="T32" fmla="*/ 0 w 41"/>
                <a:gd name="T33" fmla="*/ 14 h 28"/>
                <a:gd name="T34" fmla="*/ 0 w 41"/>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8"/>
                <a:gd name="T56" fmla="*/ 41 w 4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8">
                  <a:moveTo>
                    <a:pt x="0" y="14"/>
                  </a:moveTo>
                  <a:lnTo>
                    <a:pt x="3" y="20"/>
                  </a:lnTo>
                  <a:lnTo>
                    <a:pt x="6" y="24"/>
                  </a:lnTo>
                  <a:lnTo>
                    <a:pt x="14" y="26"/>
                  </a:lnTo>
                  <a:lnTo>
                    <a:pt x="20" y="28"/>
                  </a:lnTo>
                  <a:lnTo>
                    <a:pt x="29" y="26"/>
                  </a:lnTo>
                  <a:lnTo>
                    <a:pt x="35" y="24"/>
                  </a:lnTo>
                  <a:lnTo>
                    <a:pt x="38" y="20"/>
                  </a:lnTo>
                  <a:lnTo>
                    <a:pt x="41" y="14"/>
                  </a:lnTo>
                  <a:lnTo>
                    <a:pt x="38" y="8"/>
                  </a:lnTo>
                  <a:lnTo>
                    <a:pt x="35" y="4"/>
                  </a:lnTo>
                  <a:lnTo>
                    <a:pt x="29" y="2"/>
                  </a:lnTo>
                  <a:lnTo>
                    <a:pt x="20" y="0"/>
                  </a:lnTo>
                  <a:lnTo>
                    <a:pt x="14" y="2"/>
                  </a:lnTo>
                  <a:lnTo>
                    <a:pt x="6" y="4"/>
                  </a:lnTo>
                  <a:lnTo>
                    <a:pt x="3" y="8"/>
                  </a:lnTo>
                  <a:lnTo>
                    <a:pt x="0" y="14"/>
                  </a:lnTo>
                  <a:close/>
                </a:path>
              </a:pathLst>
            </a:custGeom>
            <a:solidFill>
              <a:srgbClr val="C9E8E8"/>
            </a:solidFill>
            <a:ln w="9525">
              <a:noFill/>
              <a:round/>
              <a:headEnd/>
              <a:tailEnd/>
            </a:ln>
          </p:spPr>
          <p:txBody>
            <a:bodyPr/>
            <a:lstStyle/>
            <a:p>
              <a:endParaRPr lang="he-IL"/>
            </a:p>
          </p:txBody>
        </p:sp>
        <p:sp>
          <p:nvSpPr>
            <p:cNvPr id="2108" name="Freeform 354"/>
            <p:cNvSpPr>
              <a:spLocks/>
            </p:cNvSpPr>
            <p:nvPr/>
          </p:nvSpPr>
          <p:spPr bwMode="auto">
            <a:xfrm>
              <a:off x="3988" y="1551"/>
              <a:ext cx="42" cy="28"/>
            </a:xfrm>
            <a:custGeom>
              <a:avLst/>
              <a:gdLst>
                <a:gd name="T0" fmla="*/ 0 w 42"/>
                <a:gd name="T1" fmla="*/ 14 h 28"/>
                <a:gd name="T2" fmla="*/ 3 w 42"/>
                <a:gd name="T3" fmla="*/ 18 h 28"/>
                <a:gd name="T4" fmla="*/ 6 w 42"/>
                <a:gd name="T5" fmla="*/ 24 h 28"/>
                <a:gd name="T6" fmla="*/ 12 w 42"/>
                <a:gd name="T7" fmla="*/ 26 h 28"/>
                <a:gd name="T8" fmla="*/ 21 w 42"/>
                <a:gd name="T9" fmla="*/ 28 h 28"/>
                <a:gd name="T10" fmla="*/ 30 w 42"/>
                <a:gd name="T11" fmla="*/ 26 h 28"/>
                <a:gd name="T12" fmla="*/ 36 w 42"/>
                <a:gd name="T13" fmla="*/ 24 h 28"/>
                <a:gd name="T14" fmla="*/ 39 w 42"/>
                <a:gd name="T15" fmla="*/ 18 h 28"/>
                <a:gd name="T16" fmla="*/ 42 w 42"/>
                <a:gd name="T17" fmla="*/ 14 h 28"/>
                <a:gd name="T18" fmla="*/ 39 w 42"/>
                <a:gd name="T19" fmla="*/ 8 h 28"/>
                <a:gd name="T20" fmla="*/ 36 w 42"/>
                <a:gd name="T21" fmla="*/ 4 h 28"/>
                <a:gd name="T22" fmla="*/ 30 w 42"/>
                <a:gd name="T23" fmla="*/ 2 h 28"/>
                <a:gd name="T24" fmla="*/ 21 w 42"/>
                <a:gd name="T25" fmla="*/ 0 h 28"/>
                <a:gd name="T26" fmla="*/ 12 w 42"/>
                <a:gd name="T27" fmla="*/ 2 h 28"/>
                <a:gd name="T28" fmla="*/ 6 w 42"/>
                <a:gd name="T29" fmla="*/ 4 h 28"/>
                <a:gd name="T30" fmla="*/ 3 w 42"/>
                <a:gd name="T31" fmla="*/ 8 h 28"/>
                <a:gd name="T32" fmla="*/ 0 w 42"/>
                <a:gd name="T33" fmla="*/ 14 h 28"/>
                <a:gd name="T34" fmla="*/ 0 w 42"/>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8"/>
                <a:gd name="T56" fmla="*/ 42 w 42"/>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8">
                  <a:moveTo>
                    <a:pt x="0" y="14"/>
                  </a:moveTo>
                  <a:lnTo>
                    <a:pt x="3" y="18"/>
                  </a:lnTo>
                  <a:lnTo>
                    <a:pt x="6" y="24"/>
                  </a:lnTo>
                  <a:lnTo>
                    <a:pt x="12" y="26"/>
                  </a:lnTo>
                  <a:lnTo>
                    <a:pt x="21" y="28"/>
                  </a:lnTo>
                  <a:lnTo>
                    <a:pt x="30" y="26"/>
                  </a:lnTo>
                  <a:lnTo>
                    <a:pt x="36" y="24"/>
                  </a:lnTo>
                  <a:lnTo>
                    <a:pt x="39" y="18"/>
                  </a:lnTo>
                  <a:lnTo>
                    <a:pt x="42" y="14"/>
                  </a:lnTo>
                  <a:lnTo>
                    <a:pt x="39" y="8"/>
                  </a:lnTo>
                  <a:lnTo>
                    <a:pt x="36" y="4"/>
                  </a:lnTo>
                  <a:lnTo>
                    <a:pt x="30" y="2"/>
                  </a:lnTo>
                  <a:lnTo>
                    <a:pt x="21" y="0"/>
                  </a:lnTo>
                  <a:lnTo>
                    <a:pt x="12" y="2"/>
                  </a:lnTo>
                  <a:lnTo>
                    <a:pt x="6" y="4"/>
                  </a:lnTo>
                  <a:lnTo>
                    <a:pt x="3" y="8"/>
                  </a:lnTo>
                  <a:lnTo>
                    <a:pt x="0" y="14"/>
                  </a:lnTo>
                  <a:close/>
                </a:path>
              </a:pathLst>
            </a:custGeom>
            <a:solidFill>
              <a:srgbClr val="C9E8E8"/>
            </a:solidFill>
            <a:ln w="9525">
              <a:noFill/>
              <a:round/>
              <a:headEnd/>
              <a:tailEnd/>
            </a:ln>
          </p:spPr>
          <p:txBody>
            <a:bodyPr/>
            <a:lstStyle/>
            <a:p>
              <a:endParaRPr lang="he-IL"/>
            </a:p>
          </p:txBody>
        </p:sp>
        <p:sp>
          <p:nvSpPr>
            <p:cNvPr id="2109" name="Freeform 355"/>
            <p:cNvSpPr>
              <a:spLocks/>
            </p:cNvSpPr>
            <p:nvPr/>
          </p:nvSpPr>
          <p:spPr bwMode="auto">
            <a:xfrm>
              <a:off x="4828" y="1184"/>
              <a:ext cx="42" cy="28"/>
            </a:xfrm>
            <a:custGeom>
              <a:avLst/>
              <a:gdLst>
                <a:gd name="T0" fmla="*/ 0 w 42"/>
                <a:gd name="T1" fmla="*/ 14 h 28"/>
                <a:gd name="T2" fmla="*/ 3 w 42"/>
                <a:gd name="T3" fmla="*/ 20 h 28"/>
                <a:gd name="T4" fmla="*/ 6 w 42"/>
                <a:gd name="T5" fmla="*/ 24 h 28"/>
                <a:gd name="T6" fmla="*/ 12 w 42"/>
                <a:gd name="T7" fmla="*/ 26 h 28"/>
                <a:gd name="T8" fmla="*/ 21 w 42"/>
                <a:gd name="T9" fmla="*/ 28 h 28"/>
                <a:gd name="T10" fmla="*/ 27 w 42"/>
                <a:gd name="T11" fmla="*/ 26 h 28"/>
                <a:gd name="T12" fmla="*/ 36 w 42"/>
                <a:gd name="T13" fmla="*/ 24 h 28"/>
                <a:gd name="T14" fmla="*/ 39 w 42"/>
                <a:gd name="T15" fmla="*/ 20 h 28"/>
                <a:gd name="T16" fmla="*/ 42 w 42"/>
                <a:gd name="T17" fmla="*/ 14 h 28"/>
                <a:gd name="T18" fmla="*/ 39 w 42"/>
                <a:gd name="T19" fmla="*/ 8 h 28"/>
                <a:gd name="T20" fmla="*/ 36 w 42"/>
                <a:gd name="T21" fmla="*/ 4 h 28"/>
                <a:gd name="T22" fmla="*/ 27 w 42"/>
                <a:gd name="T23" fmla="*/ 2 h 28"/>
                <a:gd name="T24" fmla="*/ 21 w 42"/>
                <a:gd name="T25" fmla="*/ 0 h 28"/>
                <a:gd name="T26" fmla="*/ 12 w 42"/>
                <a:gd name="T27" fmla="*/ 2 h 28"/>
                <a:gd name="T28" fmla="*/ 6 w 42"/>
                <a:gd name="T29" fmla="*/ 4 h 28"/>
                <a:gd name="T30" fmla="*/ 3 w 42"/>
                <a:gd name="T31" fmla="*/ 8 h 28"/>
                <a:gd name="T32" fmla="*/ 0 w 42"/>
                <a:gd name="T33" fmla="*/ 14 h 28"/>
                <a:gd name="T34" fmla="*/ 0 w 42"/>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8"/>
                <a:gd name="T56" fmla="*/ 42 w 42"/>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8">
                  <a:moveTo>
                    <a:pt x="0" y="14"/>
                  </a:moveTo>
                  <a:lnTo>
                    <a:pt x="3" y="20"/>
                  </a:lnTo>
                  <a:lnTo>
                    <a:pt x="6" y="24"/>
                  </a:lnTo>
                  <a:lnTo>
                    <a:pt x="12" y="26"/>
                  </a:lnTo>
                  <a:lnTo>
                    <a:pt x="21" y="28"/>
                  </a:lnTo>
                  <a:lnTo>
                    <a:pt x="27" y="26"/>
                  </a:lnTo>
                  <a:lnTo>
                    <a:pt x="36" y="24"/>
                  </a:lnTo>
                  <a:lnTo>
                    <a:pt x="39" y="20"/>
                  </a:lnTo>
                  <a:lnTo>
                    <a:pt x="42" y="14"/>
                  </a:lnTo>
                  <a:lnTo>
                    <a:pt x="39" y="8"/>
                  </a:lnTo>
                  <a:lnTo>
                    <a:pt x="36" y="4"/>
                  </a:lnTo>
                  <a:lnTo>
                    <a:pt x="27" y="2"/>
                  </a:lnTo>
                  <a:lnTo>
                    <a:pt x="21" y="0"/>
                  </a:lnTo>
                  <a:lnTo>
                    <a:pt x="12" y="2"/>
                  </a:lnTo>
                  <a:lnTo>
                    <a:pt x="6" y="4"/>
                  </a:lnTo>
                  <a:lnTo>
                    <a:pt x="3" y="8"/>
                  </a:lnTo>
                  <a:lnTo>
                    <a:pt x="0" y="14"/>
                  </a:lnTo>
                  <a:close/>
                </a:path>
              </a:pathLst>
            </a:custGeom>
            <a:solidFill>
              <a:srgbClr val="C9E8E8"/>
            </a:solidFill>
            <a:ln w="9525">
              <a:noFill/>
              <a:round/>
              <a:headEnd/>
              <a:tailEnd/>
            </a:ln>
          </p:spPr>
          <p:txBody>
            <a:bodyPr/>
            <a:lstStyle/>
            <a:p>
              <a:endParaRPr lang="he-IL"/>
            </a:p>
          </p:txBody>
        </p:sp>
        <p:sp>
          <p:nvSpPr>
            <p:cNvPr id="2110" name="Freeform 356"/>
            <p:cNvSpPr>
              <a:spLocks/>
            </p:cNvSpPr>
            <p:nvPr/>
          </p:nvSpPr>
          <p:spPr bwMode="auto">
            <a:xfrm>
              <a:off x="3534" y="1081"/>
              <a:ext cx="41" cy="28"/>
            </a:xfrm>
            <a:custGeom>
              <a:avLst/>
              <a:gdLst>
                <a:gd name="T0" fmla="*/ 0 w 41"/>
                <a:gd name="T1" fmla="*/ 14 h 28"/>
                <a:gd name="T2" fmla="*/ 3 w 41"/>
                <a:gd name="T3" fmla="*/ 20 h 28"/>
                <a:gd name="T4" fmla="*/ 6 w 41"/>
                <a:gd name="T5" fmla="*/ 24 h 28"/>
                <a:gd name="T6" fmla="*/ 15 w 41"/>
                <a:gd name="T7" fmla="*/ 26 h 28"/>
                <a:gd name="T8" fmla="*/ 20 w 41"/>
                <a:gd name="T9" fmla="*/ 28 h 28"/>
                <a:gd name="T10" fmla="*/ 29 w 41"/>
                <a:gd name="T11" fmla="*/ 26 h 28"/>
                <a:gd name="T12" fmla="*/ 35 w 41"/>
                <a:gd name="T13" fmla="*/ 24 h 28"/>
                <a:gd name="T14" fmla="*/ 38 w 41"/>
                <a:gd name="T15" fmla="*/ 20 h 28"/>
                <a:gd name="T16" fmla="*/ 41 w 41"/>
                <a:gd name="T17" fmla="*/ 14 h 28"/>
                <a:gd name="T18" fmla="*/ 38 w 41"/>
                <a:gd name="T19" fmla="*/ 8 h 28"/>
                <a:gd name="T20" fmla="*/ 35 w 41"/>
                <a:gd name="T21" fmla="*/ 4 h 28"/>
                <a:gd name="T22" fmla="*/ 29 w 41"/>
                <a:gd name="T23" fmla="*/ 2 h 28"/>
                <a:gd name="T24" fmla="*/ 20 w 41"/>
                <a:gd name="T25" fmla="*/ 0 h 28"/>
                <a:gd name="T26" fmla="*/ 15 w 41"/>
                <a:gd name="T27" fmla="*/ 2 h 28"/>
                <a:gd name="T28" fmla="*/ 6 w 41"/>
                <a:gd name="T29" fmla="*/ 4 h 28"/>
                <a:gd name="T30" fmla="*/ 3 w 41"/>
                <a:gd name="T31" fmla="*/ 8 h 28"/>
                <a:gd name="T32" fmla="*/ 0 w 41"/>
                <a:gd name="T33" fmla="*/ 14 h 28"/>
                <a:gd name="T34" fmla="*/ 0 w 41"/>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8"/>
                <a:gd name="T56" fmla="*/ 41 w 4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8">
                  <a:moveTo>
                    <a:pt x="0" y="14"/>
                  </a:moveTo>
                  <a:lnTo>
                    <a:pt x="3" y="20"/>
                  </a:lnTo>
                  <a:lnTo>
                    <a:pt x="6" y="24"/>
                  </a:lnTo>
                  <a:lnTo>
                    <a:pt x="15" y="26"/>
                  </a:lnTo>
                  <a:lnTo>
                    <a:pt x="20" y="28"/>
                  </a:lnTo>
                  <a:lnTo>
                    <a:pt x="29" y="26"/>
                  </a:lnTo>
                  <a:lnTo>
                    <a:pt x="35" y="24"/>
                  </a:lnTo>
                  <a:lnTo>
                    <a:pt x="38" y="20"/>
                  </a:lnTo>
                  <a:lnTo>
                    <a:pt x="41" y="14"/>
                  </a:lnTo>
                  <a:lnTo>
                    <a:pt x="38" y="8"/>
                  </a:lnTo>
                  <a:lnTo>
                    <a:pt x="35" y="4"/>
                  </a:lnTo>
                  <a:lnTo>
                    <a:pt x="29" y="2"/>
                  </a:lnTo>
                  <a:lnTo>
                    <a:pt x="20" y="0"/>
                  </a:lnTo>
                  <a:lnTo>
                    <a:pt x="15" y="2"/>
                  </a:lnTo>
                  <a:lnTo>
                    <a:pt x="6" y="4"/>
                  </a:lnTo>
                  <a:lnTo>
                    <a:pt x="3" y="8"/>
                  </a:lnTo>
                  <a:lnTo>
                    <a:pt x="0" y="14"/>
                  </a:lnTo>
                  <a:close/>
                </a:path>
              </a:pathLst>
            </a:custGeom>
            <a:solidFill>
              <a:srgbClr val="B7FFFF"/>
            </a:solidFill>
            <a:ln w="9525">
              <a:noFill/>
              <a:round/>
              <a:headEnd/>
              <a:tailEnd/>
            </a:ln>
          </p:spPr>
          <p:txBody>
            <a:bodyPr/>
            <a:lstStyle/>
            <a:p>
              <a:endParaRPr lang="he-IL"/>
            </a:p>
          </p:txBody>
        </p:sp>
        <p:sp>
          <p:nvSpPr>
            <p:cNvPr id="2111" name="Freeform 365"/>
            <p:cNvSpPr>
              <a:spLocks/>
            </p:cNvSpPr>
            <p:nvPr/>
          </p:nvSpPr>
          <p:spPr bwMode="auto">
            <a:xfrm>
              <a:off x="4422" y="1253"/>
              <a:ext cx="41" cy="28"/>
            </a:xfrm>
            <a:custGeom>
              <a:avLst/>
              <a:gdLst>
                <a:gd name="T0" fmla="*/ 0 w 41"/>
                <a:gd name="T1" fmla="*/ 14 h 28"/>
                <a:gd name="T2" fmla="*/ 2 w 41"/>
                <a:gd name="T3" fmla="*/ 18 h 28"/>
                <a:gd name="T4" fmla="*/ 5 w 41"/>
                <a:gd name="T5" fmla="*/ 24 h 28"/>
                <a:gd name="T6" fmla="*/ 14 w 41"/>
                <a:gd name="T7" fmla="*/ 26 h 28"/>
                <a:gd name="T8" fmla="*/ 20 w 41"/>
                <a:gd name="T9" fmla="*/ 28 h 28"/>
                <a:gd name="T10" fmla="*/ 29 w 41"/>
                <a:gd name="T11" fmla="*/ 26 h 28"/>
                <a:gd name="T12" fmla="*/ 35 w 41"/>
                <a:gd name="T13" fmla="*/ 24 h 28"/>
                <a:gd name="T14" fmla="*/ 38 w 41"/>
                <a:gd name="T15" fmla="*/ 18 h 28"/>
                <a:gd name="T16" fmla="*/ 41 w 41"/>
                <a:gd name="T17" fmla="*/ 14 h 28"/>
                <a:gd name="T18" fmla="*/ 38 w 41"/>
                <a:gd name="T19" fmla="*/ 8 h 28"/>
                <a:gd name="T20" fmla="*/ 35 w 41"/>
                <a:gd name="T21" fmla="*/ 4 h 28"/>
                <a:gd name="T22" fmla="*/ 29 w 41"/>
                <a:gd name="T23" fmla="*/ 2 h 28"/>
                <a:gd name="T24" fmla="*/ 20 w 41"/>
                <a:gd name="T25" fmla="*/ 0 h 28"/>
                <a:gd name="T26" fmla="*/ 14 w 41"/>
                <a:gd name="T27" fmla="*/ 2 h 28"/>
                <a:gd name="T28" fmla="*/ 5 w 41"/>
                <a:gd name="T29" fmla="*/ 4 h 28"/>
                <a:gd name="T30" fmla="*/ 2 w 41"/>
                <a:gd name="T31" fmla="*/ 8 h 28"/>
                <a:gd name="T32" fmla="*/ 0 w 41"/>
                <a:gd name="T33" fmla="*/ 14 h 28"/>
                <a:gd name="T34" fmla="*/ 0 w 41"/>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8"/>
                <a:gd name="T56" fmla="*/ 41 w 4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8">
                  <a:moveTo>
                    <a:pt x="0" y="14"/>
                  </a:moveTo>
                  <a:lnTo>
                    <a:pt x="2" y="18"/>
                  </a:lnTo>
                  <a:lnTo>
                    <a:pt x="5" y="24"/>
                  </a:lnTo>
                  <a:lnTo>
                    <a:pt x="14" y="26"/>
                  </a:lnTo>
                  <a:lnTo>
                    <a:pt x="20" y="28"/>
                  </a:lnTo>
                  <a:lnTo>
                    <a:pt x="29" y="26"/>
                  </a:lnTo>
                  <a:lnTo>
                    <a:pt x="35" y="24"/>
                  </a:lnTo>
                  <a:lnTo>
                    <a:pt x="38" y="18"/>
                  </a:lnTo>
                  <a:lnTo>
                    <a:pt x="41" y="14"/>
                  </a:lnTo>
                  <a:lnTo>
                    <a:pt x="38" y="8"/>
                  </a:lnTo>
                  <a:lnTo>
                    <a:pt x="35" y="4"/>
                  </a:lnTo>
                  <a:lnTo>
                    <a:pt x="29" y="2"/>
                  </a:lnTo>
                  <a:lnTo>
                    <a:pt x="20" y="0"/>
                  </a:lnTo>
                  <a:lnTo>
                    <a:pt x="14" y="2"/>
                  </a:lnTo>
                  <a:lnTo>
                    <a:pt x="5" y="4"/>
                  </a:lnTo>
                  <a:lnTo>
                    <a:pt x="2" y="8"/>
                  </a:lnTo>
                  <a:lnTo>
                    <a:pt x="0" y="14"/>
                  </a:lnTo>
                  <a:close/>
                </a:path>
              </a:pathLst>
            </a:custGeom>
            <a:solidFill>
              <a:srgbClr val="7FBFFF"/>
            </a:solidFill>
            <a:ln w="9525">
              <a:noFill/>
              <a:round/>
              <a:headEnd/>
              <a:tailEnd/>
            </a:ln>
          </p:spPr>
          <p:txBody>
            <a:bodyPr/>
            <a:lstStyle/>
            <a:p>
              <a:endParaRPr lang="he-IL"/>
            </a:p>
          </p:txBody>
        </p:sp>
        <p:sp>
          <p:nvSpPr>
            <p:cNvPr id="2112" name="Freeform 372"/>
            <p:cNvSpPr>
              <a:spLocks/>
            </p:cNvSpPr>
            <p:nvPr/>
          </p:nvSpPr>
          <p:spPr bwMode="auto">
            <a:xfrm>
              <a:off x="4698" y="1968"/>
              <a:ext cx="80" cy="57"/>
            </a:xfrm>
            <a:custGeom>
              <a:avLst/>
              <a:gdLst>
                <a:gd name="T0" fmla="*/ 0 w 80"/>
                <a:gd name="T1" fmla="*/ 28 h 57"/>
                <a:gd name="T2" fmla="*/ 3 w 80"/>
                <a:gd name="T3" fmla="*/ 38 h 57"/>
                <a:gd name="T4" fmla="*/ 11 w 80"/>
                <a:gd name="T5" fmla="*/ 48 h 57"/>
                <a:gd name="T6" fmla="*/ 23 w 80"/>
                <a:gd name="T7" fmla="*/ 55 h 57"/>
                <a:gd name="T8" fmla="*/ 41 w 80"/>
                <a:gd name="T9" fmla="*/ 57 h 57"/>
                <a:gd name="T10" fmla="*/ 56 w 80"/>
                <a:gd name="T11" fmla="*/ 55 h 57"/>
                <a:gd name="T12" fmla="*/ 68 w 80"/>
                <a:gd name="T13" fmla="*/ 48 h 57"/>
                <a:gd name="T14" fmla="*/ 77 w 80"/>
                <a:gd name="T15" fmla="*/ 38 h 57"/>
                <a:gd name="T16" fmla="*/ 80 w 80"/>
                <a:gd name="T17" fmla="*/ 28 h 57"/>
                <a:gd name="T18" fmla="*/ 77 w 80"/>
                <a:gd name="T19" fmla="*/ 16 h 57"/>
                <a:gd name="T20" fmla="*/ 68 w 80"/>
                <a:gd name="T21" fmla="*/ 8 h 57"/>
                <a:gd name="T22" fmla="*/ 56 w 80"/>
                <a:gd name="T23" fmla="*/ 2 h 57"/>
                <a:gd name="T24" fmla="*/ 41 w 80"/>
                <a:gd name="T25" fmla="*/ 0 h 57"/>
                <a:gd name="T26" fmla="*/ 23 w 80"/>
                <a:gd name="T27" fmla="*/ 2 h 57"/>
                <a:gd name="T28" fmla="*/ 11 w 80"/>
                <a:gd name="T29" fmla="*/ 8 h 57"/>
                <a:gd name="T30" fmla="*/ 3 w 80"/>
                <a:gd name="T31" fmla="*/ 16 h 57"/>
                <a:gd name="T32" fmla="*/ 0 w 80"/>
                <a:gd name="T33" fmla="*/ 28 h 57"/>
                <a:gd name="T34" fmla="*/ 0 w 80"/>
                <a:gd name="T35" fmla="*/ 28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57"/>
                <a:gd name="T56" fmla="*/ 80 w 80"/>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57">
                  <a:moveTo>
                    <a:pt x="0" y="28"/>
                  </a:moveTo>
                  <a:lnTo>
                    <a:pt x="3" y="38"/>
                  </a:lnTo>
                  <a:lnTo>
                    <a:pt x="11" y="48"/>
                  </a:lnTo>
                  <a:lnTo>
                    <a:pt x="23" y="55"/>
                  </a:lnTo>
                  <a:lnTo>
                    <a:pt x="41" y="57"/>
                  </a:lnTo>
                  <a:lnTo>
                    <a:pt x="56" y="55"/>
                  </a:lnTo>
                  <a:lnTo>
                    <a:pt x="68" y="48"/>
                  </a:lnTo>
                  <a:lnTo>
                    <a:pt x="77" y="38"/>
                  </a:lnTo>
                  <a:lnTo>
                    <a:pt x="80" y="28"/>
                  </a:lnTo>
                  <a:lnTo>
                    <a:pt x="77" y="16"/>
                  </a:lnTo>
                  <a:lnTo>
                    <a:pt x="68" y="8"/>
                  </a:lnTo>
                  <a:lnTo>
                    <a:pt x="56" y="2"/>
                  </a:lnTo>
                  <a:lnTo>
                    <a:pt x="41" y="0"/>
                  </a:lnTo>
                  <a:lnTo>
                    <a:pt x="23" y="2"/>
                  </a:lnTo>
                  <a:lnTo>
                    <a:pt x="11" y="8"/>
                  </a:lnTo>
                  <a:lnTo>
                    <a:pt x="3" y="16"/>
                  </a:lnTo>
                  <a:lnTo>
                    <a:pt x="0" y="28"/>
                  </a:lnTo>
                  <a:close/>
                </a:path>
              </a:pathLst>
            </a:custGeom>
            <a:solidFill>
              <a:srgbClr val="3F9EFF"/>
            </a:solidFill>
            <a:ln w="9525">
              <a:noFill/>
              <a:round/>
              <a:headEnd/>
              <a:tailEnd/>
            </a:ln>
          </p:spPr>
          <p:txBody>
            <a:bodyPr/>
            <a:lstStyle/>
            <a:p>
              <a:endParaRPr lang="he-IL"/>
            </a:p>
          </p:txBody>
        </p:sp>
        <p:sp>
          <p:nvSpPr>
            <p:cNvPr id="2113" name="Freeform 373"/>
            <p:cNvSpPr>
              <a:spLocks/>
            </p:cNvSpPr>
            <p:nvPr/>
          </p:nvSpPr>
          <p:spPr bwMode="auto">
            <a:xfrm>
              <a:off x="4243" y="1188"/>
              <a:ext cx="83" cy="57"/>
            </a:xfrm>
            <a:custGeom>
              <a:avLst/>
              <a:gdLst>
                <a:gd name="T0" fmla="*/ 0 w 83"/>
                <a:gd name="T1" fmla="*/ 28 h 57"/>
                <a:gd name="T2" fmla="*/ 3 w 83"/>
                <a:gd name="T3" fmla="*/ 40 h 57"/>
                <a:gd name="T4" fmla="*/ 12 w 83"/>
                <a:gd name="T5" fmla="*/ 49 h 57"/>
                <a:gd name="T6" fmla="*/ 24 w 83"/>
                <a:gd name="T7" fmla="*/ 55 h 57"/>
                <a:gd name="T8" fmla="*/ 42 w 83"/>
                <a:gd name="T9" fmla="*/ 57 h 57"/>
                <a:gd name="T10" fmla="*/ 60 w 83"/>
                <a:gd name="T11" fmla="*/ 55 h 57"/>
                <a:gd name="T12" fmla="*/ 72 w 83"/>
                <a:gd name="T13" fmla="*/ 49 h 57"/>
                <a:gd name="T14" fmla="*/ 80 w 83"/>
                <a:gd name="T15" fmla="*/ 40 h 57"/>
                <a:gd name="T16" fmla="*/ 83 w 83"/>
                <a:gd name="T17" fmla="*/ 28 h 57"/>
                <a:gd name="T18" fmla="*/ 80 w 83"/>
                <a:gd name="T19" fmla="*/ 18 h 57"/>
                <a:gd name="T20" fmla="*/ 72 w 83"/>
                <a:gd name="T21" fmla="*/ 8 h 57"/>
                <a:gd name="T22" fmla="*/ 60 w 83"/>
                <a:gd name="T23" fmla="*/ 2 h 57"/>
                <a:gd name="T24" fmla="*/ 42 w 83"/>
                <a:gd name="T25" fmla="*/ 0 h 57"/>
                <a:gd name="T26" fmla="*/ 24 w 83"/>
                <a:gd name="T27" fmla="*/ 2 h 57"/>
                <a:gd name="T28" fmla="*/ 12 w 83"/>
                <a:gd name="T29" fmla="*/ 8 h 57"/>
                <a:gd name="T30" fmla="*/ 3 w 83"/>
                <a:gd name="T31" fmla="*/ 18 h 57"/>
                <a:gd name="T32" fmla="*/ 0 w 83"/>
                <a:gd name="T33" fmla="*/ 28 h 57"/>
                <a:gd name="T34" fmla="*/ 0 w 83"/>
                <a:gd name="T35" fmla="*/ 28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57"/>
                <a:gd name="T56" fmla="*/ 83 w 83"/>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57">
                  <a:moveTo>
                    <a:pt x="0" y="28"/>
                  </a:moveTo>
                  <a:lnTo>
                    <a:pt x="3" y="40"/>
                  </a:lnTo>
                  <a:lnTo>
                    <a:pt x="12" y="49"/>
                  </a:lnTo>
                  <a:lnTo>
                    <a:pt x="24" y="55"/>
                  </a:lnTo>
                  <a:lnTo>
                    <a:pt x="42" y="57"/>
                  </a:lnTo>
                  <a:lnTo>
                    <a:pt x="60" y="55"/>
                  </a:lnTo>
                  <a:lnTo>
                    <a:pt x="72" y="49"/>
                  </a:lnTo>
                  <a:lnTo>
                    <a:pt x="80" y="40"/>
                  </a:lnTo>
                  <a:lnTo>
                    <a:pt x="83" y="28"/>
                  </a:lnTo>
                  <a:lnTo>
                    <a:pt x="80" y="18"/>
                  </a:lnTo>
                  <a:lnTo>
                    <a:pt x="72" y="8"/>
                  </a:lnTo>
                  <a:lnTo>
                    <a:pt x="60" y="2"/>
                  </a:lnTo>
                  <a:lnTo>
                    <a:pt x="42" y="0"/>
                  </a:lnTo>
                  <a:lnTo>
                    <a:pt x="24" y="2"/>
                  </a:lnTo>
                  <a:lnTo>
                    <a:pt x="12" y="8"/>
                  </a:lnTo>
                  <a:lnTo>
                    <a:pt x="3" y="18"/>
                  </a:lnTo>
                  <a:lnTo>
                    <a:pt x="0" y="28"/>
                  </a:lnTo>
                  <a:close/>
                </a:path>
              </a:pathLst>
            </a:custGeom>
            <a:solidFill>
              <a:srgbClr val="3F9EFF"/>
            </a:solidFill>
            <a:ln w="9525">
              <a:noFill/>
              <a:round/>
              <a:headEnd/>
              <a:tailEnd/>
            </a:ln>
          </p:spPr>
          <p:txBody>
            <a:bodyPr/>
            <a:lstStyle/>
            <a:p>
              <a:endParaRPr lang="he-IL"/>
            </a:p>
          </p:txBody>
        </p:sp>
        <p:sp>
          <p:nvSpPr>
            <p:cNvPr id="2114" name="Freeform 520"/>
            <p:cNvSpPr>
              <a:spLocks/>
            </p:cNvSpPr>
            <p:nvPr/>
          </p:nvSpPr>
          <p:spPr bwMode="auto">
            <a:xfrm rot="-7410185">
              <a:off x="4836" y="2141"/>
              <a:ext cx="50" cy="70"/>
            </a:xfrm>
            <a:custGeom>
              <a:avLst/>
              <a:gdLst>
                <a:gd name="T0" fmla="*/ 0 w 16"/>
                <a:gd name="T1" fmla="*/ 35 h 16"/>
                <a:gd name="T2" fmla="*/ 3 w 16"/>
                <a:gd name="T3" fmla="*/ 48 h 16"/>
                <a:gd name="T4" fmla="*/ 6 w 16"/>
                <a:gd name="T5" fmla="*/ 61 h 16"/>
                <a:gd name="T6" fmla="*/ 16 w 16"/>
                <a:gd name="T7" fmla="*/ 66 h 16"/>
                <a:gd name="T8" fmla="*/ 25 w 16"/>
                <a:gd name="T9" fmla="*/ 70 h 16"/>
                <a:gd name="T10" fmla="*/ 31 w 16"/>
                <a:gd name="T11" fmla="*/ 66 h 16"/>
                <a:gd name="T12" fmla="*/ 44 w 16"/>
                <a:gd name="T13" fmla="*/ 61 h 16"/>
                <a:gd name="T14" fmla="*/ 47 w 16"/>
                <a:gd name="T15" fmla="*/ 48 h 16"/>
                <a:gd name="T16" fmla="*/ 50 w 16"/>
                <a:gd name="T17" fmla="*/ 35 h 16"/>
                <a:gd name="T18" fmla="*/ 47 w 16"/>
                <a:gd name="T19" fmla="*/ 18 h 16"/>
                <a:gd name="T20" fmla="*/ 44 w 16"/>
                <a:gd name="T21" fmla="*/ 9 h 16"/>
                <a:gd name="T22" fmla="*/ 31 w 16"/>
                <a:gd name="T23" fmla="*/ 4 h 16"/>
                <a:gd name="T24" fmla="*/ 25 w 16"/>
                <a:gd name="T25" fmla="*/ 0 h 16"/>
                <a:gd name="T26" fmla="*/ 16 w 16"/>
                <a:gd name="T27" fmla="*/ 4 h 16"/>
                <a:gd name="T28" fmla="*/ 6 w 16"/>
                <a:gd name="T29" fmla="*/ 9 h 16"/>
                <a:gd name="T30" fmla="*/ 3 w 16"/>
                <a:gd name="T31" fmla="*/ 18 h 16"/>
                <a:gd name="T32" fmla="*/ 0 w 16"/>
                <a:gd name="T33" fmla="*/ 35 h 16"/>
                <a:gd name="T34" fmla="*/ 0 w 16"/>
                <a:gd name="T35" fmla="*/ 35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6"/>
                <a:gd name="T56" fmla="*/ 16 w 1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6">
                  <a:moveTo>
                    <a:pt x="0" y="8"/>
                  </a:moveTo>
                  <a:lnTo>
                    <a:pt x="1" y="11"/>
                  </a:lnTo>
                  <a:lnTo>
                    <a:pt x="2" y="14"/>
                  </a:lnTo>
                  <a:lnTo>
                    <a:pt x="5" y="15"/>
                  </a:lnTo>
                  <a:lnTo>
                    <a:pt x="8" y="16"/>
                  </a:lnTo>
                  <a:lnTo>
                    <a:pt x="10" y="15"/>
                  </a:lnTo>
                  <a:lnTo>
                    <a:pt x="14" y="14"/>
                  </a:lnTo>
                  <a:lnTo>
                    <a:pt x="15" y="11"/>
                  </a:lnTo>
                  <a:lnTo>
                    <a:pt x="16" y="8"/>
                  </a:lnTo>
                  <a:lnTo>
                    <a:pt x="15" y="4"/>
                  </a:lnTo>
                  <a:lnTo>
                    <a:pt x="14" y="2"/>
                  </a:lnTo>
                  <a:lnTo>
                    <a:pt x="10" y="1"/>
                  </a:lnTo>
                  <a:lnTo>
                    <a:pt x="8" y="0"/>
                  </a:lnTo>
                  <a:lnTo>
                    <a:pt x="5" y="1"/>
                  </a:lnTo>
                  <a:lnTo>
                    <a:pt x="2" y="2"/>
                  </a:lnTo>
                  <a:lnTo>
                    <a:pt x="1" y="4"/>
                  </a:lnTo>
                  <a:lnTo>
                    <a:pt x="0" y="8"/>
                  </a:lnTo>
                  <a:close/>
                </a:path>
              </a:pathLst>
            </a:custGeom>
            <a:solidFill>
              <a:srgbClr val="6699FF"/>
            </a:solidFill>
            <a:ln w="9525">
              <a:noFill/>
              <a:round/>
              <a:headEnd/>
              <a:tailEnd/>
            </a:ln>
          </p:spPr>
          <p:txBody>
            <a:bodyPr/>
            <a:lstStyle/>
            <a:p>
              <a:endParaRPr lang="he-IL"/>
            </a:p>
          </p:txBody>
        </p:sp>
        <p:sp>
          <p:nvSpPr>
            <p:cNvPr id="2115" name="Freeform 521"/>
            <p:cNvSpPr>
              <a:spLocks/>
            </p:cNvSpPr>
            <p:nvPr/>
          </p:nvSpPr>
          <p:spPr bwMode="auto">
            <a:xfrm rot="-7410185">
              <a:off x="4289" y="887"/>
              <a:ext cx="56" cy="61"/>
            </a:xfrm>
            <a:custGeom>
              <a:avLst/>
              <a:gdLst>
                <a:gd name="T0" fmla="*/ 0 w 16"/>
                <a:gd name="T1" fmla="*/ 28 h 15"/>
                <a:gd name="T2" fmla="*/ 4 w 16"/>
                <a:gd name="T3" fmla="*/ 41 h 15"/>
                <a:gd name="T4" fmla="*/ 7 w 16"/>
                <a:gd name="T5" fmla="*/ 53 h 15"/>
                <a:gd name="T6" fmla="*/ 21 w 16"/>
                <a:gd name="T7" fmla="*/ 57 h 15"/>
                <a:gd name="T8" fmla="*/ 28 w 16"/>
                <a:gd name="T9" fmla="*/ 61 h 15"/>
                <a:gd name="T10" fmla="*/ 38 w 16"/>
                <a:gd name="T11" fmla="*/ 57 h 15"/>
                <a:gd name="T12" fmla="*/ 49 w 16"/>
                <a:gd name="T13" fmla="*/ 53 h 15"/>
                <a:gd name="T14" fmla="*/ 52 w 16"/>
                <a:gd name="T15" fmla="*/ 41 h 15"/>
                <a:gd name="T16" fmla="*/ 56 w 16"/>
                <a:gd name="T17" fmla="*/ 28 h 15"/>
                <a:gd name="T18" fmla="*/ 52 w 16"/>
                <a:gd name="T19" fmla="*/ 20 h 15"/>
                <a:gd name="T20" fmla="*/ 49 w 16"/>
                <a:gd name="T21" fmla="*/ 8 h 15"/>
                <a:gd name="T22" fmla="*/ 38 w 16"/>
                <a:gd name="T23" fmla="*/ 4 h 15"/>
                <a:gd name="T24" fmla="*/ 28 w 16"/>
                <a:gd name="T25" fmla="*/ 0 h 15"/>
                <a:gd name="T26" fmla="*/ 21 w 16"/>
                <a:gd name="T27" fmla="*/ 4 h 15"/>
                <a:gd name="T28" fmla="*/ 7 w 16"/>
                <a:gd name="T29" fmla="*/ 8 h 15"/>
                <a:gd name="T30" fmla="*/ 4 w 16"/>
                <a:gd name="T31" fmla="*/ 20 h 15"/>
                <a:gd name="T32" fmla="*/ 0 w 16"/>
                <a:gd name="T33" fmla="*/ 28 h 15"/>
                <a:gd name="T34" fmla="*/ 0 w 16"/>
                <a:gd name="T35" fmla="*/ 2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5"/>
                <a:gd name="T56" fmla="*/ 16 w 16"/>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5">
                  <a:moveTo>
                    <a:pt x="0" y="7"/>
                  </a:moveTo>
                  <a:lnTo>
                    <a:pt x="1" y="10"/>
                  </a:lnTo>
                  <a:lnTo>
                    <a:pt x="2" y="13"/>
                  </a:lnTo>
                  <a:lnTo>
                    <a:pt x="6" y="14"/>
                  </a:lnTo>
                  <a:lnTo>
                    <a:pt x="8" y="15"/>
                  </a:lnTo>
                  <a:lnTo>
                    <a:pt x="11" y="14"/>
                  </a:lnTo>
                  <a:lnTo>
                    <a:pt x="14" y="13"/>
                  </a:lnTo>
                  <a:lnTo>
                    <a:pt x="15" y="10"/>
                  </a:lnTo>
                  <a:lnTo>
                    <a:pt x="16" y="7"/>
                  </a:lnTo>
                  <a:lnTo>
                    <a:pt x="15" y="5"/>
                  </a:lnTo>
                  <a:lnTo>
                    <a:pt x="14" y="2"/>
                  </a:lnTo>
                  <a:lnTo>
                    <a:pt x="11" y="1"/>
                  </a:lnTo>
                  <a:lnTo>
                    <a:pt x="8" y="0"/>
                  </a:lnTo>
                  <a:lnTo>
                    <a:pt x="6" y="1"/>
                  </a:lnTo>
                  <a:lnTo>
                    <a:pt x="2" y="2"/>
                  </a:lnTo>
                  <a:lnTo>
                    <a:pt x="1" y="5"/>
                  </a:lnTo>
                  <a:lnTo>
                    <a:pt x="0" y="7"/>
                  </a:lnTo>
                  <a:close/>
                </a:path>
              </a:pathLst>
            </a:custGeom>
            <a:solidFill>
              <a:srgbClr val="6699FF"/>
            </a:solidFill>
            <a:ln w="9525">
              <a:noFill/>
              <a:round/>
              <a:headEnd/>
              <a:tailEnd/>
            </a:ln>
          </p:spPr>
          <p:txBody>
            <a:bodyPr/>
            <a:lstStyle/>
            <a:p>
              <a:endParaRPr lang="he-IL"/>
            </a:p>
          </p:txBody>
        </p:sp>
        <p:sp>
          <p:nvSpPr>
            <p:cNvPr id="2116" name="Freeform 523"/>
            <p:cNvSpPr>
              <a:spLocks/>
            </p:cNvSpPr>
            <p:nvPr/>
          </p:nvSpPr>
          <p:spPr bwMode="auto">
            <a:xfrm rot="-7410185">
              <a:off x="2984" y="765"/>
              <a:ext cx="51" cy="78"/>
            </a:xfrm>
            <a:custGeom>
              <a:avLst/>
              <a:gdLst>
                <a:gd name="T0" fmla="*/ 0 w 16"/>
                <a:gd name="T1" fmla="*/ 39 h 16"/>
                <a:gd name="T2" fmla="*/ 3 w 16"/>
                <a:gd name="T3" fmla="*/ 49 h 16"/>
                <a:gd name="T4" fmla="*/ 6 w 16"/>
                <a:gd name="T5" fmla="*/ 68 h 16"/>
                <a:gd name="T6" fmla="*/ 13 w 16"/>
                <a:gd name="T7" fmla="*/ 73 h 16"/>
                <a:gd name="T8" fmla="*/ 26 w 16"/>
                <a:gd name="T9" fmla="*/ 78 h 16"/>
                <a:gd name="T10" fmla="*/ 35 w 16"/>
                <a:gd name="T11" fmla="*/ 73 h 16"/>
                <a:gd name="T12" fmla="*/ 45 w 16"/>
                <a:gd name="T13" fmla="*/ 68 h 16"/>
                <a:gd name="T14" fmla="*/ 48 w 16"/>
                <a:gd name="T15" fmla="*/ 49 h 16"/>
                <a:gd name="T16" fmla="*/ 51 w 16"/>
                <a:gd name="T17" fmla="*/ 39 h 16"/>
                <a:gd name="T18" fmla="*/ 48 w 16"/>
                <a:gd name="T19" fmla="*/ 20 h 16"/>
                <a:gd name="T20" fmla="*/ 45 w 16"/>
                <a:gd name="T21" fmla="*/ 10 h 16"/>
                <a:gd name="T22" fmla="*/ 35 w 16"/>
                <a:gd name="T23" fmla="*/ 5 h 16"/>
                <a:gd name="T24" fmla="*/ 26 w 16"/>
                <a:gd name="T25" fmla="*/ 0 h 16"/>
                <a:gd name="T26" fmla="*/ 13 w 16"/>
                <a:gd name="T27" fmla="*/ 5 h 16"/>
                <a:gd name="T28" fmla="*/ 6 w 16"/>
                <a:gd name="T29" fmla="*/ 10 h 16"/>
                <a:gd name="T30" fmla="*/ 3 w 16"/>
                <a:gd name="T31" fmla="*/ 20 h 16"/>
                <a:gd name="T32" fmla="*/ 0 w 16"/>
                <a:gd name="T33" fmla="*/ 39 h 16"/>
                <a:gd name="T34" fmla="*/ 0 w 16"/>
                <a:gd name="T35" fmla="*/ 39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6"/>
                <a:gd name="T56" fmla="*/ 16 w 1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6">
                  <a:moveTo>
                    <a:pt x="0" y="8"/>
                  </a:moveTo>
                  <a:lnTo>
                    <a:pt x="1" y="10"/>
                  </a:lnTo>
                  <a:lnTo>
                    <a:pt x="2" y="14"/>
                  </a:lnTo>
                  <a:lnTo>
                    <a:pt x="4" y="15"/>
                  </a:lnTo>
                  <a:lnTo>
                    <a:pt x="8" y="16"/>
                  </a:lnTo>
                  <a:lnTo>
                    <a:pt x="11" y="15"/>
                  </a:lnTo>
                  <a:lnTo>
                    <a:pt x="14" y="14"/>
                  </a:lnTo>
                  <a:lnTo>
                    <a:pt x="15" y="10"/>
                  </a:lnTo>
                  <a:lnTo>
                    <a:pt x="16" y="8"/>
                  </a:lnTo>
                  <a:lnTo>
                    <a:pt x="15" y="4"/>
                  </a:lnTo>
                  <a:lnTo>
                    <a:pt x="14" y="2"/>
                  </a:lnTo>
                  <a:lnTo>
                    <a:pt x="11" y="1"/>
                  </a:lnTo>
                  <a:lnTo>
                    <a:pt x="8" y="0"/>
                  </a:lnTo>
                  <a:lnTo>
                    <a:pt x="4" y="1"/>
                  </a:lnTo>
                  <a:lnTo>
                    <a:pt x="2" y="2"/>
                  </a:lnTo>
                  <a:lnTo>
                    <a:pt x="1" y="4"/>
                  </a:lnTo>
                  <a:lnTo>
                    <a:pt x="0" y="8"/>
                  </a:lnTo>
                  <a:close/>
                </a:path>
              </a:pathLst>
            </a:custGeom>
            <a:solidFill>
              <a:srgbClr val="6699FF"/>
            </a:solidFill>
            <a:ln w="9525">
              <a:noFill/>
              <a:round/>
              <a:headEnd/>
              <a:tailEnd/>
            </a:ln>
          </p:spPr>
          <p:txBody>
            <a:bodyPr/>
            <a:lstStyle/>
            <a:p>
              <a:endParaRPr lang="he-IL"/>
            </a:p>
          </p:txBody>
        </p:sp>
        <p:sp>
          <p:nvSpPr>
            <p:cNvPr id="2117" name="Freeform 528"/>
            <p:cNvSpPr>
              <a:spLocks/>
            </p:cNvSpPr>
            <p:nvPr/>
          </p:nvSpPr>
          <p:spPr bwMode="auto">
            <a:xfrm rot="-7410185">
              <a:off x="2373" y="526"/>
              <a:ext cx="51" cy="61"/>
            </a:xfrm>
            <a:custGeom>
              <a:avLst/>
              <a:gdLst>
                <a:gd name="T0" fmla="*/ 0 w 17"/>
                <a:gd name="T1" fmla="*/ 28 h 15"/>
                <a:gd name="T2" fmla="*/ 6 w 17"/>
                <a:gd name="T3" fmla="*/ 41 h 15"/>
                <a:gd name="T4" fmla="*/ 9 w 17"/>
                <a:gd name="T5" fmla="*/ 49 h 15"/>
                <a:gd name="T6" fmla="*/ 15 w 17"/>
                <a:gd name="T7" fmla="*/ 53 h 15"/>
                <a:gd name="T8" fmla="*/ 24 w 17"/>
                <a:gd name="T9" fmla="*/ 61 h 15"/>
                <a:gd name="T10" fmla="*/ 36 w 17"/>
                <a:gd name="T11" fmla="*/ 53 h 15"/>
                <a:gd name="T12" fmla="*/ 42 w 17"/>
                <a:gd name="T13" fmla="*/ 49 h 15"/>
                <a:gd name="T14" fmla="*/ 45 w 17"/>
                <a:gd name="T15" fmla="*/ 41 h 15"/>
                <a:gd name="T16" fmla="*/ 51 w 17"/>
                <a:gd name="T17" fmla="*/ 28 h 15"/>
                <a:gd name="T18" fmla="*/ 45 w 17"/>
                <a:gd name="T19" fmla="*/ 16 h 15"/>
                <a:gd name="T20" fmla="*/ 42 w 17"/>
                <a:gd name="T21" fmla="*/ 8 h 15"/>
                <a:gd name="T22" fmla="*/ 36 w 17"/>
                <a:gd name="T23" fmla="*/ 4 h 15"/>
                <a:gd name="T24" fmla="*/ 24 w 17"/>
                <a:gd name="T25" fmla="*/ 0 h 15"/>
                <a:gd name="T26" fmla="*/ 15 w 17"/>
                <a:gd name="T27" fmla="*/ 4 h 15"/>
                <a:gd name="T28" fmla="*/ 9 w 17"/>
                <a:gd name="T29" fmla="*/ 8 h 15"/>
                <a:gd name="T30" fmla="*/ 6 w 17"/>
                <a:gd name="T31" fmla="*/ 16 h 15"/>
                <a:gd name="T32" fmla="*/ 0 w 17"/>
                <a:gd name="T33" fmla="*/ 28 h 15"/>
                <a:gd name="T34" fmla="*/ 0 w 17"/>
                <a:gd name="T35" fmla="*/ 2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5"/>
                <a:gd name="T56" fmla="*/ 17 w 17"/>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5">
                  <a:moveTo>
                    <a:pt x="0" y="7"/>
                  </a:moveTo>
                  <a:lnTo>
                    <a:pt x="2" y="10"/>
                  </a:lnTo>
                  <a:lnTo>
                    <a:pt x="3" y="12"/>
                  </a:lnTo>
                  <a:lnTo>
                    <a:pt x="5" y="13"/>
                  </a:lnTo>
                  <a:lnTo>
                    <a:pt x="8" y="15"/>
                  </a:lnTo>
                  <a:lnTo>
                    <a:pt x="12" y="13"/>
                  </a:lnTo>
                  <a:lnTo>
                    <a:pt x="14" y="12"/>
                  </a:lnTo>
                  <a:lnTo>
                    <a:pt x="15" y="10"/>
                  </a:lnTo>
                  <a:lnTo>
                    <a:pt x="17" y="7"/>
                  </a:lnTo>
                  <a:lnTo>
                    <a:pt x="15" y="4"/>
                  </a:lnTo>
                  <a:lnTo>
                    <a:pt x="14" y="2"/>
                  </a:lnTo>
                  <a:lnTo>
                    <a:pt x="12" y="1"/>
                  </a:lnTo>
                  <a:lnTo>
                    <a:pt x="8" y="0"/>
                  </a:lnTo>
                  <a:lnTo>
                    <a:pt x="5" y="1"/>
                  </a:lnTo>
                  <a:lnTo>
                    <a:pt x="3" y="2"/>
                  </a:lnTo>
                  <a:lnTo>
                    <a:pt x="2" y="4"/>
                  </a:lnTo>
                  <a:lnTo>
                    <a:pt x="0" y="7"/>
                  </a:lnTo>
                  <a:close/>
                </a:path>
              </a:pathLst>
            </a:custGeom>
            <a:solidFill>
              <a:srgbClr val="6699FF"/>
            </a:solidFill>
            <a:ln w="9525">
              <a:noFill/>
              <a:round/>
              <a:headEnd/>
              <a:tailEnd/>
            </a:ln>
          </p:spPr>
          <p:txBody>
            <a:bodyPr/>
            <a:lstStyle/>
            <a:p>
              <a:endParaRPr lang="he-IL"/>
            </a:p>
          </p:txBody>
        </p:sp>
        <p:sp>
          <p:nvSpPr>
            <p:cNvPr id="2118" name="Freeform 530"/>
            <p:cNvSpPr>
              <a:spLocks/>
            </p:cNvSpPr>
            <p:nvPr/>
          </p:nvSpPr>
          <p:spPr bwMode="auto">
            <a:xfrm rot="-7410185">
              <a:off x="4362" y="1849"/>
              <a:ext cx="50" cy="69"/>
            </a:xfrm>
            <a:custGeom>
              <a:avLst/>
              <a:gdLst>
                <a:gd name="T0" fmla="*/ 0 w 16"/>
                <a:gd name="T1" fmla="*/ 35 h 16"/>
                <a:gd name="T2" fmla="*/ 3 w 16"/>
                <a:gd name="T3" fmla="*/ 43 h 16"/>
                <a:gd name="T4" fmla="*/ 6 w 16"/>
                <a:gd name="T5" fmla="*/ 60 h 16"/>
                <a:gd name="T6" fmla="*/ 16 w 16"/>
                <a:gd name="T7" fmla="*/ 65 h 16"/>
                <a:gd name="T8" fmla="*/ 25 w 16"/>
                <a:gd name="T9" fmla="*/ 69 h 16"/>
                <a:gd name="T10" fmla="*/ 34 w 16"/>
                <a:gd name="T11" fmla="*/ 65 h 16"/>
                <a:gd name="T12" fmla="*/ 44 w 16"/>
                <a:gd name="T13" fmla="*/ 60 h 16"/>
                <a:gd name="T14" fmla="*/ 47 w 16"/>
                <a:gd name="T15" fmla="*/ 43 h 16"/>
                <a:gd name="T16" fmla="*/ 50 w 16"/>
                <a:gd name="T17" fmla="*/ 35 h 16"/>
                <a:gd name="T18" fmla="*/ 47 w 16"/>
                <a:gd name="T19" fmla="*/ 17 h 16"/>
                <a:gd name="T20" fmla="*/ 44 w 16"/>
                <a:gd name="T21" fmla="*/ 9 h 16"/>
                <a:gd name="T22" fmla="*/ 34 w 16"/>
                <a:gd name="T23" fmla="*/ 4 h 16"/>
                <a:gd name="T24" fmla="*/ 25 w 16"/>
                <a:gd name="T25" fmla="*/ 0 h 16"/>
                <a:gd name="T26" fmla="*/ 16 w 16"/>
                <a:gd name="T27" fmla="*/ 4 h 16"/>
                <a:gd name="T28" fmla="*/ 6 w 16"/>
                <a:gd name="T29" fmla="*/ 9 h 16"/>
                <a:gd name="T30" fmla="*/ 3 w 16"/>
                <a:gd name="T31" fmla="*/ 17 h 16"/>
                <a:gd name="T32" fmla="*/ 0 w 16"/>
                <a:gd name="T33" fmla="*/ 35 h 16"/>
                <a:gd name="T34" fmla="*/ 0 w 16"/>
                <a:gd name="T35" fmla="*/ 35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6"/>
                <a:gd name="T56" fmla="*/ 16 w 1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6">
                  <a:moveTo>
                    <a:pt x="0" y="8"/>
                  </a:moveTo>
                  <a:lnTo>
                    <a:pt x="1" y="10"/>
                  </a:lnTo>
                  <a:lnTo>
                    <a:pt x="2" y="14"/>
                  </a:lnTo>
                  <a:lnTo>
                    <a:pt x="5" y="15"/>
                  </a:lnTo>
                  <a:lnTo>
                    <a:pt x="8" y="16"/>
                  </a:lnTo>
                  <a:lnTo>
                    <a:pt x="11" y="15"/>
                  </a:lnTo>
                  <a:lnTo>
                    <a:pt x="14" y="14"/>
                  </a:lnTo>
                  <a:lnTo>
                    <a:pt x="15" y="10"/>
                  </a:lnTo>
                  <a:lnTo>
                    <a:pt x="16" y="8"/>
                  </a:lnTo>
                  <a:lnTo>
                    <a:pt x="15" y="4"/>
                  </a:lnTo>
                  <a:lnTo>
                    <a:pt x="14" y="2"/>
                  </a:lnTo>
                  <a:lnTo>
                    <a:pt x="11" y="1"/>
                  </a:lnTo>
                  <a:lnTo>
                    <a:pt x="8" y="0"/>
                  </a:lnTo>
                  <a:lnTo>
                    <a:pt x="5" y="1"/>
                  </a:lnTo>
                  <a:lnTo>
                    <a:pt x="2" y="2"/>
                  </a:lnTo>
                  <a:lnTo>
                    <a:pt x="1" y="4"/>
                  </a:lnTo>
                  <a:lnTo>
                    <a:pt x="0" y="8"/>
                  </a:lnTo>
                  <a:close/>
                </a:path>
              </a:pathLst>
            </a:custGeom>
            <a:solidFill>
              <a:srgbClr val="6699FF"/>
            </a:solidFill>
            <a:ln w="9525">
              <a:noFill/>
              <a:round/>
              <a:headEnd/>
              <a:tailEnd/>
            </a:ln>
          </p:spPr>
          <p:txBody>
            <a:bodyPr/>
            <a:lstStyle/>
            <a:p>
              <a:endParaRPr lang="he-IL"/>
            </a:p>
          </p:txBody>
        </p:sp>
        <p:sp>
          <p:nvSpPr>
            <p:cNvPr id="2119" name="Freeform 539"/>
            <p:cNvSpPr>
              <a:spLocks/>
            </p:cNvSpPr>
            <p:nvPr/>
          </p:nvSpPr>
          <p:spPr bwMode="auto">
            <a:xfrm rot="-7410185">
              <a:off x="3826" y="333"/>
              <a:ext cx="51" cy="69"/>
            </a:xfrm>
            <a:custGeom>
              <a:avLst/>
              <a:gdLst>
                <a:gd name="T0" fmla="*/ 0 w 16"/>
                <a:gd name="T1" fmla="*/ 35 h 16"/>
                <a:gd name="T2" fmla="*/ 3 w 16"/>
                <a:gd name="T3" fmla="*/ 47 h 16"/>
                <a:gd name="T4" fmla="*/ 6 w 16"/>
                <a:gd name="T5" fmla="*/ 56 h 16"/>
                <a:gd name="T6" fmla="*/ 13 w 16"/>
                <a:gd name="T7" fmla="*/ 65 h 16"/>
                <a:gd name="T8" fmla="*/ 26 w 16"/>
                <a:gd name="T9" fmla="*/ 69 h 16"/>
                <a:gd name="T10" fmla="*/ 35 w 16"/>
                <a:gd name="T11" fmla="*/ 65 h 16"/>
                <a:gd name="T12" fmla="*/ 41 w 16"/>
                <a:gd name="T13" fmla="*/ 56 h 16"/>
                <a:gd name="T14" fmla="*/ 48 w 16"/>
                <a:gd name="T15" fmla="*/ 47 h 16"/>
                <a:gd name="T16" fmla="*/ 51 w 16"/>
                <a:gd name="T17" fmla="*/ 35 h 16"/>
                <a:gd name="T18" fmla="*/ 48 w 16"/>
                <a:gd name="T19" fmla="*/ 22 h 16"/>
                <a:gd name="T20" fmla="*/ 41 w 16"/>
                <a:gd name="T21" fmla="*/ 9 h 16"/>
                <a:gd name="T22" fmla="*/ 35 w 16"/>
                <a:gd name="T23" fmla="*/ 4 h 16"/>
                <a:gd name="T24" fmla="*/ 26 w 16"/>
                <a:gd name="T25" fmla="*/ 0 h 16"/>
                <a:gd name="T26" fmla="*/ 13 w 16"/>
                <a:gd name="T27" fmla="*/ 4 h 16"/>
                <a:gd name="T28" fmla="*/ 6 w 16"/>
                <a:gd name="T29" fmla="*/ 9 h 16"/>
                <a:gd name="T30" fmla="*/ 3 w 16"/>
                <a:gd name="T31" fmla="*/ 22 h 16"/>
                <a:gd name="T32" fmla="*/ 0 w 16"/>
                <a:gd name="T33" fmla="*/ 35 h 16"/>
                <a:gd name="T34" fmla="*/ 0 w 16"/>
                <a:gd name="T35" fmla="*/ 35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6"/>
                <a:gd name="T56" fmla="*/ 16 w 1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6">
                  <a:moveTo>
                    <a:pt x="0" y="8"/>
                  </a:moveTo>
                  <a:lnTo>
                    <a:pt x="1" y="11"/>
                  </a:lnTo>
                  <a:lnTo>
                    <a:pt x="2" y="13"/>
                  </a:lnTo>
                  <a:lnTo>
                    <a:pt x="4" y="15"/>
                  </a:lnTo>
                  <a:lnTo>
                    <a:pt x="8" y="16"/>
                  </a:lnTo>
                  <a:lnTo>
                    <a:pt x="11" y="15"/>
                  </a:lnTo>
                  <a:lnTo>
                    <a:pt x="13" y="13"/>
                  </a:lnTo>
                  <a:lnTo>
                    <a:pt x="15" y="11"/>
                  </a:lnTo>
                  <a:lnTo>
                    <a:pt x="16" y="8"/>
                  </a:lnTo>
                  <a:lnTo>
                    <a:pt x="15" y="5"/>
                  </a:lnTo>
                  <a:lnTo>
                    <a:pt x="13" y="2"/>
                  </a:lnTo>
                  <a:lnTo>
                    <a:pt x="11" y="1"/>
                  </a:lnTo>
                  <a:lnTo>
                    <a:pt x="8" y="0"/>
                  </a:lnTo>
                  <a:lnTo>
                    <a:pt x="4" y="1"/>
                  </a:lnTo>
                  <a:lnTo>
                    <a:pt x="2" y="2"/>
                  </a:lnTo>
                  <a:lnTo>
                    <a:pt x="1" y="5"/>
                  </a:lnTo>
                  <a:lnTo>
                    <a:pt x="0" y="8"/>
                  </a:lnTo>
                  <a:close/>
                </a:path>
              </a:pathLst>
            </a:custGeom>
            <a:solidFill>
              <a:srgbClr val="6666CC"/>
            </a:solidFill>
            <a:ln w="9525">
              <a:noFill/>
              <a:round/>
              <a:headEnd/>
              <a:tailEnd/>
            </a:ln>
          </p:spPr>
          <p:txBody>
            <a:bodyPr/>
            <a:lstStyle/>
            <a:p>
              <a:endParaRPr lang="he-IL"/>
            </a:p>
          </p:txBody>
        </p:sp>
        <p:sp>
          <p:nvSpPr>
            <p:cNvPr id="2120" name="Freeform 540"/>
            <p:cNvSpPr>
              <a:spLocks/>
            </p:cNvSpPr>
            <p:nvPr/>
          </p:nvSpPr>
          <p:spPr bwMode="auto">
            <a:xfrm rot="-7410185">
              <a:off x="3615" y="700"/>
              <a:ext cx="51" cy="70"/>
            </a:xfrm>
            <a:custGeom>
              <a:avLst/>
              <a:gdLst>
                <a:gd name="T0" fmla="*/ 0 w 16"/>
                <a:gd name="T1" fmla="*/ 35 h 16"/>
                <a:gd name="T2" fmla="*/ 3 w 16"/>
                <a:gd name="T3" fmla="*/ 52 h 16"/>
                <a:gd name="T4" fmla="*/ 6 w 16"/>
                <a:gd name="T5" fmla="*/ 61 h 16"/>
                <a:gd name="T6" fmla="*/ 16 w 16"/>
                <a:gd name="T7" fmla="*/ 66 h 16"/>
                <a:gd name="T8" fmla="*/ 26 w 16"/>
                <a:gd name="T9" fmla="*/ 70 h 16"/>
                <a:gd name="T10" fmla="*/ 38 w 16"/>
                <a:gd name="T11" fmla="*/ 66 h 16"/>
                <a:gd name="T12" fmla="*/ 45 w 16"/>
                <a:gd name="T13" fmla="*/ 61 h 16"/>
                <a:gd name="T14" fmla="*/ 48 w 16"/>
                <a:gd name="T15" fmla="*/ 52 h 16"/>
                <a:gd name="T16" fmla="*/ 51 w 16"/>
                <a:gd name="T17" fmla="*/ 35 h 16"/>
                <a:gd name="T18" fmla="*/ 48 w 16"/>
                <a:gd name="T19" fmla="*/ 22 h 16"/>
                <a:gd name="T20" fmla="*/ 45 w 16"/>
                <a:gd name="T21" fmla="*/ 13 h 16"/>
                <a:gd name="T22" fmla="*/ 38 w 16"/>
                <a:gd name="T23" fmla="*/ 4 h 16"/>
                <a:gd name="T24" fmla="*/ 26 w 16"/>
                <a:gd name="T25" fmla="*/ 0 h 16"/>
                <a:gd name="T26" fmla="*/ 16 w 16"/>
                <a:gd name="T27" fmla="*/ 4 h 16"/>
                <a:gd name="T28" fmla="*/ 6 w 16"/>
                <a:gd name="T29" fmla="*/ 13 h 16"/>
                <a:gd name="T30" fmla="*/ 3 w 16"/>
                <a:gd name="T31" fmla="*/ 22 h 16"/>
                <a:gd name="T32" fmla="*/ 0 w 16"/>
                <a:gd name="T33" fmla="*/ 35 h 16"/>
                <a:gd name="T34" fmla="*/ 0 w 16"/>
                <a:gd name="T35" fmla="*/ 35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6"/>
                <a:gd name="T56" fmla="*/ 16 w 1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6">
                  <a:moveTo>
                    <a:pt x="0" y="8"/>
                  </a:moveTo>
                  <a:lnTo>
                    <a:pt x="1" y="12"/>
                  </a:lnTo>
                  <a:lnTo>
                    <a:pt x="2" y="14"/>
                  </a:lnTo>
                  <a:lnTo>
                    <a:pt x="5" y="15"/>
                  </a:lnTo>
                  <a:lnTo>
                    <a:pt x="8" y="16"/>
                  </a:lnTo>
                  <a:lnTo>
                    <a:pt x="12" y="15"/>
                  </a:lnTo>
                  <a:lnTo>
                    <a:pt x="14" y="14"/>
                  </a:lnTo>
                  <a:lnTo>
                    <a:pt x="15" y="12"/>
                  </a:lnTo>
                  <a:lnTo>
                    <a:pt x="16" y="8"/>
                  </a:lnTo>
                  <a:lnTo>
                    <a:pt x="15" y="5"/>
                  </a:lnTo>
                  <a:lnTo>
                    <a:pt x="14" y="3"/>
                  </a:lnTo>
                  <a:lnTo>
                    <a:pt x="12" y="1"/>
                  </a:lnTo>
                  <a:lnTo>
                    <a:pt x="8" y="0"/>
                  </a:lnTo>
                  <a:lnTo>
                    <a:pt x="5" y="1"/>
                  </a:lnTo>
                  <a:lnTo>
                    <a:pt x="2" y="3"/>
                  </a:lnTo>
                  <a:lnTo>
                    <a:pt x="1" y="5"/>
                  </a:lnTo>
                  <a:lnTo>
                    <a:pt x="0" y="8"/>
                  </a:lnTo>
                  <a:close/>
                </a:path>
              </a:pathLst>
            </a:custGeom>
            <a:solidFill>
              <a:srgbClr val="6666CC"/>
            </a:solidFill>
            <a:ln w="9525">
              <a:noFill/>
              <a:round/>
              <a:headEnd/>
              <a:tailEnd/>
            </a:ln>
          </p:spPr>
          <p:txBody>
            <a:bodyPr/>
            <a:lstStyle/>
            <a:p>
              <a:endParaRPr lang="he-IL"/>
            </a:p>
          </p:txBody>
        </p:sp>
        <p:sp>
          <p:nvSpPr>
            <p:cNvPr id="2121" name="Freeform 541"/>
            <p:cNvSpPr>
              <a:spLocks/>
            </p:cNvSpPr>
            <p:nvPr/>
          </p:nvSpPr>
          <p:spPr bwMode="auto">
            <a:xfrm rot="-7410185">
              <a:off x="1937" y="154"/>
              <a:ext cx="50" cy="70"/>
            </a:xfrm>
            <a:custGeom>
              <a:avLst/>
              <a:gdLst>
                <a:gd name="T0" fmla="*/ 0 w 16"/>
                <a:gd name="T1" fmla="*/ 35 h 16"/>
                <a:gd name="T2" fmla="*/ 3 w 16"/>
                <a:gd name="T3" fmla="*/ 48 h 16"/>
                <a:gd name="T4" fmla="*/ 6 w 16"/>
                <a:gd name="T5" fmla="*/ 57 h 16"/>
                <a:gd name="T6" fmla="*/ 16 w 16"/>
                <a:gd name="T7" fmla="*/ 66 h 16"/>
                <a:gd name="T8" fmla="*/ 25 w 16"/>
                <a:gd name="T9" fmla="*/ 70 h 16"/>
                <a:gd name="T10" fmla="*/ 37 w 16"/>
                <a:gd name="T11" fmla="*/ 66 h 16"/>
                <a:gd name="T12" fmla="*/ 44 w 16"/>
                <a:gd name="T13" fmla="*/ 57 h 16"/>
                <a:gd name="T14" fmla="*/ 47 w 16"/>
                <a:gd name="T15" fmla="*/ 48 h 16"/>
                <a:gd name="T16" fmla="*/ 50 w 16"/>
                <a:gd name="T17" fmla="*/ 35 h 16"/>
                <a:gd name="T18" fmla="*/ 47 w 16"/>
                <a:gd name="T19" fmla="*/ 18 h 16"/>
                <a:gd name="T20" fmla="*/ 44 w 16"/>
                <a:gd name="T21" fmla="*/ 9 h 16"/>
                <a:gd name="T22" fmla="*/ 37 w 16"/>
                <a:gd name="T23" fmla="*/ 4 h 16"/>
                <a:gd name="T24" fmla="*/ 25 w 16"/>
                <a:gd name="T25" fmla="*/ 0 h 16"/>
                <a:gd name="T26" fmla="*/ 16 w 16"/>
                <a:gd name="T27" fmla="*/ 4 h 16"/>
                <a:gd name="T28" fmla="*/ 6 w 16"/>
                <a:gd name="T29" fmla="*/ 9 h 16"/>
                <a:gd name="T30" fmla="*/ 3 w 16"/>
                <a:gd name="T31" fmla="*/ 18 h 16"/>
                <a:gd name="T32" fmla="*/ 0 w 16"/>
                <a:gd name="T33" fmla="*/ 35 h 16"/>
                <a:gd name="T34" fmla="*/ 0 w 16"/>
                <a:gd name="T35" fmla="*/ 35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6"/>
                <a:gd name="T56" fmla="*/ 16 w 1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6">
                  <a:moveTo>
                    <a:pt x="0" y="8"/>
                  </a:moveTo>
                  <a:lnTo>
                    <a:pt x="1" y="11"/>
                  </a:lnTo>
                  <a:lnTo>
                    <a:pt x="2" y="13"/>
                  </a:lnTo>
                  <a:lnTo>
                    <a:pt x="5" y="15"/>
                  </a:lnTo>
                  <a:lnTo>
                    <a:pt x="8" y="16"/>
                  </a:lnTo>
                  <a:lnTo>
                    <a:pt x="12" y="15"/>
                  </a:lnTo>
                  <a:lnTo>
                    <a:pt x="14" y="13"/>
                  </a:lnTo>
                  <a:lnTo>
                    <a:pt x="15" y="11"/>
                  </a:lnTo>
                  <a:lnTo>
                    <a:pt x="16" y="8"/>
                  </a:lnTo>
                  <a:lnTo>
                    <a:pt x="15" y="4"/>
                  </a:lnTo>
                  <a:lnTo>
                    <a:pt x="14" y="2"/>
                  </a:lnTo>
                  <a:lnTo>
                    <a:pt x="12" y="1"/>
                  </a:lnTo>
                  <a:lnTo>
                    <a:pt x="8" y="0"/>
                  </a:lnTo>
                  <a:lnTo>
                    <a:pt x="5" y="1"/>
                  </a:lnTo>
                  <a:lnTo>
                    <a:pt x="2" y="2"/>
                  </a:lnTo>
                  <a:lnTo>
                    <a:pt x="1" y="4"/>
                  </a:lnTo>
                  <a:lnTo>
                    <a:pt x="0" y="8"/>
                  </a:lnTo>
                  <a:close/>
                </a:path>
              </a:pathLst>
            </a:custGeom>
            <a:solidFill>
              <a:srgbClr val="6666CC"/>
            </a:solidFill>
            <a:ln w="9525">
              <a:noFill/>
              <a:round/>
              <a:headEnd/>
              <a:tailEnd/>
            </a:ln>
          </p:spPr>
          <p:txBody>
            <a:bodyPr/>
            <a:lstStyle/>
            <a:p>
              <a:endParaRPr lang="he-IL"/>
            </a:p>
          </p:txBody>
        </p:sp>
      </p:grpSp>
      <p:sp>
        <p:nvSpPr>
          <p:cNvPr id="2085" name="Freeform 542"/>
          <p:cNvSpPr>
            <a:spLocks/>
          </p:cNvSpPr>
          <p:nvPr/>
        </p:nvSpPr>
        <p:spPr bwMode="auto">
          <a:xfrm rot="-7410185">
            <a:off x="627063" y="3917950"/>
            <a:ext cx="79375" cy="111125"/>
          </a:xfrm>
          <a:custGeom>
            <a:avLst/>
            <a:gdLst>
              <a:gd name="T0" fmla="*/ 0 w 16"/>
              <a:gd name="T1" fmla="*/ 55563 h 16"/>
              <a:gd name="T2" fmla="*/ 4961 w 16"/>
              <a:gd name="T3" fmla="*/ 76398 h 16"/>
              <a:gd name="T4" fmla="*/ 14883 w 16"/>
              <a:gd name="T5" fmla="*/ 97234 h 16"/>
              <a:gd name="T6" fmla="*/ 24805 w 16"/>
              <a:gd name="T7" fmla="*/ 104180 h 16"/>
              <a:gd name="T8" fmla="*/ 39688 w 16"/>
              <a:gd name="T9" fmla="*/ 111125 h 16"/>
              <a:gd name="T10" fmla="*/ 59531 w 16"/>
              <a:gd name="T11" fmla="*/ 104180 h 16"/>
              <a:gd name="T12" fmla="*/ 69453 w 16"/>
              <a:gd name="T13" fmla="*/ 97234 h 16"/>
              <a:gd name="T14" fmla="*/ 74414 w 16"/>
              <a:gd name="T15" fmla="*/ 76398 h 16"/>
              <a:gd name="T16" fmla="*/ 79375 w 16"/>
              <a:gd name="T17" fmla="*/ 55563 h 16"/>
              <a:gd name="T18" fmla="*/ 74414 w 16"/>
              <a:gd name="T19" fmla="*/ 34727 h 16"/>
              <a:gd name="T20" fmla="*/ 69453 w 16"/>
              <a:gd name="T21" fmla="*/ 13891 h 16"/>
              <a:gd name="T22" fmla="*/ 59531 w 16"/>
              <a:gd name="T23" fmla="*/ 6945 h 16"/>
              <a:gd name="T24" fmla="*/ 39688 w 16"/>
              <a:gd name="T25" fmla="*/ 0 h 16"/>
              <a:gd name="T26" fmla="*/ 24805 w 16"/>
              <a:gd name="T27" fmla="*/ 6945 h 16"/>
              <a:gd name="T28" fmla="*/ 14883 w 16"/>
              <a:gd name="T29" fmla="*/ 13891 h 16"/>
              <a:gd name="T30" fmla="*/ 4961 w 16"/>
              <a:gd name="T31" fmla="*/ 34727 h 16"/>
              <a:gd name="T32" fmla="*/ 0 w 16"/>
              <a:gd name="T33" fmla="*/ 55563 h 16"/>
              <a:gd name="T34" fmla="*/ 0 w 16"/>
              <a:gd name="T35" fmla="*/ 55563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6"/>
              <a:gd name="T56" fmla="*/ 16 w 1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6">
                <a:moveTo>
                  <a:pt x="0" y="8"/>
                </a:moveTo>
                <a:lnTo>
                  <a:pt x="1" y="11"/>
                </a:lnTo>
                <a:lnTo>
                  <a:pt x="3" y="14"/>
                </a:lnTo>
                <a:lnTo>
                  <a:pt x="5" y="15"/>
                </a:lnTo>
                <a:lnTo>
                  <a:pt x="8" y="16"/>
                </a:lnTo>
                <a:lnTo>
                  <a:pt x="12" y="15"/>
                </a:lnTo>
                <a:lnTo>
                  <a:pt x="14" y="14"/>
                </a:lnTo>
                <a:lnTo>
                  <a:pt x="15" y="11"/>
                </a:lnTo>
                <a:lnTo>
                  <a:pt x="16" y="8"/>
                </a:lnTo>
                <a:lnTo>
                  <a:pt x="15" y="5"/>
                </a:lnTo>
                <a:lnTo>
                  <a:pt x="14" y="2"/>
                </a:lnTo>
                <a:lnTo>
                  <a:pt x="12" y="1"/>
                </a:lnTo>
                <a:lnTo>
                  <a:pt x="8" y="0"/>
                </a:lnTo>
                <a:lnTo>
                  <a:pt x="5" y="1"/>
                </a:lnTo>
                <a:lnTo>
                  <a:pt x="3" y="2"/>
                </a:lnTo>
                <a:lnTo>
                  <a:pt x="1" y="5"/>
                </a:lnTo>
                <a:lnTo>
                  <a:pt x="0" y="8"/>
                </a:lnTo>
                <a:close/>
              </a:path>
            </a:pathLst>
          </a:custGeom>
          <a:solidFill>
            <a:srgbClr val="6666CC"/>
          </a:solidFill>
          <a:ln w="9525">
            <a:noFill/>
            <a:round/>
            <a:headEnd/>
            <a:tailEnd/>
          </a:ln>
        </p:spPr>
        <p:txBody>
          <a:bodyPr/>
          <a:lstStyle/>
          <a:p>
            <a:endParaRPr lang="he-IL"/>
          </a:p>
        </p:txBody>
      </p:sp>
      <p:grpSp>
        <p:nvGrpSpPr>
          <p:cNvPr id="4" name="Group 548"/>
          <p:cNvGrpSpPr>
            <a:grpSpLocks/>
          </p:cNvGrpSpPr>
          <p:nvPr/>
        </p:nvGrpSpPr>
        <p:grpSpPr bwMode="auto">
          <a:xfrm>
            <a:off x="-2268538" y="-5140325"/>
            <a:ext cx="6426201" cy="6008688"/>
            <a:chOff x="1090" y="-562"/>
            <a:chExt cx="4048" cy="3785"/>
          </a:xfrm>
        </p:grpSpPr>
        <p:sp>
          <p:nvSpPr>
            <p:cNvPr id="2090" name="Freeform 445"/>
            <p:cNvSpPr>
              <a:spLocks/>
            </p:cNvSpPr>
            <p:nvPr/>
          </p:nvSpPr>
          <p:spPr bwMode="auto">
            <a:xfrm>
              <a:off x="1603" y="1631"/>
              <a:ext cx="8" cy="8"/>
            </a:xfrm>
            <a:custGeom>
              <a:avLst/>
              <a:gdLst>
                <a:gd name="T0" fmla="*/ 0 w 16"/>
                <a:gd name="T1" fmla="*/ 4 h 16"/>
                <a:gd name="T2" fmla="*/ 1 w 16"/>
                <a:gd name="T3" fmla="*/ 6 h 16"/>
                <a:gd name="T4" fmla="*/ 1 w 16"/>
                <a:gd name="T5" fmla="*/ 7 h 16"/>
                <a:gd name="T6" fmla="*/ 3 w 16"/>
                <a:gd name="T7" fmla="*/ 7 h 16"/>
                <a:gd name="T8" fmla="*/ 4 w 16"/>
                <a:gd name="T9" fmla="*/ 8 h 16"/>
                <a:gd name="T10" fmla="*/ 6 w 16"/>
                <a:gd name="T11" fmla="*/ 7 h 16"/>
                <a:gd name="T12" fmla="*/ 7 w 16"/>
                <a:gd name="T13" fmla="*/ 7 h 16"/>
                <a:gd name="T14" fmla="*/ 7 w 16"/>
                <a:gd name="T15" fmla="*/ 6 h 16"/>
                <a:gd name="T16" fmla="*/ 8 w 16"/>
                <a:gd name="T17" fmla="*/ 4 h 16"/>
                <a:gd name="T18" fmla="*/ 7 w 16"/>
                <a:gd name="T19" fmla="*/ 2 h 16"/>
                <a:gd name="T20" fmla="*/ 7 w 16"/>
                <a:gd name="T21" fmla="*/ 1 h 16"/>
                <a:gd name="T22" fmla="*/ 6 w 16"/>
                <a:gd name="T23" fmla="*/ 1 h 16"/>
                <a:gd name="T24" fmla="*/ 4 w 16"/>
                <a:gd name="T25" fmla="*/ 0 h 16"/>
                <a:gd name="T26" fmla="*/ 3 w 16"/>
                <a:gd name="T27" fmla="*/ 1 h 16"/>
                <a:gd name="T28" fmla="*/ 1 w 16"/>
                <a:gd name="T29" fmla="*/ 1 h 16"/>
                <a:gd name="T30" fmla="*/ 1 w 16"/>
                <a:gd name="T31" fmla="*/ 2 h 16"/>
                <a:gd name="T32" fmla="*/ 0 w 16"/>
                <a:gd name="T33" fmla="*/ 4 h 16"/>
                <a:gd name="T34" fmla="*/ 0 w 16"/>
                <a:gd name="T35" fmla="*/ 4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6"/>
                <a:gd name="T56" fmla="*/ 16 w 1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6">
                  <a:moveTo>
                    <a:pt x="0" y="8"/>
                  </a:moveTo>
                  <a:lnTo>
                    <a:pt x="1" y="12"/>
                  </a:lnTo>
                  <a:lnTo>
                    <a:pt x="3" y="14"/>
                  </a:lnTo>
                  <a:lnTo>
                    <a:pt x="6" y="15"/>
                  </a:lnTo>
                  <a:lnTo>
                    <a:pt x="8" y="16"/>
                  </a:lnTo>
                  <a:lnTo>
                    <a:pt x="12" y="15"/>
                  </a:lnTo>
                  <a:lnTo>
                    <a:pt x="14" y="14"/>
                  </a:lnTo>
                  <a:lnTo>
                    <a:pt x="15" y="12"/>
                  </a:lnTo>
                  <a:lnTo>
                    <a:pt x="16" y="8"/>
                  </a:lnTo>
                  <a:lnTo>
                    <a:pt x="15" y="5"/>
                  </a:lnTo>
                  <a:lnTo>
                    <a:pt x="14" y="3"/>
                  </a:lnTo>
                  <a:lnTo>
                    <a:pt x="12" y="1"/>
                  </a:lnTo>
                  <a:lnTo>
                    <a:pt x="8" y="0"/>
                  </a:lnTo>
                  <a:lnTo>
                    <a:pt x="6" y="1"/>
                  </a:lnTo>
                  <a:lnTo>
                    <a:pt x="3" y="3"/>
                  </a:lnTo>
                  <a:lnTo>
                    <a:pt x="1" y="5"/>
                  </a:lnTo>
                  <a:lnTo>
                    <a:pt x="0" y="8"/>
                  </a:lnTo>
                  <a:close/>
                </a:path>
              </a:pathLst>
            </a:custGeom>
            <a:solidFill>
              <a:srgbClr val="C9E8E8"/>
            </a:solidFill>
            <a:ln w="9525">
              <a:noFill/>
              <a:round/>
              <a:headEnd/>
              <a:tailEnd/>
            </a:ln>
          </p:spPr>
          <p:txBody>
            <a:bodyPr/>
            <a:lstStyle/>
            <a:p>
              <a:endParaRPr lang="he-IL"/>
            </a:p>
          </p:txBody>
        </p:sp>
        <p:sp>
          <p:nvSpPr>
            <p:cNvPr id="2091" name="Freeform 446"/>
            <p:cNvSpPr>
              <a:spLocks/>
            </p:cNvSpPr>
            <p:nvPr/>
          </p:nvSpPr>
          <p:spPr bwMode="auto">
            <a:xfrm>
              <a:off x="1425" y="1724"/>
              <a:ext cx="8" cy="8"/>
            </a:xfrm>
            <a:custGeom>
              <a:avLst/>
              <a:gdLst>
                <a:gd name="T0" fmla="*/ 0 w 16"/>
                <a:gd name="T1" fmla="*/ 4 h 16"/>
                <a:gd name="T2" fmla="*/ 1 w 16"/>
                <a:gd name="T3" fmla="*/ 5 h 16"/>
                <a:gd name="T4" fmla="*/ 1 w 16"/>
                <a:gd name="T5" fmla="*/ 7 h 16"/>
                <a:gd name="T6" fmla="*/ 2 w 16"/>
                <a:gd name="T7" fmla="*/ 7 h 16"/>
                <a:gd name="T8" fmla="*/ 4 w 16"/>
                <a:gd name="T9" fmla="*/ 8 h 16"/>
                <a:gd name="T10" fmla="*/ 5 w 16"/>
                <a:gd name="T11" fmla="*/ 7 h 16"/>
                <a:gd name="T12" fmla="*/ 6 w 16"/>
                <a:gd name="T13" fmla="*/ 7 h 16"/>
                <a:gd name="T14" fmla="*/ 7 w 16"/>
                <a:gd name="T15" fmla="*/ 5 h 16"/>
                <a:gd name="T16" fmla="*/ 8 w 16"/>
                <a:gd name="T17" fmla="*/ 4 h 16"/>
                <a:gd name="T18" fmla="*/ 7 w 16"/>
                <a:gd name="T19" fmla="*/ 2 h 16"/>
                <a:gd name="T20" fmla="*/ 6 w 16"/>
                <a:gd name="T21" fmla="*/ 1 h 16"/>
                <a:gd name="T22" fmla="*/ 5 w 16"/>
                <a:gd name="T23" fmla="*/ 1 h 16"/>
                <a:gd name="T24" fmla="*/ 4 w 16"/>
                <a:gd name="T25" fmla="*/ 0 h 16"/>
                <a:gd name="T26" fmla="*/ 2 w 16"/>
                <a:gd name="T27" fmla="*/ 1 h 16"/>
                <a:gd name="T28" fmla="*/ 1 w 16"/>
                <a:gd name="T29" fmla="*/ 1 h 16"/>
                <a:gd name="T30" fmla="*/ 1 w 16"/>
                <a:gd name="T31" fmla="*/ 2 h 16"/>
                <a:gd name="T32" fmla="*/ 0 w 16"/>
                <a:gd name="T33" fmla="*/ 4 h 16"/>
                <a:gd name="T34" fmla="*/ 0 w 16"/>
                <a:gd name="T35" fmla="*/ 4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6"/>
                <a:gd name="T56" fmla="*/ 16 w 1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6">
                  <a:moveTo>
                    <a:pt x="0" y="8"/>
                  </a:moveTo>
                  <a:lnTo>
                    <a:pt x="1" y="11"/>
                  </a:lnTo>
                  <a:lnTo>
                    <a:pt x="2" y="14"/>
                  </a:lnTo>
                  <a:lnTo>
                    <a:pt x="4" y="15"/>
                  </a:lnTo>
                  <a:lnTo>
                    <a:pt x="8" y="16"/>
                  </a:lnTo>
                  <a:lnTo>
                    <a:pt x="11" y="15"/>
                  </a:lnTo>
                  <a:lnTo>
                    <a:pt x="13" y="14"/>
                  </a:lnTo>
                  <a:lnTo>
                    <a:pt x="14" y="11"/>
                  </a:lnTo>
                  <a:lnTo>
                    <a:pt x="16" y="8"/>
                  </a:lnTo>
                  <a:lnTo>
                    <a:pt x="14" y="5"/>
                  </a:lnTo>
                  <a:lnTo>
                    <a:pt x="13" y="2"/>
                  </a:lnTo>
                  <a:lnTo>
                    <a:pt x="11" y="1"/>
                  </a:lnTo>
                  <a:lnTo>
                    <a:pt x="8" y="0"/>
                  </a:lnTo>
                  <a:lnTo>
                    <a:pt x="4" y="1"/>
                  </a:lnTo>
                  <a:lnTo>
                    <a:pt x="2" y="2"/>
                  </a:lnTo>
                  <a:lnTo>
                    <a:pt x="1" y="5"/>
                  </a:lnTo>
                  <a:lnTo>
                    <a:pt x="0" y="8"/>
                  </a:lnTo>
                  <a:close/>
                </a:path>
              </a:pathLst>
            </a:custGeom>
            <a:solidFill>
              <a:srgbClr val="C9E8E8"/>
            </a:solidFill>
            <a:ln w="9525">
              <a:noFill/>
              <a:round/>
              <a:headEnd/>
              <a:tailEnd/>
            </a:ln>
          </p:spPr>
          <p:txBody>
            <a:bodyPr/>
            <a:lstStyle/>
            <a:p>
              <a:endParaRPr lang="he-IL"/>
            </a:p>
          </p:txBody>
        </p:sp>
        <p:sp>
          <p:nvSpPr>
            <p:cNvPr id="2092" name="Freeform 448"/>
            <p:cNvSpPr>
              <a:spLocks/>
            </p:cNvSpPr>
            <p:nvPr/>
          </p:nvSpPr>
          <p:spPr bwMode="auto">
            <a:xfrm>
              <a:off x="1164" y="1732"/>
              <a:ext cx="8" cy="8"/>
            </a:xfrm>
            <a:custGeom>
              <a:avLst/>
              <a:gdLst>
                <a:gd name="T0" fmla="*/ 0 w 16"/>
                <a:gd name="T1" fmla="*/ 4 h 16"/>
                <a:gd name="T2" fmla="*/ 1 w 16"/>
                <a:gd name="T3" fmla="*/ 5 h 16"/>
                <a:gd name="T4" fmla="*/ 1 w 16"/>
                <a:gd name="T5" fmla="*/ 7 h 16"/>
                <a:gd name="T6" fmla="*/ 2 w 16"/>
                <a:gd name="T7" fmla="*/ 7 h 16"/>
                <a:gd name="T8" fmla="*/ 4 w 16"/>
                <a:gd name="T9" fmla="*/ 8 h 16"/>
                <a:gd name="T10" fmla="*/ 5 w 16"/>
                <a:gd name="T11" fmla="*/ 7 h 16"/>
                <a:gd name="T12" fmla="*/ 7 w 16"/>
                <a:gd name="T13" fmla="*/ 7 h 16"/>
                <a:gd name="T14" fmla="*/ 7 w 16"/>
                <a:gd name="T15" fmla="*/ 5 h 16"/>
                <a:gd name="T16" fmla="*/ 8 w 16"/>
                <a:gd name="T17" fmla="*/ 4 h 16"/>
                <a:gd name="T18" fmla="*/ 7 w 16"/>
                <a:gd name="T19" fmla="*/ 2 h 16"/>
                <a:gd name="T20" fmla="*/ 7 w 16"/>
                <a:gd name="T21" fmla="*/ 1 h 16"/>
                <a:gd name="T22" fmla="*/ 5 w 16"/>
                <a:gd name="T23" fmla="*/ 1 h 16"/>
                <a:gd name="T24" fmla="*/ 4 w 16"/>
                <a:gd name="T25" fmla="*/ 0 h 16"/>
                <a:gd name="T26" fmla="*/ 2 w 16"/>
                <a:gd name="T27" fmla="*/ 1 h 16"/>
                <a:gd name="T28" fmla="*/ 1 w 16"/>
                <a:gd name="T29" fmla="*/ 1 h 16"/>
                <a:gd name="T30" fmla="*/ 1 w 16"/>
                <a:gd name="T31" fmla="*/ 2 h 16"/>
                <a:gd name="T32" fmla="*/ 0 w 16"/>
                <a:gd name="T33" fmla="*/ 4 h 16"/>
                <a:gd name="T34" fmla="*/ 0 w 16"/>
                <a:gd name="T35" fmla="*/ 4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6"/>
                <a:gd name="T56" fmla="*/ 16 w 1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6">
                  <a:moveTo>
                    <a:pt x="0" y="8"/>
                  </a:moveTo>
                  <a:lnTo>
                    <a:pt x="1" y="10"/>
                  </a:lnTo>
                  <a:lnTo>
                    <a:pt x="2" y="14"/>
                  </a:lnTo>
                  <a:lnTo>
                    <a:pt x="5" y="15"/>
                  </a:lnTo>
                  <a:lnTo>
                    <a:pt x="8" y="16"/>
                  </a:lnTo>
                  <a:lnTo>
                    <a:pt x="11" y="15"/>
                  </a:lnTo>
                  <a:lnTo>
                    <a:pt x="14" y="14"/>
                  </a:lnTo>
                  <a:lnTo>
                    <a:pt x="15" y="10"/>
                  </a:lnTo>
                  <a:lnTo>
                    <a:pt x="16" y="8"/>
                  </a:lnTo>
                  <a:lnTo>
                    <a:pt x="15" y="5"/>
                  </a:lnTo>
                  <a:lnTo>
                    <a:pt x="14" y="2"/>
                  </a:lnTo>
                  <a:lnTo>
                    <a:pt x="11" y="1"/>
                  </a:lnTo>
                  <a:lnTo>
                    <a:pt x="8" y="0"/>
                  </a:lnTo>
                  <a:lnTo>
                    <a:pt x="5" y="1"/>
                  </a:lnTo>
                  <a:lnTo>
                    <a:pt x="2" y="2"/>
                  </a:lnTo>
                  <a:lnTo>
                    <a:pt x="1" y="5"/>
                  </a:lnTo>
                  <a:lnTo>
                    <a:pt x="0" y="8"/>
                  </a:lnTo>
                  <a:close/>
                </a:path>
              </a:pathLst>
            </a:custGeom>
            <a:solidFill>
              <a:srgbClr val="C9E8E8"/>
            </a:solidFill>
            <a:ln w="9525">
              <a:noFill/>
              <a:round/>
              <a:headEnd/>
              <a:tailEnd/>
            </a:ln>
          </p:spPr>
          <p:txBody>
            <a:bodyPr/>
            <a:lstStyle/>
            <a:p>
              <a:endParaRPr lang="he-IL"/>
            </a:p>
          </p:txBody>
        </p:sp>
        <p:sp>
          <p:nvSpPr>
            <p:cNvPr id="2093" name="Freeform 449"/>
            <p:cNvSpPr>
              <a:spLocks/>
            </p:cNvSpPr>
            <p:nvPr/>
          </p:nvSpPr>
          <p:spPr bwMode="auto">
            <a:xfrm>
              <a:off x="1785" y="1764"/>
              <a:ext cx="8" cy="8"/>
            </a:xfrm>
            <a:custGeom>
              <a:avLst/>
              <a:gdLst>
                <a:gd name="T0" fmla="*/ 0 w 16"/>
                <a:gd name="T1" fmla="*/ 4 h 17"/>
                <a:gd name="T2" fmla="*/ 1 w 16"/>
                <a:gd name="T3" fmla="*/ 6 h 17"/>
                <a:gd name="T4" fmla="*/ 1 w 16"/>
                <a:gd name="T5" fmla="*/ 7 h 17"/>
                <a:gd name="T6" fmla="*/ 2 w 16"/>
                <a:gd name="T7" fmla="*/ 7 h 17"/>
                <a:gd name="T8" fmla="*/ 4 w 16"/>
                <a:gd name="T9" fmla="*/ 8 h 17"/>
                <a:gd name="T10" fmla="*/ 6 w 16"/>
                <a:gd name="T11" fmla="*/ 7 h 17"/>
                <a:gd name="T12" fmla="*/ 7 w 16"/>
                <a:gd name="T13" fmla="*/ 7 h 17"/>
                <a:gd name="T14" fmla="*/ 7 w 16"/>
                <a:gd name="T15" fmla="*/ 6 h 17"/>
                <a:gd name="T16" fmla="*/ 8 w 16"/>
                <a:gd name="T17" fmla="*/ 4 h 17"/>
                <a:gd name="T18" fmla="*/ 7 w 16"/>
                <a:gd name="T19" fmla="*/ 2 h 17"/>
                <a:gd name="T20" fmla="*/ 7 w 16"/>
                <a:gd name="T21" fmla="*/ 1 h 17"/>
                <a:gd name="T22" fmla="*/ 6 w 16"/>
                <a:gd name="T23" fmla="*/ 1 h 17"/>
                <a:gd name="T24" fmla="*/ 4 w 16"/>
                <a:gd name="T25" fmla="*/ 0 h 17"/>
                <a:gd name="T26" fmla="*/ 2 w 16"/>
                <a:gd name="T27" fmla="*/ 1 h 17"/>
                <a:gd name="T28" fmla="*/ 1 w 16"/>
                <a:gd name="T29" fmla="*/ 1 h 17"/>
                <a:gd name="T30" fmla="*/ 1 w 16"/>
                <a:gd name="T31" fmla="*/ 2 h 17"/>
                <a:gd name="T32" fmla="*/ 0 w 16"/>
                <a:gd name="T33" fmla="*/ 4 h 17"/>
                <a:gd name="T34" fmla="*/ 0 w 16"/>
                <a:gd name="T35" fmla="*/ 4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7"/>
                <a:gd name="T56" fmla="*/ 16 w 16"/>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7">
                  <a:moveTo>
                    <a:pt x="0" y="8"/>
                  </a:moveTo>
                  <a:lnTo>
                    <a:pt x="1" y="12"/>
                  </a:lnTo>
                  <a:lnTo>
                    <a:pt x="2" y="14"/>
                  </a:lnTo>
                  <a:lnTo>
                    <a:pt x="5" y="15"/>
                  </a:lnTo>
                  <a:lnTo>
                    <a:pt x="8" y="17"/>
                  </a:lnTo>
                  <a:lnTo>
                    <a:pt x="12" y="15"/>
                  </a:lnTo>
                  <a:lnTo>
                    <a:pt x="14" y="14"/>
                  </a:lnTo>
                  <a:lnTo>
                    <a:pt x="15" y="12"/>
                  </a:lnTo>
                  <a:lnTo>
                    <a:pt x="16" y="8"/>
                  </a:lnTo>
                  <a:lnTo>
                    <a:pt x="15" y="5"/>
                  </a:lnTo>
                  <a:lnTo>
                    <a:pt x="14" y="3"/>
                  </a:lnTo>
                  <a:lnTo>
                    <a:pt x="12" y="2"/>
                  </a:lnTo>
                  <a:lnTo>
                    <a:pt x="8" y="0"/>
                  </a:lnTo>
                  <a:lnTo>
                    <a:pt x="5" y="2"/>
                  </a:lnTo>
                  <a:lnTo>
                    <a:pt x="2" y="3"/>
                  </a:lnTo>
                  <a:lnTo>
                    <a:pt x="1" y="5"/>
                  </a:lnTo>
                  <a:lnTo>
                    <a:pt x="0" y="8"/>
                  </a:lnTo>
                  <a:close/>
                </a:path>
              </a:pathLst>
            </a:custGeom>
            <a:solidFill>
              <a:srgbClr val="C9E8E8"/>
            </a:solidFill>
            <a:ln w="9525">
              <a:noFill/>
              <a:round/>
              <a:headEnd/>
              <a:tailEnd/>
            </a:ln>
          </p:spPr>
          <p:txBody>
            <a:bodyPr/>
            <a:lstStyle/>
            <a:p>
              <a:endParaRPr lang="he-IL"/>
            </a:p>
          </p:txBody>
        </p:sp>
        <p:sp>
          <p:nvSpPr>
            <p:cNvPr id="2094" name="Freeform 457"/>
            <p:cNvSpPr>
              <a:spLocks/>
            </p:cNvSpPr>
            <p:nvPr/>
          </p:nvSpPr>
          <p:spPr bwMode="auto">
            <a:xfrm>
              <a:off x="1585" y="1724"/>
              <a:ext cx="8" cy="8"/>
            </a:xfrm>
            <a:custGeom>
              <a:avLst/>
              <a:gdLst>
                <a:gd name="T0" fmla="*/ 0 w 17"/>
                <a:gd name="T1" fmla="*/ 4 h 16"/>
                <a:gd name="T2" fmla="*/ 1 w 17"/>
                <a:gd name="T3" fmla="*/ 5 h 16"/>
                <a:gd name="T4" fmla="*/ 1 w 17"/>
                <a:gd name="T5" fmla="*/ 7 h 16"/>
                <a:gd name="T6" fmla="*/ 2 w 17"/>
                <a:gd name="T7" fmla="*/ 7 h 16"/>
                <a:gd name="T8" fmla="*/ 4 w 17"/>
                <a:gd name="T9" fmla="*/ 8 h 16"/>
                <a:gd name="T10" fmla="*/ 6 w 17"/>
                <a:gd name="T11" fmla="*/ 7 h 16"/>
                <a:gd name="T12" fmla="*/ 7 w 17"/>
                <a:gd name="T13" fmla="*/ 7 h 16"/>
                <a:gd name="T14" fmla="*/ 7 w 17"/>
                <a:gd name="T15" fmla="*/ 5 h 16"/>
                <a:gd name="T16" fmla="*/ 8 w 17"/>
                <a:gd name="T17" fmla="*/ 4 h 16"/>
                <a:gd name="T18" fmla="*/ 7 w 17"/>
                <a:gd name="T19" fmla="*/ 2 h 16"/>
                <a:gd name="T20" fmla="*/ 7 w 17"/>
                <a:gd name="T21" fmla="*/ 1 h 16"/>
                <a:gd name="T22" fmla="*/ 6 w 17"/>
                <a:gd name="T23" fmla="*/ 1 h 16"/>
                <a:gd name="T24" fmla="*/ 4 w 17"/>
                <a:gd name="T25" fmla="*/ 0 h 16"/>
                <a:gd name="T26" fmla="*/ 2 w 17"/>
                <a:gd name="T27" fmla="*/ 1 h 16"/>
                <a:gd name="T28" fmla="*/ 1 w 17"/>
                <a:gd name="T29" fmla="*/ 1 h 16"/>
                <a:gd name="T30" fmla="*/ 1 w 17"/>
                <a:gd name="T31" fmla="*/ 2 h 16"/>
                <a:gd name="T32" fmla="*/ 0 w 17"/>
                <a:gd name="T33" fmla="*/ 4 h 16"/>
                <a:gd name="T34" fmla="*/ 0 w 17"/>
                <a:gd name="T35" fmla="*/ 4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6"/>
                <a:gd name="T56" fmla="*/ 17 w 17"/>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6">
                  <a:moveTo>
                    <a:pt x="0" y="8"/>
                  </a:moveTo>
                  <a:lnTo>
                    <a:pt x="2" y="11"/>
                  </a:lnTo>
                  <a:lnTo>
                    <a:pt x="3" y="14"/>
                  </a:lnTo>
                  <a:lnTo>
                    <a:pt x="5" y="15"/>
                  </a:lnTo>
                  <a:lnTo>
                    <a:pt x="9" y="16"/>
                  </a:lnTo>
                  <a:lnTo>
                    <a:pt x="12" y="15"/>
                  </a:lnTo>
                  <a:lnTo>
                    <a:pt x="14" y="14"/>
                  </a:lnTo>
                  <a:lnTo>
                    <a:pt x="15" y="11"/>
                  </a:lnTo>
                  <a:lnTo>
                    <a:pt x="17" y="8"/>
                  </a:lnTo>
                  <a:lnTo>
                    <a:pt x="15" y="5"/>
                  </a:lnTo>
                  <a:lnTo>
                    <a:pt x="14" y="2"/>
                  </a:lnTo>
                  <a:lnTo>
                    <a:pt x="12" y="1"/>
                  </a:lnTo>
                  <a:lnTo>
                    <a:pt x="9" y="0"/>
                  </a:lnTo>
                  <a:lnTo>
                    <a:pt x="5" y="1"/>
                  </a:lnTo>
                  <a:lnTo>
                    <a:pt x="3" y="2"/>
                  </a:lnTo>
                  <a:lnTo>
                    <a:pt x="2" y="5"/>
                  </a:lnTo>
                  <a:lnTo>
                    <a:pt x="0" y="8"/>
                  </a:lnTo>
                  <a:close/>
                </a:path>
              </a:pathLst>
            </a:custGeom>
            <a:solidFill>
              <a:srgbClr val="7FBFFF"/>
            </a:solidFill>
            <a:ln w="9525">
              <a:noFill/>
              <a:round/>
              <a:headEnd/>
              <a:tailEnd/>
            </a:ln>
          </p:spPr>
          <p:txBody>
            <a:bodyPr/>
            <a:lstStyle/>
            <a:p>
              <a:endParaRPr lang="he-IL"/>
            </a:p>
          </p:txBody>
        </p:sp>
        <p:sp>
          <p:nvSpPr>
            <p:cNvPr id="2095" name="Freeform 458"/>
            <p:cNvSpPr>
              <a:spLocks/>
            </p:cNvSpPr>
            <p:nvPr/>
          </p:nvSpPr>
          <p:spPr bwMode="auto">
            <a:xfrm>
              <a:off x="1327" y="1719"/>
              <a:ext cx="8" cy="7"/>
            </a:xfrm>
            <a:custGeom>
              <a:avLst/>
              <a:gdLst>
                <a:gd name="T0" fmla="*/ 0 w 16"/>
                <a:gd name="T1" fmla="*/ 4 h 15"/>
                <a:gd name="T2" fmla="*/ 1 w 16"/>
                <a:gd name="T3" fmla="*/ 5 h 15"/>
                <a:gd name="T4" fmla="*/ 1 w 16"/>
                <a:gd name="T5" fmla="*/ 6 h 15"/>
                <a:gd name="T6" fmla="*/ 2 w 16"/>
                <a:gd name="T7" fmla="*/ 6 h 15"/>
                <a:gd name="T8" fmla="*/ 4 w 16"/>
                <a:gd name="T9" fmla="*/ 7 h 15"/>
                <a:gd name="T10" fmla="*/ 5 w 16"/>
                <a:gd name="T11" fmla="*/ 6 h 15"/>
                <a:gd name="T12" fmla="*/ 6 w 16"/>
                <a:gd name="T13" fmla="*/ 6 h 15"/>
                <a:gd name="T14" fmla="*/ 7 w 16"/>
                <a:gd name="T15" fmla="*/ 5 h 15"/>
                <a:gd name="T16" fmla="*/ 8 w 16"/>
                <a:gd name="T17" fmla="*/ 4 h 15"/>
                <a:gd name="T18" fmla="*/ 7 w 16"/>
                <a:gd name="T19" fmla="*/ 2 h 15"/>
                <a:gd name="T20" fmla="*/ 6 w 16"/>
                <a:gd name="T21" fmla="*/ 1 h 15"/>
                <a:gd name="T22" fmla="*/ 5 w 16"/>
                <a:gd name="T23" fmla="*/ 0 h 15"/>
                <a:gd name="T24" fmla="*/ 4 w 16"/>
                <a:gd name="T25" fmla="*/ 0 h 15"/>
                <a:gd name="T26" fmla="*/ 2 w 16"/>
                <a:gd name="T27" fmla="*/ 0 h 15"/>
                <a:gd name="T28" fmla="*/ 1 w 16"/>
                <a:gd name="T29" fmla="*/ 1 h 15"/>
                <a:gd name="T30" fmla="*/ 1 w 16"/>
                <a:gd name="T31" fmla="*/ 2 h 15"/>
                <a:gd name="T32" fmla="*/ 0 w 16"/>
                <a:gd name="T33" fmla="*/ 4 h 15"/>
                <a:gd name="T34" fmla="*/ 0 w 16"/>
                <a:gd name="T35" fmla="*/ 4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5"/>
                <a:gd name="T56" fmla="*/ 16 w 16"/>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5">
                  <a:moveTo>
                    <a:pt x="0" y="8"/>
                  </a:moveTo>
                  <a:lnTo>
                    <a:pt x="1" y="10"/>
                  </a:lnTo>
                  <a:lnTo>
                    <a:pt x="2" y="12"/>
                  </a:lnTo>
                  <a:lnTo>
                    <a:pt x="4" y="13"/>
                  </a:lnTo>
                  <a:lnTo>
                    <a:pt x="8" y="15"/>
                  </a:lnTo>
                  <a:lnTo>
                    <a:pt x="11" y="13"/>
                  </a:lnTo>
                  <a:lnTo>
                    <a:pt x="13" y="12"/>
                  </a:lnTo>
                  <a:lnTo>
                    <a:pt x="15" y="10"/>
                  </a:lnTo>
                  <a:lnTo>
                    <a:pt x="16" y="8"/>
                  </a:lnTo>
                  <a:lnTo>
                    <a:pt x="15" y="4"/>
                  </a:lnTo>
                  <a:lnTo>
                    <a:pt x="13" y="2"/>
                  </a:lnTo>
                  <a:lnTo>
                    <a:pt x="11" y="1"/>
                  </a:lnTo>
                  <a:lnTo>
                    <a:pt x="8" y="0"/>
                  </a:lnTo>
                  <a:lnTo>
                    <a:pt x="4" y="1"/>
                  </a:lnTo>
                  <a:lnTo>
                    <a:pt x="2" y="2"/>
                  </a:lnTo>
                  <a:lnTo>
                    <a:pt x="1" y="4"/>
                  </a:lnTo>
                  <a:lnTo>
                    <a:pt x="0" y="8"/>
                  </a:lnTo>
                  <a:close/>
                </a:path>
              </a:pathLst>
            </a:custGeom>
            <a:solidFill>
              <a:srgbClr val="7FBFFF"/>
            </a:solidFill>
            <a:ln w="9525">
              <a:noFill/>
              <a:round/>
              <a:headEnd/>
              <a:tailEnd/>
            </a:ln>
          </p:spPr>
          <p:txBody>
            <a:bodyPr/>
            <a:lstStyle/>
            <a:p>
              <a:endParaRPr lang="he-IL"/>
            </a:p>
          </p:txBody>
        </p:sp>
        <p:sp>
          <p:nvSpPr>
            <p:cNvPr id="2096" name="Freeform 459"/>
            <p:cNvSpPr>
              <a:spLocks/>
            </p:cNvSpPr>
            <p:nvPr/>
          </p:nvSpPr>
          <p:spPr bwMode="auto">
            <a:xfrm>
              <a:off x="1265" y="1598"/>
              <a:ext cx="8" cy="8"/>
            </a:xfrm>
            <a:custGeom>
              <a:avLst/>
              <a:gdLst>
                <a:gd name="T0" fmla="*/ 0 w 17"/>
                <a:gd name="T1" fmla="*/ 4 h 16"/>
                <a:gd name="T2" fmla="*/ 1 w 17"/>
                <a:gd name="T3" fmla="*/ 5 h 16"/>
                <a:gd name="T4" fmla="*/ 1 w 17"/>
                <a:gd name="T5" fmla="*/ 7 h 16"/>
                <a:gd name="T6" fmla="*/ 3 w 17"/>
                <a:gd name="T7" fmla="*/ 7 h 16"/>
                <a:gd name="T8" fmla="*/ 4 w 17"/>
                <a:gd name="T9" fmla="*/ 8 h 16"/>
                <a:gd name="T10" fmla="*/ 6 w 17"/>
                <a:gd name="T11" fmla="*/ 7 h 16"/>
                <a:gd name="T12" fmla="*/ 7 w 17"/>
                <a:gd name="T13" fmla="*/ 7 h 16"/>
                <a:gd name="T14" fmla="*/ 7 w 17"/>
                <a:gd name="T15" fmla="*/ 5 h 16"/>
                <a:gd name="T16" fmla="*/ 8 w 17"/>
                <a:gd name="T17" fmla="*/ 4 h 16"/>
                <a:gd name="T18" fmla="*/ 7 w 17"/>
                <a:gd name="T19" fmla="*/ 2 h 16"/>
                <a:gd name="T20" fmla="*/ 7 w 17"/>
                <a:gd name="T21" fmla="*/ 1 h 16"/>
                <a:gd name="T22" fmla="*/ 6 w 17"/>
                <a:gd name="T23" fmla="*/ 1 h 16"/>
                <a:gd name="T24" fmla="*/ 4 w 17"/>
                <a:gd name="T25" fmla="*/ 0 h 16"/>
                <a:gd name="T26" fmla="*/ 3 w 17"/>
                <a:gd name="T27" fmla="*/ 1 h 16"/>
                <a:gd name="T28" fmla="*/ 1 w 17"/>
                <a:gd name="T29" fmla="*/ 1 h 16"/>
                <a:gd name="T30" fmla="*/ 1 w 17"/>
                <a:gd name="T31" fmla="*/ 2 h 16"/>
                <a:gd name="T32" fmla="*/ 0 w 17"/>
                <a:gd name="T33" fmla="*/ 4 h 16"/>
                <a:gd name="T34" fmla="*/ 0 w 17"/>
                <a:gd name="T35" fmla="*/ 4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6"/>
                <a:gd name="T56" fmla="*/ 17 w 17"/>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6">
                  <a:moveTo>
                    <a:pt x="0" y="8"/>
                  </a:moveTo>
                  <a:lnTo>
                    <a:pt x="2" y="11"/>
                  </a:lnTo>
                  <a:lnTo>
                    <a:pt x="3" y="14"/>
                  </a:lnTo>
                  <a:lnTo>
                    <a:pt x="6" y="15"/>
                  </a:lnTo>
                  <a:lnTo>
                    <a:pt x="8" y="16"/>
                  </a:lnTo>
                  <a:lnTo>
                    <a:pt x="12" y="15"/>
                  </a:lnTo>
                  <a:lnTo>
                    <a:pt x="14" y="14"/>
                  </a:lnTo>
                  <a:lnTo>
                    <a:pt x="15" y="11"/>
                  </a:lnTo>
                  <a:lnTo>
                    <a:pt x="17" y="8"/>
                  </a:lnTo>
                  <a:lnTo>
                    <a:pt x="15" y="4"/>
                  </a:lnTo>
                  <a:lnTo>
                    <a:pt x="14" y="2"/>
                  </a:lnTo>
                  <a:lnTo>
                    <a:pt x="12" y="1"/>
                  </a:lnTo>
                  <a:lnTo>
                    <a:pt x="8" y="0"/>
                  </a:lnTo>
                  <a:lnTo>
                    <a:pt x="6" y="1"/>
                  </a:lnTo>
                  <a:lnTo>
                    <a:pt x="3" y="2"/>
                  </a:lnTo>
                  <a:lnTo>
                    <a:pt x="2" y="4"/>
                  </a:lnTo>
                  <a:lnTo>
                    <a:pt x="0" y="8"/>
                  </a:lnTo>
                  <a:close/>
                </a:path>
              </a:pathLst>
            </a:custGeom>
            <a:solidFill>
              <a:srgbClr val="7FBFFF"/>
            </a:solidFill>
            <a:ln w="9525">
              <a:noFill/>
              <a:round/>
              <a:headEnd/>
              <a:tailEnd/>
            </a:ln>
          </p:spPr>
          <p:txBody>
            <a:bodyPr/>
            <a:lstStyle/>
            <a:p>
              <a:endParaRPr lang="he-IL"/>
            </a:p>
          </p:txBody>
        </p:sp>
        <p:sp>
          <p:nvSpPr>
            <p:cNvPr id="2097" name="Freeform 462"/>
            <p:cNvSpPr>
              <a:spLocks/>
            </p:cNvSpPr>
            <p:nvPr/>
          </p:nvSpPr>
          <p:spPr bwMode="auto">
            <a:xfrm>
              <a:off x="1090" y="1804"/>
              <a:ext cx="8" cy="8"/>
            </a:xfrm>
            <a:custGeom>
              <a:avLst/>
              <a:gdLst>
                <a:gd name="T0" fmla="*/ 0 w 16"/>
                <a:gd name="T1" fmla="*/ 4 h 16"/>
                <a:gd name="T2" fmla="*/ 1 w 16"/>
                <a:gd name="T3" fmla="*/ 5 h 16"/>
                <a:gd name="T4" fmla="*/ 1 w 16"/>
                <a:gd name="T5" fmla="*/ 7 h 16"/>
                <a:gd name="T6" fmla="*/ 2 w 16"/>
                <a:gd name="T7" fmla="*/ 7 h 16"/>
                <a:gd name="T8" fmla="*/ 4 w 16"/>
                <a:gd name="T9" fmla="*/ 8 h 16"/>
                <a:gd name="T10" fmla="*/ 6 w 16"/>
                <a:gd name="T11" fmla="*/ 7 h 16"/>
                <a:gd name="T12" fmla="*/ 7 w 16"/>
                <a:gd name="T13" fmla="*/ 7 h 16"/>
                <a:gd name="T14" fmla="*/ 7 w 16"/>
                <a:gd name="T15" fmla="*/ 5 h 16"/>
                <a:gd name="T16" fmla="*/ 8 w 16"/>
                <a:gd name="T17" fmla="*/ 4 h 16"/>
                <a:gd name="T18" fmla="*/ 7 w 16"/>
                <a:gd name="T19" fmla="*/ 2 h 16"/>
                <a:gd name="T20" fmla="*/ 7 w 16"/>
                <a:gd name="T21" fmla="*/ 1 h 16"/>
                <a:gd name="T22" fmla="*/ 6 w 16"/>
                <a:gd name="T23" fmla="*/ 1 h 16"/>
                <a:gd name="T24" fmla="*/ 4 w 16"/>
                <a:gd name="T25" fmla="*/ 0 h 16"/>
                <a:gd name="T26" fmla="*/ 2 w 16"/>
                <a:gd name="T27" fmla="*/ 1 h 16"/>
                <a:gd name="T28" fmla="*/ 1 w 16"/>
                <a:gd name="T29" fmla="*/ 1 h 16"/>
                <a:gd name="T30" fmla="*/ 1 w 16"/>
                <a:gd name="T31" fmla="*/ 2 h 16"/>
                <a:gd name="T32" fmla="*/ 0 w 16"/>
                <a:gd name="T33" fmla="*/ 4 h 16"/>
                <a:gd name="T34" fmla="*/ 0 w 16"/>
                <a:gd name="T35" fmla="*/ 4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6"/>
                <a:gd name="T56" fmla="*/ 16 w 1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6">
                  <a:moveTo>
                    <a:pt x="0" y="8"/>
                  </a:moveTo>
                  <a:lnTo>
                    <a:pt x="1" y="10"/>
                  </a:lnTo>
                  <a:lnTo>
                    <a:pt x="2" y="14"/>
                  </a:lnTo>
                  <a:lnTo>
                    <a:pt x="5" y="15"/>
                  </a:lnTo>
                  <a:lnTo>
                    <a:pt x="8" y="16"/>
                  </a:lnTo>
                  <a:lnTo>
                    <a:pt x="12" y="15"/>
                  </a:lnTo>
                  <a:lnTo>
                    <a:pt x="14" y="14"/>
                  </a:lnTo>
                  <a:lnTo>
                    <a:pt x="15" y="10"/>
                  </a:lnTo>
                  <a:lnTo>
                    <a:pt x="16" y="8"/>
                  </a:lnTo>
                  <a:lnTo>
                    <a:pt x="15" y="5"/>
                  </a:lnTo>
                  <a:lnTo>
                    <a:pt x="14" y="2"/>
                  </a:lnTo>
                  <a:lnTo>
                    <a:pt x="12" y="1"/>
                  </a:lnTo>
                  <a:lnTo>
                    <a:pt x="8" y="0"/>
                  </a:lnTo>
                  <a:lnTo>
                    <a:pt x="5" y="1"/>
                  </a:lnTo>
                  <a:lnTo>
                    <a:pt x="2" y="2"/>
                  </a:lnTo>
                  <a:lnTo>
                    <a:pt x="1" y="5"/>
                  </a:lnTo>
                  <a:lnTo>
                    <a:pt x="0" y="8"/>
                  </a:lnTo>
                  <a:close/>
                </a:path>
              </a:pathLst>
            </a:custGeom>
            <a:solidFill>
              <a:srgbClr val="7FBFFF"/>
            </a:solidFill>
            <a:ln w="9525">
              <a:noFill/>
              <a:round/>
              <a:headEnd/>
              <a:tailEnd/>
            </a:ln>
          </p:spPr>
          <p:txBody>
            <a:bodyPr/>
            <a:lstStyle/>
            <a:p>
              <a:endParaRPr lang="he-IL"/>
            </a:p>
          </p:txBody>
        </p:sp>
        <p:sp>
          <p:nvSpPr>
            <p:cNvPr id="2098" name="Freeform 464"/>
            <p:cNvSpPr>
              <a:spLocks/>
            </p:cNvSpPr>
            <p:nvPr/>
          </p:nvSpPr>
          <p:spPr bwMode="auto">
            <a:xfrm>
              <a:off x="2000" y="1313"/>
              <a:ext cx="9" cy="8"/>
            </a:xfrm>
            <a:custGeom>
              <a:avLst/>
              <a:gdLst>
                <a:gd name="T0" fmla="*/ 0 w 16"/>
                <a:gd name="T1" fmla="*/ 4 h 16"/>
                <a:gd name="T2" fmla="*/ 1 w 16"/>
                <a:gd name="T3" fmla="*/ 5 h 16"/>
                <a:gd name="T4" fmla="*/ 1 w 16"/>
                <a:gd name="T5" fmla="*/ 6 h 16"/>
                <a:gd name="T6" fmla="*/ 3 w 16"/>
                <a:gd name="T7" fmla="*/ 7 h 16"/>
                <a:gd name="T8" fmla="*/ 5 w 16"/>
                <a:gd name="T9" fmla="*/ 8 h 16"/>
                <a:gd name="T10" fmla="*/ 6 w 16"/>
                <a:gd name="T11" fmla="*/ 7 h 16"/>
                <a:gd name="T12" fmla="*/ 8 w 16"/>
                <a:gd name="T13" fmla="*/ 6 h 16"/>
                <a:gd name="T14" fmla="*/ 8 w 16"/>
                <a:gd name="T15" fmla="*/ 5 h 16"/>
                <a:gd name="T16" fmla="*/ 9 w 16"/>
                <a:gd name="T17" fmla="*/ 4 h 16"/>
                <a:gd name="T18" fmla="*/ 8 w 16"/>
                <a:gd name="T19" fmla="*/ 2 h 16"/>
                <a:gd name="T20" fmla="*/ 8 w 16"/>
                <a:gd name="T21" fmla="*/ 1 h 16"/>
                <a:gd name="T22" fmla="*/ 6 w 16"/>
                <a:gd name="T23" fmla="*/ 1 h 16"/>
                <a:gd name="T24" fmla="*/ 5 w 16"/>
                <a:gd name="T25" fmla="*/ 0 h 16"/>
                <a:gd name="T26" fmla="*/ 3 w 16"/>
                <a:gd name="T27" fmla="*/ 1 h 16"/>
                <a:gd name="T28" fmla="*/ 1 w 16"/>
                <a:gd name="T29" fmla="*/ 1 h 16"/>
                <a:gd name="T30" fmla="*/ 1 w 16"/>
                <a:gd name="T31" fmla="*/ 2 h 16"/>
                <a:gd name="T32" fmla="*/ 0 w 16"/>
                <a:gd name="T33" fmla="*/ 4 h 16"/>
                <a:gd name="T34" fmla="*/ 0 w 16"/>
                <a:gd name="T35" fmla="*/ 4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6"/>
                <a:gd name="T56" fmla="*/ 16 w 1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6">
                  <a:moveTo>
                    <a:pt x="0" y="8"/>
                  </a:moveTo>
                  <a:lnTo>
                    <a:pt x="1" y="11"/>
                  </a:lnTo>
                  <a:lnTo>
                    <a:pt x="2" y="13"/>
                  </a:lnTo>
                  <a:lnTo>
                    <a:pt x="5" y="15"/>
                  </a:lnTo>
                  <a:lnTo>
                    <a:pt x="8" y="16"/>
                  </a:lnTo>
                  <a:lnTo>
                    <a:pt x="11" y="15"/>
                  </a:lnTo>
                  <a:lnTo>
                    <a:pt x="14" y="13"/>
                  </a:lnTo>
                  <a:lnTo>
                    <a:pt x="15" y="11"/>
                  </a:lnTo>
                  <a:lnTo>
                    <a:pt x="16" y="8"/>
                  </a:lnTo>
                  <a:lnTo>
                    <a:pt x="15" y="4"/>
                  </a:lnTo>
                  <a:lnTo>
                    <a:pt x="14" y="2"/>
                  </a:lnTo>
                  <a:lnTo>
                    <a:pt x="11" y="1"/>
                  </a:lnTo>
                  <a:lnTo>
                    <a:pt x="8" y="0"/>
                  </a:lnTo>
                  <a:lnTo>
                    <a:pt x="5" y="1"/>
                  </a:lnTo>
                  <a:lnTo>
                    <a:pt x="2" y="2"/>
                  </a:lnTo>
                  <a:lnTo>
                    <a:pt x="1" y="4"/>
                  </a:lnTo>
                  <a:lnTo>
                    <a:pt x="0" y="8"/>
                  </a:lnTo>
                  <a:close/>
                </a:path>
              </a:pathLst>
            </a:custGeom>
            <a:solidFill>
              <a:srgbClr val="7FBFFF"/>
            </a:solidFill>
            <a:ln w="9525">
              <a:noFill/>
              <a:round/>
              <a:headEnd/>
              <a:tailEnd/>
            </a:ln>
          </p:spPr>
          <p:txBody>
            <a:bodyPr/>
            <a:lstStyle/>
            <a:p>
              <a:endParaRPr lang="he-IL"/>
            </a:p>
          </p:txBody>
        </p:sp>
        <p:sp>
          <p:nvSpPr>
            <p:cNvPr id="2099" name="Freeform 465"/>
            <p:cNvSpPr>
              <a:spLocks/>
            </p:cNvSpPr>
            <p:nvPr/>
          </p:nvSpPr>
          <p:spPr bwMode="auto">
            <a:xfrm>
              <a:off x="1992" y="1641"/>
              <a:ext cx="8" cy="8"/>
            </a:xfrm>
            <a:custGeom>
              <a:avLst/>
              <a:gdLst>
                <a:gd name="T0" fmla="*/ 0 w 16"/>
                <a:gd name="T1" fmla="*/ 4 h 16"/>
                <a:gd name="T2" fmla="*/ 1 w 16"/>
                <a:gd name="T3" fmla="*/ 6 h 16"/>
                <a:gd name="T4" fmla="*/ 1 w 16"/>
                <a:gd name="T5" fmla="*/ 7 h 16"/>
                <a:gd name="T6" fmla="*/ 2 w 16"/>
                <a:gd name="T7" fmla="*/ 7 h 16"/>
                <a:gd name="T8" fmla="*/ 4 w 16"/>
                <a:gd name="T9" fmla="*/ 8 h 16"/>
                <a:gd name="T10" fmla="*/ 5 w 16"/>
                <a:gd name="T11" fmla="*/ 7 h 16"/>
                <a:gd name="T12" fmla="*/ 7 w 16"/>
                <a:gd name="T13" fmla="*/ 7 h 16"/>
                <a:gd name="T14" fmla="*/ 7 w 16"/>
                <a:gd name="T15" fmla="*/ 6 h 16"/>
                <a:gd name="T16" fmla="*/ 8 w 16"/>
                <a:gd name="T17" fmla="*/ 4 h 16"/>
                <a:gd name="T18" fmla="*/ 7 w 16"/>
                <a:gd name="T19" fmla="*/ 3 h 16"/>
                <a:gd name="T20" fmla="*/ 7 w 16"/>
                <a:gd name="T21" fmla="*/ 1 h 16"/>
                <a:gd name="T22" fmla="*/ 5 w 16"/>
                <a:gd name="T23" fmla="*/ 1 h 16"/>
                <a:gd name="T24" fmla="*/ 4 w 16"/>
                <a:gd name="T25" fmla="*/ 0 h 16"/>
                <a:gd name="T26" fmla="*/ 2 w 16"/>
                <a:gd name="T27" fmla="*/ 1 h 16"/>
                <a:gd name="T28" fmla="*/ 1 w 16"/>
                <a:gd name="T29" fmla="*/ 1 h 16"/>
                <a:gd name="T30" fmla="*/ 1 w 16"/>
                <a:gd name="T31" fmla="*/ 3 h 16"/>
                <a:gd name="T32" fmla="*/ 0 w 16"/>
                <a:gd name="T33" fmla="*/ 4 h 16"/>
                <a:gd name="T34" fmla="*/ 0 w 16"/>
                <a:gd name="T35" fmla="*/ 4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6"/>
                <a:gd name="T56" fmla="*/ 16 w 1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6">
                  <a:moveTo>
                    <a:pt x="0" y="8"/>
                  </a:moveTo>
                  <a:lnTo>
                    <a:pt x="1" y="12"/>
                  </a:lnTo>
                  <a:lnTo>
                    <a:pt x="2" y="14"/>
                  </a:lnTo>
                  <a:lnTo>
                    <a:pt x="4" y="15"/>
                  </a:lnTo>
                  <a:lnTo>
                    <a:pt x="8" y="16"/>
                  </a:lnTo>
                  <a:lnTo>
                    <a:pt x="11" y="15"/>
                  </a:lnTo>
                  <a:lnTo>
                    <a:pt x="14" y="14"/>
                  </a:lnTo>
                  <a:lnTo>
                    <a:pt x="15" y="12"/>
                  </a:lnTo>
                  <a:lnTo>
                    <a:pt x="16" y="8"/>
                  </a:lnTo>
                  <a:lnTo>
                    <a:pt x="15" y="6"/>
                  </a:lnTo>
                  <a:lnTo>
                    <a:pt x="14" y="2"/>
                  </a:lnTo>
                  <a:lnTo>
                    <a:pt x="11" y="1"/>
                  </a:lnTo>
                  <a:lnTo>
                    <a:pt x="8" y="0"/>
                  </a:lnTo>
                  <a:lnTo>
                    <a:pt x="4" y="1"/>
                  </a:lnTo>
                  <a:lnTo>
                    <a:pt x="2" y="2"/>
                  </a:lnTo>
                  <a:lnTo>
                    <a:pt x="1" y="6"/>
                  </a:lnTo>
                  <a:lnTo>
                    <a:pt x="0" y="8"/>
                  </a:lnTo>
                  <a:close/>
                </a:path>
              </a:pathLst>
            </a:custGeom>
            <a:solidFill>
              <a:srgbClr val="7FBFFF"/>
            </a:solidFill>
            <a:ln w="9525">
              <a:noFill/>
              <a:round/>
              <a:headEnd/>
              <a:tailEnd/>
            </a:ln>
          </p:spPr>
          <p:txBody>
            <a:bodyPr/>
            <a:lstStyle/>
            <a:p>
              <a:endParaRPr lang="he-IL"/>
            </a:p>
          </p:txBody>
        </p:sp>
        <p:sp>
          <p:nvSpPr>
            <p:cNvPr id="2100" name="Freeform 515"/>
            <p:cNvSpPr>
              <a:spLocks/>
            </p:cNvSpPr>
            <p:nvPr/>
          </p:nvSpPr>
          <p:spPr bwMode="auto">
            <a:xfrm>
              <a:off x="1573" y="2680"/>
              <a:ext cx="8" cy="8"/>
            </a:xfrm>
            <a:custGeom>
              <a:avLst/>
              <a:gdLst>
                <a:gd name="T0" fmla="*/ 0 w 16"/>
                <a:gd name="T1" fmla="*/ 4 h 15"/>
                <a:gd name="T2" fmla="*/ 1 w 16"/>
                <a:gd name="T3" fmla="*/ 6 h 15"/>
                <a:gd name="T4" fmla="*/ 1 w 16"/>
                <a:gd name="T5" fmla="*/ 7 h 15"/>
                <a:gd name="T6" fmla="*/ 2 w 16"/>
                <a:gd name="T7" fmla="*/ 7 h 15"/>
                <a:gd name="T8" fmla="*/ 4 w 16"/>
                <a:gd name="T9" fmla="*/ 8 h 15"/>
                <a:gd name="T10" fmla="*/ 5 w 16"/>
                <a:gd name="T11" fmla="*/ 7 h 15"/>
                <a:gd name="T12" fmla="*/ 7 w 16"/>
                <a:gd name="T13" fmla="*/ 7 h 15"/>
                <a:gd name="T14" fmla="*/ 7 w 16"/>
                <a:gd name="T15" fmla="*/ 6 h 15"/>
                <a:gd name="T16" fmla="*/ 8 w 16"/>
                <a:gd name="T17" fmla="*/ 4 h 15"/>
                <a:gd name="T18" fmla="*/ 7 w 16"/>
                <a:gd name="T19" fmla="*/ 2 h 15"/>
                <a:gd name="T20" fmla="*/ 7 w 16"/>
                <a:gd name="T21" fmla="*/ 1 h 15"/>
                <a:gd name="T22" fmla="*/ 5 w 16"/>
                <a:gd name="T23" fmla="*/ 0 h 15"/>
                <a:gd name="T24" fmla="*/ 4 w 16"/>
                <a:gd name="T25" fmla="*/ 0 h 15"/>
                <a:gd name="T26" fmla="*/ 2 w 16"/>
                <a:gd name="T27" fmla="*/ 0 h 15"/>
                <a:gd name="T28" fmla="*/ 1 w 16"/>
                <a:gd name="T29" fmla="*/ 1 h 15"/>
                <a:gd name="T30" fmla="*/ 1 w 16"/>
                <a:gd name="T31" fmla="*/ 2 h 15"/>
                <a:gd name="T32" fmla="*/ 0 w 16"/>
                <a:gd name="T33" fmla="*/ 4 h 15"/>
                <a:gd name="T34" fmla="*/ 0 w 16"/>
                <a:gd name="T35" fmla="*/ 4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5"/>
                <a:gd name="T56" fmla="*/ 16 w 16"/>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5">
                  <a:moveTo>
                    <a:pt x="0" y="7"/>
                  </a:moveTo>
                  <a:lnTo>
                    <a:pt x="1" y="11"/>
                  </a:lnTo>
                  <a:lnTo>
                    <a:pt x="2" y="13"/>
                  </a:lnTo>
                  <a:lnTo>
                    <a:pt x="5" y="14"/>
                  </a:lnTo>
                  <a:lnTo>
                    <a:pt x="8" y="15"/>
                  </a:lnTo>
                  <a:lnTo>
                    <a:pt x="11" y="14"/>
                  </a:lnTo>
                  <a:lnTo>
                    <a:pt x="14" y="13"/>
                  </a:lnTo>
                  <a:lnTo>
                    <a:pt x="15" y="11"/>
                  </a:lnTo>
                  <a:lnTo>
                    <a:pt x="16" y="7"/>
                  </a:lnTo>
                  <a:lnTo>
                    <a:pt x="15" y="4"/>
                  </a:lnTo>
                  <a:lnTo>
                    <a:pt x="14" y="2"/>
                  </a:lnTo>
                  <a:lnTo>
                    <a:pt x="11" y="0"/>
                  </a:lnTo>
                  <a:lnTo>
                    <a:pt x="8" y="0"/>
                  </a:lnTo>
                  <a:lnTo>
                    <a:pt x="5" y="0"/>
                  </a:lnTo>
                  <a:lnTo>
                    <a:pt x="2" y="2"/>
                  </a:lnTo>
                  <a:lnTo>
                    <a:pt x="1" y="4"/>
                  </a:lnTo>
                  <a:lnTo>
                    <a:pt x="0" y="7"/>
                  </a:lnTo>
                  <a:close/>
                </a:path>
              </a:pathLst>
            </a:custGeom>
            <a:solidFill>
              <a:srgbClr val="6699FF"/>
            </a:solidFill>
            <a:ln w="9525">
              <a:noFill/>
              <a:round/>
              <a:headEnd/>
              <a:tailEnd/>
            </a:ln>
          </p:spPr>
          <p:txBody>
            <a:bodyPr/>
            <a:lstStyle/>
            <a:p>
              <a:endParaRPr lang="he-IL"/>
            </a:p>
          </p:txBody>
        </p:sp>
        <p:sp>
          <p:nvSpPr>
            <p:cNvPr id="2101" name="Freeform 477"/>
            <p:cNvSpPr>
              <a:spLocks/>
            </p:cNvSpPr>
            <p:nvPr/>
          </p:nvSpPr>
          <p:spPr bwMode="auto">
            <a:xfrm rot="-7410185">
              <a:off x="691" y="266"/>
              <a:ext cx="2854" cy="1198"/>
            </a:xfrm>
            <a:custGeom>
              <a:avLst/>
              <a:gdLst>
                <a:gd name="T0" fmla="*/ 123 w 903"/>
                <a:gd name="T1" fmla="*/ 1107 h 276"/>
                <a:gd name="T2" fmla="*/ 307 w 903"/>
                <a:gd name="T3" fmla="*/ 1020 h 276"/>
                <a:gd name="T4" fmla="*/ 487 w 903"/>
                <a:gd name="T5" fmla="*/ 942 h 276"/>
                <a:gd name="T6" fmla="*/ 667 w 903"/>
                <a:gd name="T7" fmla="*/ 855 h 276"/>
                <a:gd name="T8" fmla="*/ 838 w 903"/>
                <a:gd name="T9" fmla="*/ 781 h 276"/>
                <a:gd name="T10" fmla="*/ 1011 w 903"/>
                <a:gd name="T11" fmla="*/ 703 h 276"/>
                <a:gd name="T12" fmla="*/ 1182 w 903"/>
                <a:gd name="T13" fmla="*/ 625 h 276"/>
                <a:gd name="T14" fmla="*/ 1350 w 903"/>
                <a:gd name="T15" fmla="*/ 551 h 276"/>
                <a:gd name="T16" fmla="*/ 1520 w 903"/>
                <a:gd name="T17" fmla="*/ 482 h 276"/>
                <a:gd name="T18" fmla="*/ 1694 w 903"/>
                <a:gd name="T19" fmla="*/ 412 h 276"/>
                <a:gd name="T20" fmla="*/ 1865 w 903"/>
                <a:gd name="T21" fmla="*/ 343 h 276"/>
                <a:gd name="T22" fmla="*/ 2035 w 903"/>
                <a:gd name="T23" fmla="*/ 278 h 276"/>
                <a:gd name="T24" fmla="*/ 2209 w 903"/>
                <a:gd name="T25" fmla="*/ 213 h 276"/>
                <a:gd name="T26" fmla="*/ 2389 w 903"/>
                <a:gd name="T27" fmla="*/ 148 h 276"/>
                <a:gd name="T28" fmla="*/ 2573 w 903"/>
                <a:gd name="T29" fmla="*/ 87 h 276"/>
                <a:gd name="T30" fmla="*/ 2759 w 903"/>
                <a:gd name="T31" fmla="*/ 30 h 276"/>
                <a:gd name="T32" fmla="*/ 2838 w 903"/>
                <a:gd name="T33" fmla="*/ 13 h 276"/>
                <a:gd name="T34" fmla="*/ 2803 w 903"/>
                <a:gd name="T35" fmla="*/ 26 h 276"/>
                <a:gd name="T36" fmla="*/ 2756 w 903"/>
                <a:gd name="T37" fmla="*/ 48 h 276"/>
                <a:gd name="T38" fmla="*/ 2718 w 903"/>
                <a:gd name="T39" fmla="*/ 61 h 276"/>
                <a:gd name="T40" fmla="*/ 2614 w 903"/>
                <a:gd name="T41" fmla="*/ 100 h 276"/>
                <a:gd name="T42" fmla="*/ 2437 w 903"/>
                <a:gd name="T43" fmla="*/ 165 h 276"/>
                <a:gd name="T44" fmla="*/ 2263 w 903"/>
                <a:gd name="T45" fmla="*/ 226 h 276"/>
                <a:gd name="T46" fmla="*/ 2095 w 903"/>
                <a:gd name="T47" fmla="*/ 291 h 276"/>
                <a:gd name="T48" fmla="*/ 1934 w 903"/>
                <a:gd name="T49" fmla="*/ 352 h 276"/>
                <a:gd name="T50" fmla="*/ 1773 w 903"/>
                <a:gd name="T51" fmla="*/ 417 h 276"/>
                <a:gd name="T52" fmla="*/ 1612 w 903"/>
                <a:gd name="T53" fmla="*/ 482 h 276"/>
                <a:gd name="T54" fmla="*/ 1457 w 903"/>
                <a:gd name="T55" fmla="*/ 547 h 276"/>
                <a:gd name="T56" fmla="*/ 1299 w 903"/>
                <a:gd name="T57" fmla="*/ 616 h 276"/>
                <a:gd name="T58" fmla="*/ 1138 w 903"/>
                <a:gd name="T59" fmla="*/ 686 h 276"/>
                <a:gd name="T60" fmla="*/ 977 w 903"/>
                <a:gd name="T61" fmla="*/ 755 h 276"/>
                <a:gd name="T62" fmla="*/ 812 w 903"/>
                <a:gd name="T63" fmla="*/ 833 h 276"/>
                <a:gd name="T64" fmla="*/ 642 w 903"/>
                <a:gd name="T65" fmla="*/ 907 h 276"/>
                <a:gd name="T66" fmla="*/ 465 w 903"/>
                <a:gd name="T67" fmla="*/ 985 h 276"/>
                <a:gd name="T68" fmla="*/ 288 w 903"/>
                <a:gd name="T69" fmla="*/ 1068 h 276"/>
                <a:gd name="T70" fmla="*/ 98 w 903"/>
                <a:gd name="T71" fmla="*/ 1150 h 276"/>
                <a:gd name="T72" fmla="*/ 28 w 903"/>
                <a:gd name="T73" fmla="*/ 1146 h 2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3"/>
                <a:gd name="T112" fmla="*/ 0 h 276"/>
                <a:gd name="T113" fmla="*/ 903 w 903"/>
                <a:gd name="T114" fmla="*/ 276 h 2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3" h="276">
                  <a:moveTo>
                    <a:pt x="9" y="264"/>
                  </a:moveTo>
                  <a:lnTo>
                    <a:pt x="39" y="255"/>
                  </a:lnTo>
                  <a:lnTo>
                    <a:pt x="68" y="245"/>
                  </a:lnTo>
                  <a:lnTo>
                    <a:pt x="97" y="235"/>
                  </a:lnTo>
                  <a:lnTo>
                    <a:pt x="125" y="226"/>
                  </a:lnTo>
                  <a:lnTo>
                    <a:pt x="154" y="217"/>
                  </a:lnTo>
                  <a:lnTo>
                    <a:pt x="182" y="208"/>
                  </a:lnTo>
                  <a:lnTo>
                    <a:pt x="211" y="197"/>
                  </a:lnTo>
                  <a:lnTo>
                    <a:pt x="238" y="189"/>
                  </a:lnTo>
                  <a:lnTo>
                    <a:pt x="265" y="180"/>
                  </a:lnTo>
                  <a:lnTo>
                    <a:pt x="292" y="171"/>
                  </a:lnTo>
                  <a:lnTo>
                    <a:pt x="320" y="162"/>
                  </a:lnTo>
                  <a:lnTo>
                    <a:pt x="347" y="154"/>
                  </a:lnTo>
                  <a:lnTo>
                    <a:pt x="374" y="144"/>
                  </a:lnTo>
                  <a:lnTo>
                    <a:pt x="401" y="136"/>
                  </a:lnTo>
                  <a:lnTo>
                    <a:pt x="427" y="127"/>
                  </a:lnTo>
                  <a:lnTo>
                    <a:pt x="455" y="119"/>
                  </a:lnTo>
                  <a:lnTo>
                    <a:pt x="481" y="111"/>
                  </a:lnTo>
                  <a:lnTo>
                    <a:pt x="508" y="103"/>
                  </a:lnTo>
                  <a:lnTo>
                    <a:pt x="536" y="95"/>
                  </a:lnTo>
                  <a:lnTo>
                    <a:pt x="562" y="87"/>
                  </a:lnTo>
                  <a:lnTo>
                    <a:pt x="590" y="79"/>
                  </a:lnTo>
                  <a:lnTo>
                    <a:pt x="616" y="71"/>
                  </a:lnTo>
                  <a:lnTo>
                    <a:pt x="644" y="64"/>
                  </a:lnTo>
                  <a:lnTo>
                    <a:pt x="671" y="56"/>
                  </a:lnTo>
                  <a:lnTo>
                    <a:pt x="699" y="49"/>
                  </a:lnTo>
                  <a:lnTo>
                    <a:pt x="728" y="41"/>
                  </a:lnTo>
                  <a:lnTo>
                    <a:pt x="756" y="34"/>
                  </a:lnTo>
                  <a:lnTo>
                    <a:pt x="784" y="27"/>
                  </a:lnTo>
                  <a:lnTo>
                    <a:pt x="814" y="20"/>
                  </a:lnTo>
                  <a:lnTo>
                    <a:pt x="843" y="13"/>
                  </a:lnTo>
                  <a:lnTo>
                    <a:pt x="873" y="7"/>
                  </a:lnTo>
                  <a:lnTo>
                    <a:pt x="903" y="0"/>
                  </a:lnTo>
                  <a:lnTo>
                    <a:pt x="898" y="3"/>
                  </a:lnTo>
                  <a:lnTo>
                    <a:pt x="893" y="5"/>
                  </a:lnTo>
                  <a:lnTo>
                    <a:pt x="887" y="6"/>
                  </a:lnTo>
                  <a:lnTo>
                    <a:pt x="880" y="8"/>
                  </a:lnTo>
                  <a:lnTo>
                    <a:pt x="872" y="11"/>
                  </a:lnTo>
                  <a:lnTo>
                    <a:pt x="866" y="12"/>
                  </a:lnTo>
                  <a:lnTo>
                    <a:pt x="860" y="14"/>
                  </a:lnTo>
                  <a:lnTo>
                    <a:pt x="856" y="17"/>
                  </a:lnTo>
                  <a:lnTo>
                    <a:pt x="827" y="23"/>
                  </a:lnTo>
                  <a:lnTo>
                    <a:pt x="798" y="32"/>
                  </a:lnTo>
                  <a:lnTo>
                    <a:pt x="771" y="38"/>
                  </a:lnTo>
                  <a:lnTo>
                    <a:pt x="743" y="45"/>
                  </a:lnTo>
                  <a:lnTo>
                    <a:pt x="716" y="52"/>
                  </a:lnTo>
                  <a:lnTo>
                    <a:pt x="690" y="60"/>
                  </a:lnTo>
                  <a:lnTo>
                    <a:pt x="663" y="67"/>
                  </a:lnTo>
                  <a:lnTo>
                    <a:pt x="637" y="74"/>
                  </a:lnTo>
                  <a:lnTo>
                    <a:pt x="612" y="81"/>
                  </a:lnTo>
                  <a:lnTo>
                    <a:pt x="586" y="89"/>
                  </a:lnTo>
                  <a:lnTo>
                    <a:pt x="561" y="96"/>
                  </a:lnTo>
                  <a:lnTo>
                    <a:pt x="536" y="104"/>
                  </a:lnTo>
                  <a:lnTo>
                    <a:pt x="510" y="111"/>
                  </a:lnTo>
                  <a:lnTo>
                    <a:pt x="486" y="119"/>
                  </a:lnTo>
                  <a:lnTo>
                    <a:pt x="461" y="126"/>
                  </a:lnTo>
                  <a:lnTo>
                    <a:pt x="435" y="134"/>
                  </a:lnTo>
                  <a:lnTo>
                    <a:pt x="411" y="142"/>
                  </a:lnTo>
                  <a:lnTo>
                    <a:pt x="386" y="150"/>
                  </a:lnTo>
                  <a:lnTo>
                    <a:pt x="360" y="158"/>
                  </a:lnTo>
                  <a:lnTo>
                    <a:pt x="335" y="166"/>
                  </a:lnTo>
                  <a:lnTo>
                    <a:pt x="309" y="174"/>
                  </a:lnTo>
                  <a:lnTo>
                    <a:pt x="283" y="182"/>
                  </a:lnTo>
                  <a:lnTo>
                    <a:pt x="257" y="192"/>
                  </a:lnTo>
                  <a:lnTo>
                    <a:pt x="230" y="200"/>
                  </a:lnTo>
                  <a:lnTo>
                    <a:pt x="203" y="209"/>
                  </a:lnTo>
                  <a:lnTo>
                    <a:pt x="176" y="218"/>
                  </a:lnTo>
                  <a:lnTo>
                    <a:pt x="147" y="227"/>
                  </a:lnTo>
                  <a:lnTo>
                    <a:pt x="120" y="237"/>
                  </a:lnTo>
                  <a:lnTo>
                    <a:pt x="91" y="246"/>
                  </a:lnTo>
                  <a:lnTo>
                    <a:pt x="61" y="256"/>
                  </a:lnTo>
                  <a:lnTo>
                    <a:pt x="31" y="265"/>
                  </a:lnTo>
                  <a:lnTo>
                    <a:pt x="0" y="276"/>
                  </a:lnTo>
                  <a:lnTo>
                    <a:pt x="9" y="264"/>
                  </a:lnTo>
                  <a:close/>
                </a:path>
              </a:pathLst>
            </a:custGeom>
            <a:solidFill>
              <a:srgbClr val="999966"/>
            </a:solidFill>
            <a:ln w="9525">
              <a:noFill/>
              <a:round/>
              <a:headEnd/>
              <a:tailEnd/>
            </a:ln>
          </p:spPr>
          <p:txBody>
            <a:bodyPr/>
            <a:lstStyle/>
            <a:p>
              <a:endParaRPr lang="he-IL"/>
            </a:p>
          </p:txBody>
        </p:sp>
        <p:sp>
          <p:nvSpPr>
            <p:cNvPr id="2102" name="Freeform 511"/>
            <p:cNvSpPr>
              <a:spLocks/>
            </p:cNvSpPr>
            <p:nvPr/>
          </p:nvSpPr>
          <p:spPr bwMode="auto">
            <a:xfrm rot="-7410185">
              <a:off x="3318" y="1404"/>
              <a:ext cx="2197" cy="1442"/>
            </a:xfrm>
            <a:custGeom>
              <a:avLst/>
              <a:gdLst>
                <a:gd name="T0" fmla="*/ 13 w 695"/>
                <a:gd name="T1" fmla="*/ 1351 h 333"/>
                <a:gd name="T2" fmla="*/ 0 w 695"/>
                <a:gd name="T3" fmla="*/ 1403 h 333"/>
                <a:gd name="T4" fmla="*/ 13 w 695"/>
                <a:gd name="T5" fmla="*/ 1433 h 333"/>
                <a:gd name="T6" fmla="*/ 41 w 695"/>
                <a:gd name="T7" fmla="*/ 1442 h 333"/>
                <a:gd name="T8" fmla="*/ 82 w 695"/>
                <a:gd name="T9" fmla="*/ 1420 h 333"/>
                <a:gd name="T10" fmla="*/ 180 w 695"/>
                <a:gd name="T11" fmla="*/ 1312 h 333"/>
                <a:gd name="T12" fmla="*/ 281 w 695"/>
                <a:gd name="T13" fmla="*/ 1204 h 333"/>
                <a:gd name="T14" fmla="*/ 392 w 695"/>
                <a:gd name="T15" fmla="*/ 1096 h 333"/>
                <a:gd name="T16" fmla="*/ 506 w 695"/>
                <a:gd name="T17" fmla="*/ 996 h 333"/>
                <a:gd name="T18" fmla="*/ 623 w 695"/>
                <a:gd name="T19" fmla="*/ 905 h 333"/>
                <a:gd name="T20" fmla="*/ 749 w 695"/>
                <a:gd name="T21" fmla="*/ 814 h 333"/>
                <a:gd name="T22" fmla="*/ 876 w 695"/>
                <a:gd name="T23" fmla="*/ 723 h 333"/>
                <a:gd name="T24" fmla="*/ 1002 w 695"/>
                <a:gd name="T25" fmla="*/ 641 h 333"/>
                <a:gd name="T26" fmla="*/ 1138 w 695"/>
                <a:gd name="T27" fmla="*/ 554 h 333"/>
                <a:gd name="T28" fmla="*/ 1271 w 695"/>
                <a:gd name="T29" fmla="*/ 476 h 333"/>
                <a:gd name="T30" fmla="*/ 1410 w 695"/>
                <a:gd name="T31" fmla="*/ 398 h 333"/>
                <a:gd name="T32" fmla="*/ 1549 w 695"/>
                <a:gd name="T33" fmla="*/ 325 h 333"/>
                <a:gd name="T34" fmla="*/ 1691 w 695"/>
                <a:gd name="T35" fmla="*/ 251 h 333"/>
                <a:gd name="T36" fmla="*/ 1833 w 695"/>
                <a:gd name="T37" fmla="*/ 182 h 333"/>
                <a:gd name="T38" fmla="*/ 1979 w 695"/>
                <a:gd name="T39" fmla="*/ 108 h 333"/>
                <a:gd name="T40" fmla="*/ 2121 w 695"/>
                <a:gd name="T41" fmla="*/ 43 h 333"/>
                <a:gd name="T42" fmla="*/ 2169 w 695"/>
                <a:gd name="T43" fmla="*/ 26 h 333"/>
                <a:gd name="T44" fmla="*/ 2191 w 695"/>
                <a:gd name="T45" fmla="*/ 9 h 333"/>
                <a:gd name="T46" fmla="*/ 2197 w 695"/>
                <a:gd name="T47" fmla="*/ 4 h 333"/>
                <a:gd name="T48" fmla="*/ 2191 w 695"/>
                <a:gd name="T49" fmla="*/ 0 h 333"/>
                <a:gd name="T50" fmla="*/ 2172 w 695"/>
                <a:gd name="T51" fmla="*/ 0 h 333"/>
                <a:gd name="T52" fmla="*/ 2146 w 695"/>
                <a:gd name="T53" fmla="*/ 4 h 333"/>
                <a:gd name="T54" fmla="*/ 2121 w 695"/>
                <a:gd name="T55" fmla="*/ 17 h 333"/>
                <a:gd name="T56" fmla="*/ 2096 w 695"/>
                <a:gd name="T57" fmla="*/ 22 h 333"/>
                <a:gd name="T58" fmla="*/ 1884 w 695"/>
                <a:gd name="T59" fmla="*/ 121 h 333"/>
                <a:gd name="T60" fmla="*/ 1694 w 695"/>
                <a:gd name="T61" fmla="*/ 208 h 333"/>
                <a:gd name="T62" fmla="*/ 1527 w 695"/>
                <a:gd name="T63" fmla="*/ 290 h 333"/>
                <a:gd name="T64" fmla="*/ 1375 w 695"/>
                <a:gd name="T65" fmla="*/ 368 h 333"/>
                <a:gd name="T66" fmla="*/ 1239 w 695"/>
                <a:gd name="T67" fmla="*/ 437 h 333"/>
                <a:gd name="T68" fmla="*/ 1119 w 695"/>
                <a:gd name="T69" fmla="*/ 502 h 333"/>
                <a:gd name="T70" fmla="*/ 1005 w 695"/>
                <a:gd name="T71" fmla="*/ 576 h 333"/>
                <a:gd name="T72" fmla="*/ 904 w 695"/>
                <a:gd name="T73" fmla="*/ 641 h 333"/>
                <a:gd name="T74" fmla="*/ 803 w 695"/>
                <a:gd name="T75" fmla="*/ 706 h 333"/>
                <a:gd name="T76" fmla="*/ 708 w 695"/>
                <a:gd name="T77" fmla="*/ 775 h 333"/>
                <a:gd name="T78" fmla="*/ 610 w 695"/>
                <a:gd name="T79" fmla="*/ 849 h 333"/>
                <a:gd name="T80" fmla="*/ 506 w 695"/>
                <a:gd name="T81" fmla="*/ 931 h 333"/>
                <a:gd name="T82" fmla="*/ 398 w 695"/>
                <a:gd name="T83" fmla="*/ 1022 h 333"/>
                <a:gd name="T84" fmla="*/ 281 w 695"/>
                <a:gd name="T85" fmla="*/ 1117 h 333"/>
                <a:gd name="T86" fmla="*/ 155 w 695"/>
                <a:gd name="T87" fmla="*/ 1225 h 333"/>
                <a:gd name="T88" fmla="*/ 13 w 695"/>
                <a:gd name="T89" fmla="*/ 1351 h 3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95"/>
                <a:gd name="T136" fmla="*/ 0 h 333"/>
                <a:gd name="T137" fmla="*/ 695 w 695"/>
                <a:gd name="T138" fmla="*/ 333 h 3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95" h="333">
                  <a:moveTo>
                    <a:pt x="4" y="312"/>
                  </a:moveTo>
                  <a:lnTo>
                    <a:pt x="0" y="324"/>
                  </a:lnTo>
                  <a:lnTo>
                    <a:pt x="4" y="331"/>
                  </a:lnTo>
                  <a:lnTo>
                    <a:pt x="13" y="333"/>
                  </a:lnTo>
                  <a:lnTo>
                    <a:pt x="26" y="328"/>
                  </a:lnTo>
                  <a:lnTo>
                    <a:pt x="57" y="303"/>
                  </a:lnTo>
                  <a:lnTo>
                    <a:pt x="89" y="278"/>
                  </a:lnTo>
                  <a:lnTo>
                    <a:pt x="124" y="253"/>
                  </a:lnTo>
                  <a:lnTo>
                    <a:pt x="160" y="230"/>
                  </a:lnTo>
                  <a:lnTo>
                    <a:pt x="197" y="209"/>
                  </a:lnTo>
                  <a:lnTo>
                    <a:pt x="237" y="188"/>
                  </a:lnTo>
                  <a:lnTo>
                    <a:pt x="277" y="167"/>
                  </a:lnTo>
                  <a:lnTo>
                    <a:pt x="317" y="148"/>
                  </a:lnTo>
                  <a:lnTo>
                    <a:pt x="360" y="128"/>
                  </a:lnTo>
                  <a:lnTo>
                    <a:pt x="402" y="110"/>
                  </a:lnTo>
                  <a:lnTo>
                    <a:pt x="446" y="92"/>
                  </a:lnTo>
                  <a:lnTo>
                    <a:pt x="490" y="75"/>
                  </a:lnTo>
                  <a:lnTo>
                    <a:pt x="535" y="58"/>
                  </a:lnTo>
                  <a:lnTo>
                    <a:pt x="580" y="42"/>
                  </a:lnTo>
                  <a:lnTo>
                    <a:pt x="626" y="25"/>
                  </a:lnTo>
                  <a:lnTo>
                    <a:pt x="671" y="10"/>
                  </a:lnTo>
                  <a:lnTo>
                    <a:pt x="686" y="6"/>
                  </a:lnTo>
                  <a:lnTo>
                    <a:pt x="693" y="2"/>
                  </a:lnTo>
                  <a:lnTo>
                    <a:pt x="695" y="1"/>
                  </a:lnTo>
                  <a:lnTo>
                    <a:pt x="693" y="0"/>
                  </a:lnTo>
                  <a:lnTo>
                    <a:pt x="687" y="0"/>
                  </a:lnTo>
                  <a:lnTo>
                    <a:pt x="679" y="1"/>
                  </a:lnTo>
                  <a:lnTo>
                    <a:pt x="671" y="4"/>
                  </a:lnTo>
                  <a:lnTo>
                    <a:pt x="663" y="5"/>
                  </a:lnTo>
                  <a:lnTo>
                    <a:pt x="596" y="28"/>
                  </a:lnTo>
                  <a:lnTo>
                    <a:pt x="536" y="48"/>
                  </a:lnTo>
                  <a:lnTo>
                    <a:pt x="483" y="67"/>
                  </a:lnTo>
                  <a:lnTo>
                    <a:pt x="435" y="85"/>
                  </a:lnTo>
                  <a:lnTo>
                    <a:pt x="392" y="101"/>
                  </a:lnTo>
                  <a:lnTo>
                    <a:pt x="354" y="116"/>
                  </a:lnTo>
                  <a:lnTo>
                    <a:pt x="318" y="133"/>
                  </a:lnTo>
                  <a:lnTo>
                    <a:pt x="286" y="148"/>
                  </a:lnTo>
                  <a:lnTo>
                    <a:pt x="254" y="163"/>
                  </a:lnTo>
                  <a:lnTo>
                    <a:pt x="224" y="179"/>
                  </a:lnTo>
                  <a:lnTo>
                    <a:pt x="193" y="196"/>
                  </a:lnTo>
                  <a:lnTo>
                    <a:pt x="160" y="215"/>
                  </a:lnTo>
                  <a:lnTo>
                    <a:pt x="126" y="236"/>
                  </a:lnTo>
                  <a:lnTo>
                    <a:pt x="89" y="258"/>
                  </a:lnTo>
                  <a:lnTo>
                    <a:pt x="49" y="283"/>
                  </a:lnTo>
                  <a:lnTo>
                    <a:pt x="4" y="312"/>
                  </a:lnTo>
                  <a:close/>
                </a:path>
              </a:pathLst>
            </a:custGeom>
            <a:solidFill>
              <a:srgbClr val="FFFF99"/>
            </a:solidFill>
            <a:ln w="9525">
              <a:noFill/>
              <a:round/>
              <a:headEnd/>
              <a:tailEnd/>
            </a:ln>
          </p:spPr>
          <p:txBody>
            <a:bodyPr/>
            <a:lstStyle/>
            <a:p>
              <a:endParaRPr lang="he-IL"/>
            </a:p>
          </p:txBody>
        </p:sp>
        <p:sp>
          <p:nvSpPr>
            <p:cNvPr id="2103" name="Freeform 513"/>
            <p:cNvSpPr>
              <a:spLocks/>
            </p:cNvSpPr>
            <p:nvPr/>
          </p:nvSpPr>
          <p:spPr bwMode="auto">
            <a:xfrm rot="-7410185">
              <a:off x="2175" y="1050"/>
              <a:ext cx="1275" cy="591"/>
            </a:xfrm>
            <a:custGeom>
              <a:avLst/>
              <a:gdLst>
                <a:gd name="T0" fmla="*/ 0 w 403"/>
                <a:gd name="T1" fmla="*/ 565 h 137"/>
                <a:gd name="T2" fmla="*/ 550 w 403"/>
                <a:gd name="T3" fmla="*/ 306 h 137"/>
                <a:gd name="T4" fmla="*/ 1228 w 403"/>
                <a:gd name="T5" fmla="*/ 4 h 137"/>
                <a:gd name="T6" fmla="*/ 1275 w 403"/>
                <a:gd name="T7" fmla="*/ 0 h 137"/>
                <a:gd name="T8" fmla="*/ 1275 w 403"/>
                <a:gd name="T9" fmla="*/ 22 h 137"/>
                <a:gd name="T10" fmla="*/ 41 w 403"/>
                <a:gd name="T11" fmla="*/ 587 h 137"/>
                <a:gd name="T12" fmla="*/ 3 w 403"/>
                <a:gd name="T13" fmla="*/ 591 h 137"/>
                <a:gd name="T14" fmla="*/ 0 w 403"/>
                <a:gd name="T15" fmla="*/ 565 h 137"/>
                <a:gd name="T16" fmla="*/ 0 60000 65536"/>
                <a:gd name="T17" fmla="*/ 0 60000 65536"/>
                <a:gd name="T18" fmla="*/ 0 60000 65536"/>
                <a:gd name="T19" fmla="*/ 0 60000 65536"/>
                <a:gd name="T20" fmla="*/ 0 60000 65536"/>
                <a:gd name="T21" fmla="*/ 0 60000 65536"/>
                <a:gd name="T22" fmla="*/ 0 60000 65536"/>
                <a:gd name="T23" fmla="*/ 0 60000 65536"/>
                <a:gd name="T24" fmla="*/ 0 w 403"/>
                <a:gd name="T25" fmla="*/ 0 h 137"/>
                <a:gd name="T26" fmla="*/ 403 w 403"/>
                <a:gd name="T27" fmla="*/ 137 h 1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3" h="137">
                  <a:moveTo>
                    <a:pt x="0" y="131"/>
                  </a:moveTo>
                  <a:lnTo>
                    <a:pt x="174" y="71"/>
                  </a:lnTo>
                  <a:lnTo>
                    <a:pt x="388" y="1"/>
                  </a:lnTo>
                  <a:lnTo>
                    <a:pt x="403" y="0"/>
                  </a:lnTo>
                  <a:lnTo>
                    <a:pt x="403" y="5"/>
                  </a:lnTo>
                  <a:lnTo>
                    <a:pt x="13" y="136"/>
                  </a:lnTo>
                  <a:lnTo>
                    <a:pt x="1" y="137"/>
                  </a:lnTo>
                  <a:lnTo>
                    <a:pt x="0" y="131"/>
                  </a:lnTo>
                  <a:close/>
                </a:path>
              </a:pathLst>
            </a:custGeom>
            <a:solidFill>
              <a:srgbClr val="BCBC4F"/>
            </a:solidFill>
            <a:ln w="9525">
              <a:noFill/>
              <a:round/>
              <a:headEnd/>
              <a:tailEnd/>
            </a:ln>
          </p:spPr>
          <p:txBody>
            <a:bodyPr/>
            <a:lstStyle/>
            <a:p>
              <a:endParaRPr lang="he-IL"/>
            </a:p>
          </p:txBody>
        </p:sp>
        <p:sp>
          <p:nvSpPr>
            <p:cNvPr id="2104" name="Freeform 543"/>
            <p:cNvSpPr>
              <a:spLocks/>
            </p:cNvSpPr>
            <p:nvPr/>
          </p:nvSpPr>
          <p:spPr bwMode="auto">
            <a:xfrm>
              <a:off x="1962" y="2670"/>
              <a:ext cx="7" cy="8"/>
            </a:xfrm>
            <a:custGeom>
              <a:avLst/>
              <a:gdLst>
                <a:gd name="T0" fmla="*/ 0 w 15"/>
                <a:gd name="T1" fmla="*/ 4 h 16"/>
                <a:gd name="T2" fmla="*/ 0 w 15"/>
                <a:gd name="T3" fmla="*/ 5 h 16"/>
                <a:gd name="T4" fmla="*/ 1 w 15"/>
                <a:gd name="T5" fmla="*/ 7 h 16"/>
                <a:gd name="T6" fmla="*/ 2 w 15"/>
                <a:gd name="T7" fmla="*/ 7 h 16"/>
                <a:gd name="T8" fmla="*/ 4 w 15"/>
                <a:gd name="T9" fmla="*/ 8 h 16"/>
                <a:gd name="T10" fmla="*/ 5 w 15"/>
                <a:gd name="T11" fmla="*/ 7 h 16"/>
                <a:gd name="T12" fmla="*/ 6 w 15"/>
                <a:gd name="T13" fmla="*/ 7 h 16"/>
                <a:gd name="T14" fmla="*/ 7 w 15"/>
                <a:gd name="T15" fmla="*/ 5 h 16"/>
                <a:gd name="T16" fmla="*/ 7 w 15"/>
                <a:gd name="T17" fmla="*/ 4 h 16"/>
                <a:gd name="T18" fmla="*/ 7 w 15"/>
                <a:gd name="T19" fmla="*/ 2 h 16"/>
                <a:gd name="T20" fmla="*/ 6 w 15"/>
                <a:gd name="T21" fmla="*/ 1 h 16"/>
                <a:gd name="T22" fmla="*/ 5 w 15"/>
                <a:gd name="T23" fmla="*/ 1 h 16"/>
                <a:gd name="T24" fmla="*/ 4 w 15"/>
                <a:gd name="T25" fmla="*/ 0 h 16"/>
                <a:gd name="T26" fmla="*/ 2 w 15"/>
                <a:gd name="T27" fmla="*/ 1 h 16"/>
                <a:gd name="T28" fmla="*/ 1 w 15"/>
                <a:gd name="T29" fmla="*/ 1 h 16"/>
                <a:gd name="T30" fmla="*/ 0 w 15"/>
                <a:gd name="T31" fmla="*/ 2 h 16"/>
                <a:gd name="T32" fmla="*/ 0 w 15"/>
                <a:gd name="T33" fmla="*/ 4 h 16"/>
                <a:gd name="T34" fmla="*/ 0 w 15"/>
                <a:gd name="T35" fmla="*/ 4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6"/>
                <a:gd name="T56" fmla="*/ 15 w 15"/>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6">
                  <a:moveTo>
                    <a:pt x="0" y="8"/>
                  </a:moveTo>
                  <a:lnTo>
                    <a:pt x="1" y="10"/>
                  </a:lnTo>
                  <a:lnTo>
                    <a:pt x="2" y="14"/>
                  </a:lnTo>
                  <a:lnTo>
                    <a:pt x="5" y="15"/>
                  </a:lnTo>
                  <a:lnTo>
                    <a:pt x="8" y="16"/>
                  </a:lnTo>
                  <a:lnTo>
                    <a:pt x="10" y="15"/>
                  </a:lnTo>
                  <a:lnTo>
                    <a:pt x="13" y="14"/>
                  </a:lnTo>
                  <a:lnTo>
                    <a:pt x="14" y="10"/>
                  </a:lnTo>
                  <a:lnTo>
                    <a:pt x="15" y="8"/>
                  </a:lnTo>
                  <a:lnTo>
                    <a:pt x="14" y="4"/>
                  </a:lnTo>
                  <a:lnTo>
                    <a:pt x="13" y="2"/>
                  </a:lnTo>
                  <a:lnTo>
                    <a:pt x="10" y="1"/>
                  </a:lnTo>
                  <a:lnTo>
                    <a:pt x="8" y="0"/>
                  </a:lnTo>
                  <a:lnTo>
                    <a:pt x="5" y="1"/>
                  </a:lnTo>
                  <a:lnTo>
                    <a:pt x="2" y="2"/>
                  </a:lnTo>
                  <a:lnTo>
                    <a:pt x="1" y="4"/>
                  </a:lnTo>
                  <a:lnTo>
                    <a:pt x="0" y="8"/>
                  </a:lnTo>
                  <a:close/>
                </a:path>
              </a:pathLst>
            </a:custGeom>
            <a:solidFill>
              <a:srgbClr val="6666CC"/>
            </a:solidFill>
            <a:ln w="9525">
              <a:noFill/>
              <a:round/>
              <a:headEnd/>
              <a:tailEnd/>
            </a:ln>
          </p:spPr>
          <p:txBody>
            <a:bodyPr/>
            <a:lstStyle/>
            <a:p>
              <a:endParaRPr lang="he-IL"/>
            </a:p>
          </p:txBody>
        </p:sp>
      </p:grpSp>
      <p:sp>
        <p:nvSpPr>
          <p:cNvPr id="2326" name="WordArt 278"/>
          <p:cNvSpPr>
            <a:spLocks noChangeArrowheads="1" noChangeShapeType="1" noTextEdit="1"/>
          </p:cNvSpPr>
          <p:nvPr/>
        </p:nvSpPr>
        <p:spPr bwMode="auto">
          <a:xfrm>
            <a:off x="2916238" y="1484313"/>
            <a:ext cx="3313112" cy="1152525"/>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latin typeface="Arial Unicode MS"/>
                <a:ea typeface="Arial Unicode MS"/>
                <a:cs typeface="Arial Unicode MS"/>
              </a:rPr>
              <a:t>שינה</a:t>
            </a:r>
          </a:p>
        </p:txBody>
      </p:sp>
      <p:sp>
        <p:nvSpPr>
          <p:cNvPr id="2325" name="Text Box 277"/>
          <p:cNvSpPr txBox="1">
            <a:spLocks noChangeArrowheads="1"/>
          </p:cNvSpPr>
          <p:nvPr/>
        </p:nvSpPr>
        <p:spPr bwMode="auto">
          <a:xfrm>
            <a:off x="2700338" y="3213100"/>
            <a:ext cx="3384550" cy="701675"/>
          </a:xfrm>
          <a:prstGeom prst="rect">
            <a:avLst/>
          </a:prstGeom>
          <a:noFill/>
          <a:ln w="9525">
            <a:noFill/>
            <a:miter lim="800000"/>
            <a:headEnd/>
            <a:tailEnd/>
          </a:ln>
        </p:spPr>
        <p:txBody>
          <a:bodyPr>
            <a:spAutoFit/>
          </a:bodyPr>
          <a:lstStyle/>
          <a:p>
            <a:pPr>
              <a:spcBef>
                <a:spcPct val="50000"/>
              </a:spcBef>
            </a:pPr>
            <a:r>
              <a:rPr lang="he-IL" sz="4000"/>
              <a:t>ד"ר קרן אור חן</a:t>
            </a:r>
            <a:endParaRPr lang="en-US" sz="4000"/>
          </a:p>
        </p:txBody>
      </p:sp>
      <p:pic>
        <p:nvPicPr>
          <p:cNvPr id="2603" name="Picture 555">
            <a:hlinkClick r:id="" action="ppaction://media"/>
          </p:cNvPr>
          <p:cNvPicPr>
            <a:picLocks noRot="1" noChangeAspect="1" noChangeArrowheads="1"/>
          </p:cNvPicPr>
          <p:nvPr>
            <a:wavAudioFile r:embed="rId1" name="912-1532005_תינוק בוכה.WAV"/>
          </p:nvPr>
        </p:nvPicPr>
        <p:blipFill>
          <a:blip r:embed="rId8" cstate="print"/>
          <a:srcRect/>
          <a:stretch>
            <a:fillRect/>
          </a:stretch>
        </p:blipFill>
        <p:spPr bwMode="auto">
          <a:xfrm>
            <a:off x="8243888" y="573405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326"/>
                                        </p:tgtEl>
                                        <p:attrNameLst>
                                          <p:attrName>style.visibility</p:attrName>
                                        </p:attrNameLst>
                                      </p:cBhvr>
                                      <p:to>
                                        <p:strVal val="visible"/>
                                      </p:to>
                                    </p:set>
                                    <p:anim calcmode="lin" valueType="num">
                                      <p:cBhvr>
                                        <p:cTn id="7" dur="1000" decel="50000" fill="hold">
                                          <p:stCondLst>
                                            <p:cond delay="0"/>
                                          </p:stCondLst>
                                        </p:cTn>
                                        <p:tgtEl>
                                          <p:spTgt spid="2326"/>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326"/>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326"/>
                                        </p:tgtEl>
                                        <p:attrNameLst>
                                          <p:attrName>ppt_w</p:attrName>
                                        </p:attrNameLst>
                                      </p:cBhvr>
                                      <p:tavLst>
                                        <p:tav tm="0">
                                          <p:val>
                                            <p:strVal val="#ppt_w*.05"/>
                                          </p:val>
                                        </p:tav>
                                        <p:tav tm="100000">
                                          <p:val>
                                            <p:strVal val="#ppt_w"/>
                                          </p:val>
                                        </p:tav>
                                      </p:tavLst>
                                    </p:anim>
                                    <p:anim calcmode="lin" valueType="num">
                                      <p:cBhvr>
                                        <p:cTn id="10" dur="2000" fill="hold"/>
                                        <p:tgtEl>
                                          <p:spTgt spid="2326"/>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326"/>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326"/>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326"/>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326"/>
                                        </p:tgtEl>
                                      </p:cBhvr>
                                    </p:animEffect>
                                  </p:childTnLst>
                                  <p:subTnLst>
                                    <p:audio>
                                      <p:cMediaNode vol="100000">
                                        <p:cTn display="0" masterRel="sameClick">
                                          <p:stCondLst>
                                            <p:cond evt="begin" delay="0">
                                              <p:tn val="5"/>
                                            </p:cond>
                                          </p:stCondLst>
                                          <p:endCondLst>
                                            <p:cond evt="onStopAudio" delay="0">
                                              <p:tgtEl>
                                                <p:sldTgt/>
                                              </p:tgtEl>
                                            </p:cond>
                                          </p:endCondLst>
                                        </p:cTn>
                                        <p:tgtEl>
                                          <p:sndTgt r:embed="rId3" name="push.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1" nodeType="clickEffect">
                                  <p:stCondLst>
                                    <p:cond delay="0"/>
                                  </p:stCondLst>
                                  <p:iterate type="lt">
                                    <p:tmPct val="0"/>
                                  </p:iterate>
                                  <p:childTnLst>
                                    <p:set>
                                      <p:cBhvr>
                                        <p:cTn id="25" dur="1" fill="hold">
                                          <p:stCondLst>
                                            <p:cond delay="0"/>
                                          </p:stCondLst>
                                        </p:cTn>
                                        <p:tgtEl>
                                          <p:spTgt spid="2325"/>
                                        </p:tgtEl>
                                        <p:attrNameLst>
                                          <p:attrName>style.visibility</p:attrName>
                                        </p:attrNameLst>
                                      </p:cBhvr>
                                      <p:to>
                                        <p:strVal val="visible"/>
                                      </p:to>
                                    </p:set>
                                    <p:animEffect transition="in" filter="fade">
                                      <p:cBhvr>
                                        <p:cTn id="26" dur="1000"/>
                                        <p:tgtEl>
                                          <p:spTgt spid="2325"/>
                                        </p:tgtEl>
                                      </p:cBhvr>
                                    </p:animEffect>
                                    <p:anim calcmode="lin" valueType="num">
                                      <p:cBhvr>
                                        <p:cTn id="27" dur="1000" fill="hold"/>
                                        <p:tgtEl>
                                          <p:spTgt spid="2325"/>
                                        </p:tgtEl>
                                        <p:attrNameLst>
                                          <p:attrName>ppt_x</p:attrName>
                                        </p:attrNameLst>
                                      </p:cBhvr>
                                      <p:tavLst>
                                        <p:tav tm="0">
                                          <p:val>
                                            <p:strVal val="#ppt_x"/>
                                          </p:val>
                                        </p:tav>
                                        <p:tav tm="100000">
                                          <p:val>
                                            <p:strVal val="#ppt_x"/>
                                          </p:val>
                                        </p:tav>
                                      </p:tavLst>
                                    </p:anim>
                                    <p:anim calcmode="lin" valueType="num">
                                      <p:cBhvr>
                                        <p:cTn id="28" dur="1000" fill="hold"/>
                                        <p:tgtEl>
                                          <p:spTgt spid="23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type.wav"/>
                                        </p:tgtEl>
                                      </p:cMediaNode>
                                    </p:audio>
                                  </p:subTnLst>
                                </p:cTn>
                              </p:par>
                            </p:childTnLst>
                          </p:cTn>
                        </p:par>
                      </p:childTnLst>
                    </p:cTn>
                  </p:par>
                  <p:par>
                    <p:cTn id="29" fill="hold">
                      <p:stCondLst>
                        <p:cond delay="indefinite"/>
                      </p:stCondLst>
                      <p:childTnLst>
                        <p:par>
                          <p:cTn id="30" fill="hold">
                            <p:stCondLst>
                              <p:cond delay="0"/>
                            </p:stCondLst>
                            <p:childTnLst>
                              <p:par>
                                <p:cTn id="31" presetID="34" presetClass="emph" presetSubtype="0" fill="hold" grpId="0" nodeType="clickEffect">
                                  <p:stCondLst>
                                    <p:cond delay="0"/>
                                  </p:stCondLst>
                                  <p:iterate type="lt">
                                    <p:tmPct val="10000"/>
                                  </p:iterate>
                                  <p:childTnLst>
                                    <p:animMotion origin="layout" path="M 0.0 0.0 L 0.0 -0.07213" pathEditMode="relative" ptsTypes="">
                                      <p:cBhvr>
                                        <p:cTn id="32" dur="250" accel="50000" decel="50000" autoRev="1" fill="hold">
                                          <p:stCondLst>
                                            <p:cond delay="0"/>
                                          </p:stCondLst>
                                        </p:cTn>
                                        <p:tgtEl>
                                          <p:spTgt spid="2325"/>
                                        </p:tgtEl>
                                        <p:attrNameLst>
                                          <p:attrName>ppt_x</p:attrName>
                                          <p:attrName>ppt_y</p:attrName>
                                        </p:attrNameLst>
                                      </p:cBhvr>
                                    </p:animMotion>
                                    <p:animRot by="1500000">
                                      <p:cBhvr>
                                        <p:cTn id="33" dur="125" fill="hold">
                                          <p:stCondLst>
                                            <p:cond delay="0"/>
                                          </p:stCondLst>
                                        </p:cTn>
                                        <p:tgtEl>
                                          <p:spTgt spid="2325"/>
                                        </p:tgtEl>
                                        <p:attrNameLst>
                                          <p:attrName>r</p:attrName>
                                        </p:attrNameLst>
                                      </p:cBhvr>
                                    </p:animRot>
                                    <p:animRot by="-1500000">
                                      <p:cBhvr>
                                        <p:cTn id="34" dur="125" fill="hold">
                                          <p:stCondLst>
                                            <p:cond delay="125"/>
                                          </p:stCondLst>
                                        </p:cTn>
                                        <p:tgtEl>
                                          <p:spTgt spid="2325"/>
                                        </p:tgtEl>
                                        <p:attrNameLst>
                                          <p:attrName>r</p:attrName>
                                        </p:attrNameLst>
                                      </p:cBhvr>
                                    </p:animRot>
                                    <p:animRot by="-1500000">
                                      <p:cBhvr>
                                        <p:cTn id="35" dur="125" fill="hold">
                                          <p:stCondLst>
                                            <p:cond delay="250"/>
                                          </p:stCondLst>
                                        </p:cTn>
                                        <p:tgtEl>
                                          <p:spTgt spid="2325"/>
                                        </p:tgtEl>
                                        <p:attrNameLst>
                                          <p:attrName>r</p:attrName>
                                        </p:attrNameLst>
                                      </p:cBhvr>
                                    </p:animRot>
                                    <p:animRot by="1500000">
                                      <p:cBhvr>
                                        <p:cTn id="36" dur="125" fill="hold">
                                          <p:stCondLst>
                                            <p:cond delay="375"/>
                                          </p:stCondLst>
                                        </p:cTn>
                                        <p:tgtEl>
                                          <p:spTgt spid="2325"/>
                                        </p:tgtEl>
                                        <p:attrNameLst>
                                          <p:attrName>r</p:attrName>
                                        </p:attrNameLst>
                                      </p:cBhvr>
                                    </p:animRot>
                                  </p:childTnLst>
                                  <p:subTnLst>
                                    <p:audio>
                                      <p:cMediaNode>
                                        <p:cTn display="0" masterRel="sameClick">
                                          <p:stCondLst>
                                            <p:cond evt="begin" delay="0">
                                              <p:tn val="31"/>
                                            </p:cond>
                                          </p:stCondLst>
                                          <p:endCondLst>
                                            <p:cond evt="onStopAudio" delay="0">
                                              <p:tgtEl>
                                                <p:sldTgt/>
                                              </p:tgtEl>
                                            </p:cond>
                                          </p:endCondLst>
                                        </p:cTn>
                                        <p:tgtEl>
                                          <p:sndTgt r:embed="rId5" name="type.wav"/>
                                        </p:tgtEl>
                                      </p:cMediaNode>
                                    </p:audio>
                                  </p:sub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0.1033 0.31098 C -0.09948 0.31861 -0.09514 0.32439 -0.09063 0.33202 C -0.08958 0.33849 -0.08889 0.34497 -0.08733 0.35121 C -0.08247 0.37063 -0.05938 0.37803 -0.04618 0.38081 C -0.03299 0.38959 -0.01788 0.39399 -0.0033 0.39769 C 0.02118 0.41133 0.04496 0.42497 0.06979 0.43792 C 0.08125 0.44393 0.08941 0.45433 0.10156 0.45896 C 0.12344 0.47838 0.15937 0.4763 0.18368 0.48439 C 0.20833 0.48323 0.22778 0.483 0.25052 0.47792 C 0.25833 0.47375 0.26493 0.47167 0.27292 0.46959 C 0.28576 0.45757 0.30052 0.45133 0.31423 0.44208 C 0.3191 0.43884 0.32344 0.43399 0.32847 0.43144 C 0.33403 0.42867 0.3401 0.42844 0.34601 0.42682 C 0.35816 0.42497 0.38246 0.42081 0.38246 0.42104 C 0.39462 0.42196 0.40746 0.41896 0.41892 0.42497 C 0.42673 0.4289 0.43194 0.43653 0.43958 0.44 C 0.44618 0.44647 0.45208 0.46011 0.46007 0.46289 C 0.46441 0.46451 0.46875 0.46451 0.47292 0.4652 C 0.5 0.4837 0.52691 0.47167 0.55851 0.46959 C 0.57587 0.46705 0.59149 0.46289 0.60781 0.45688 C 0.61198 0.45526 0.61632 0.4541 0.62048 0.45271 C 0.62257 0.45202 0.62691 0.4504 0.62691 0.45063 C 0.63715 0.45133 0.65208 0.44763 0.6618 0.45688 C 0.66736 0.46219 0.67239 0.46821 0.6776 0.47375 C 0.68055 0.47699 0.68559 0.48439 0.68559 0.48439 C 0.68767 0.49248 0.68733 0.49942 0.69201 0.50543 C 0.69601 0.52162 0.70243 0.54543 0.70469 0.56254 C 0.70851 0.59052 0.70434 0.56647 0.70781 0.58589 C 0.70677 0.61965 0.70469 0.65341 0.70469 0.6867 C 0.70469 0.75029 0.71094 0.8363 0.75226 0.87722 C 0.75399 0.88439 0.75469 0.8911 0.75868 0.89664 C 0.76684 0.90751 0.79444 0.91422 0.80469 0.9156 C 0.80573 0.91769 0.80764 0.9193 0.80781 0.92185 C 0.80868 0.93133 0.8033 0.9452 0.79826 0.95144 C 0.79618 0.95977 0.79514 0.96832 0.79358 0.97664 C 0.7941 0.98474 0.79392 0.9926 0.79514 1.00023 C 0.79566 1.00323 0.79739 1.00578 0.79826 1.00855 C 0.80191 1.02011 0.80382 1.0319 0.80937 1.04208 C 0.8184 1.05896 0.83021 1.07283 0.84253 1.08462 C 0.84496 1.0867 0.84548 1.09086 0.84757 1.09318 C 0.8493 1.09526 0.85173 1.09595 0.85382 1.09734 C 0.8566 1.10936 0.86302 1.11422 0.86979 1.12277 C 0.87344 1.13248 0.3243 0.6104 0.32691 0.61757 " pathEditMode="relative" rAng="0" ptsTypes="fffffffffffffffffffffffffffffffffffffffffff">
                                      <p:cBhvr>
                                        <p:cTn id="40" dur="2000" fill="hold"/>
                                        <p:tgtEl>
                                          <p:spTgt spid="4"/>
                                        </p:tgtEl>
                                        <p:attrNameLst>
                                          <p:attrName>ppt_x</p:attrName>
                                          <p:attrName>ppt_y</p:attrName>
                                        </p:attrNameLst>
                                      </p:cBhvr>
                                      <p:rCtr x="48800" y="41100"/>
                                    </p:animMotion>
                                  </p:childTnLst>
                                  <p:subTnLst>
                                    <p:audio>
                                      <p:cMediaNode vol="100000">
                                        <p:cTn display="0" masterRel="sameClick">
                                          <p:stCondLst>
                                            <p:cond evt="begin" delay="0">
                                              <p:tn val="39"/>
                                            </p:cond>
                                          </p:stCondLst>
                                          <p:endCondLst>
                                            <p:cond evt="onStopAudio" delay="0">
                                              <p:tgtEl>
                                                <p:sldTgt/>
                                              </p:tgtEl>
                                            </p:cond>
                                          </p:endCondLst>
                                        </p:cTn>
                                        <p:tgtEl>
                                          <p:sndTgt r:embed="rId6" name="Fireworks.wav"/>
                                        </p:tgtEl>
                                      </p:cMediaNode>
                                    </p:audio>
                                  </p:subTnLst>
                                </p:cTn>
                              </p:par>
                            </p:childTnLst>
                          </p:cTn>
                        </p:par>
                      </p:childTnLst>
                    </p:cTn>
                  </p:par>
                  <p:par>
                    <p:cTn id="41" fill="hold">
                      <p:stCondLst>
                        <p:cond delay="indefinite"/>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1" fill="hold"/>
                                        <p:tgtEl>
                                          <p:spTgt spid="260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45" fill="hold" display="0">
                  <p:stCondLst>
                    <p:cond delay="indefinite"/>
                  </p:stCondLst>
                  <p:endCondLst>
                    <p:cond evt="onPrev" delay="0">
                      <p:tgtEl>
                        <p:sldTgt/>
                      </p:tgtEl>
                    </p:cond>
                    <p:cond evt="onStopAudio" delay="0">
                      <p:tgtEl>
                        <p:sldTgt/>
                      </p:tgtEl>
                    </p:cond>
                  </p:endCondLst>
                </p:cTn>
                <p:tgtEl>
                  <p:spTgt spid="2603"/>
                </p:tgtEl>
              </p:cMediaNode>
            </p:audio>
          </p:childTnLst>
        </p:cTn>
      </p:par>
    </p:tnLst>
    <p:bldLst>
      <p:bldP spid="2326" grpId="0" animBg="1"/>
      <p:bldP spid="2325" grpId="0"/>
      <p:bldP spid="232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5"/>
          <p:cNvSpPr>
            <a:spLocks noChangeShapeType="1"/>
          </p:cNvSpPr>
          <p:nvPr/>
        </p:nvSpPr>
        <p:spPr bwMode="auto">
          <a:xfrm>
            <a:off x="0" y="6453188"/>
            <a:ext cx="9144000" cy="1587"/>
          </a:xfrm>
          <a:prstGeom prst="line">
            <a:avLst/>
          </a:prstGeom>
          <a:noFill/>
          <a:ln w="9525">
            <a:solidFill>
              <a:schemeClr val="tx1"/>
            </a:solidFill>
            <a:round/>
            <a:headEnd/>
            <a:tailEnd/>
          </a:ln>
        </p:spPr>
        <p:txBody>
          <a:bodyPr/>
          <a:lstStyle/>
          <a:p>
            <a:endParaRPr lang="he-IL"/>
          </a:p>
        </p:txBody>
      </p:sp>
      <p:sp>
        <p:nvSpPr>
          <p:cNvPr id="11267" name="Line 6"/>
          <p:cNvSpPr>
            <a:spLocks noChangeShapeType="1"/>
          </p:cNvSpPr>
          <p:nvPr/>
        </p:nvSpPr>
        <p:spPr bwMode="auto">
          <a:xfrm>
            <a:off x="0" y="404813"/>
            <a:ext cx="9144000" cy="1587"/>
          </a:xfrm>
          <a:prstGeom prst="line">
            <a:avLst/>
          </a:prstGeom>
          <a:noFill/>
          <a:ln w="9525">
            <a:solidFill>
              <a:schemeClr val="tx1"/>
            </a:solidFill>
            <a:round/>
            <a:headEnd/>
            <a:tailEnd/>
          </a:ln>
        </p:spPr>
        <p:txBody>
          <a:bodyPr/>
          <a:lstStyle/>
          <a:p>
            <a:endParaRPr lang="he-IL"/>
          </a:p>
        </p:txBody>
      </p:sp>
      <p:sp>
        <p:nvSpPr>
          <p:cNvPr id="11268" name="Text Box 15"/>
          <p:cNvSpPr txBox="1">
            <a:spLocks noChangeArrowheads="1"/>
          </p:cNvSpPr>
          <p:nvPr/>
        </p:nvSpPr>
        <p:spPr bwMode="auto">
          <a:xfrm>
            <a:off x="0" y="6491288"/>
            <a:ext cx="8893175" cy="366712"/>
          </a:xfrm>
          <a:prstGeom prst="rect">
            <a:avLst/>
          </a:prstGeom>
          <a:noFill/>
          <a:ln w="9525">
            <a:noFill/>
            <a:miter lim="800000"/>
            <a:headEnd/>
            <a:tailEnd/>
          </a:ln>
        </p:spPr>
        <p:txBody>
          <a:bodyPr>
            <a:spAutoFit/>
          </a:bodyPr>
          <a:lstStyle/>
          <a:p>
            <a:pPr algn="ctr">
              <a:spcBef>
                <a:spcPct val="50000"/>
              </a:spcBef>
            </a:pPr>
            <a:r>
              <a:rPr lang="he-IL" dirty="0"/>
              <a:t>ד"ר קרן אור חן, אוניברסיטת חיפה © </a:t>
            </a:r>
            <a:r>
              <a:rPr lang="he-IL" dirty="0" smtClean="0"/>
              <a:t>2018 </a:t>
            </a:r>
            <a:endParaRPr lang="en-US" dirty="0"/>
          </a:p>
        </p:txBody>
      </p:sp>
      <p:sp>
        <p:nvSpPr>
          <p:cNvPr id="11269" name="Text Box 8"/>
          <p:cNvSpPr txBox="1">
            <a:spLocks noChangeArrowheads="1"/>
          </p:cNvSpPr>
          <p:nvPr/>
        </p:nvSpPr>
        <p:spPr bwMode="auto">
          <a:xfrm>
            <a:off x="5580063" y="0"/>
            <a:ext cx="3563937" cy="366713"/>
          </a:xfrm>
          <a:prstGeom prst="rect">
            <a:avLst/>
          </a:prstGeom>
          <a:noFill/>
          <a:ln w="9525">
            <a:noFill/>
            <a:miter lim="800000"/>
            <a:headEnd/>
            <a:tailEnd/>
          </a:ln>
        </p:spPr>
        <p:txBody>
          <a:bodyPr>
            <a:spAutoFit/>
          </a:bodyPr>
          <a:lstStyle/>
          <a:p>
            <a:pPr>
              <a:spcBef>
                <a:spcPct val="50000"/>
              </a:spcBef>
            </a:pPr>
            <a:r>
              <a:rPr lang="he-IL"/>
              <a:t>המחזור הראשון של השינה – שלב</a:t>
            </a:r>
            <a:r>
              <a:rPr lang="en-US"/>
              <a:t>V </a:t>
            </a:r>
          </a:p>
        </p:txBody>
      </p:sp>
      <p:sp>
        <p:nvSpPr>
          <p:cNvPr id="11270" name="Text Box 9"/>
          <p:cNvSpPr txBox="1">
            <a:spLocks noChangeArrowheads="1"/>
          </p:cNvSpPr>
          <p:nvPr/>
        </p:nvSpPr>
        <p:spPr bwMode="auto">
          <a:xfrm>
            <a:off x="2124075" y="404813"/>
            <a:ext cx="5616575" cy="641350"/>
          </a:xfrm>
          <a:prstGeom prst="rect">
            <a:avLst/>
          </a:prstGeom>
          <a:noFill/>
          <a:ln w="9525">
            <a:noFill/>
            <a:miter lim="800000"/>
            <a:headEnd/>
            <a:tailEnd/>
          </a:ln>
        </p:spPr>
        <p:txBody>
          <a:bodyPr>
            <a:spAutoFit/>
          </a:bodyPr>
          <a:lstStyle/>
          <a:p>
            <a:pPr>
              <a:spcBef>
                <a:spcPct val="50000"/>
              </a:spcBef>
            </a:pPr>
            <a:r>
              <a:rPr lang="he-IL" sz="3600"/>
              <a:t>המחזור הראשון של השינה -</a:t>
            </a:r>
            <a:endParaRPr lang="en-US" sz="3600"/>
          </a:p>
        </p:txBody>
      </p:sp>
      <p:sp>
        <p:nvSpPr>
          <p:cNvPr id="11274" name="Text Box 10"/>
          <p:cNvSpPr txBox="1">
            <a:spLocks noChangeArrowheads="1"/>
          </p:cNvSpPr>
          <p:nvPr/>
        </p:nvSpPr>
        <p:spPr bwMode="auto">
          <a:xfrm>
            <a:off x="3563938" y="908050"/>
            <a:ext cx="2232025" cy="457200"/>
          </a:xfrm>
          <a:prstGeom prst="rect">
            <a:avLst/>
          </a:prstGeom>
          <a:noFill/>
          <a:ln w="9525">
            <a:noFill/>
            <a:miter lim="800000"/>
            <a:headEnd/>
            <a:tailEnd/>
          </a:ln>
        </p:spPr>
        <p:txBody>
          <a:bodyPr>
            <a:spAutoFit/>
          </a:bodyPr>
          <a:lstStyle/>
          <a:p>
            <a:pPr>
              <a:spcBef>
                <a:spcPct val="50000"/>
              </a:spcBef>
            </a:pPr>
            <a:r>
              <a:rPr lang="he-IL" sz="2400"/>
              <a:t>שלב</a:t>
            </a:r>
            <a:r>
              <a:rPr lang="en-US" sz="2400"/>
              <a:t> V </a:t>
            </a:r>
            <a:r>
              <a:rPr lang="he-IL" sz="2400"/>
              <a:t>– </a:t>
            </a:r>
            <a:r>
              <a:rPr lang="en-US" sz="2400"/>
              <a:t>R.E.M</a:t>
            </a:r>
          </a:p>
        </p:txBody>
      </p:sp>
      <p:sp>
        <p:nvSpPr>
          <p:cNvPr id="11275" name="Rectangle 11"/>
          <p:cNvSpPr>
            <a:spLocks noChangeArrowheads="1"/>
          </p:cNvSpPr>
          <p:nvPr/>
        </p:nvSpPr>
        <p:spPr bwMode="auto">
          <a:xfrm>
            <a:off x="-323850" y="1331913"/>
            <a:ext cx="9324975" cy="5219700"/>
          </a:xfrm>
          <a:prstGeom prst="rect">
            <a:avLst/>
          </a:prstGeom>
          <a:noFill/>
          <a:ln w="9525">
            <a:noFill/>
            <a:miter lim="800000"/>
            <a:headEnd/>
            <a:tailEnd/>
          </a:ln>
        </p:spPr>
        <p:txBody>
          <a:bodyPr anchor="ctr">
            <a:spAutoFit/>
          </a:bodyPr>
          <a:lstStyle/>
          <a:p>
            <a:pPr>
              <a:tabLst>
                <a:tab pos="685800" algn="l"/>
              </a:tabLst>
            </a:pPr>
            <a:r>
              <a:rPr lang="he-IL" u="sng"/>
              <a:t>ההיבטים הפיזיולוגיים של שלב    </a:t>
            </a:r>
            <a:r>
              <a:rPr lang="en-US" u="sng"/>
              <a:t>R.E.M.</a:t>
            </a:r>
            <a:r>
              <a:rPr lang="he-IL" u="sng"/>
              <a:t>  (שלב </a:t>
            </a:r>
            <a:r>
              <a:rPr lang="en-US" u="sng"/>
              <a:t>V</a:t>
            </a:r>
            <a:r>
              <a:rPr lang="he-IL" u="sng"/>
              <a:t>) :</a:t>
            </a:r>
            <a:r>
              <a:rPr lang="en-US"/>
              <a:t>    </a:t>
            </a:r>
          </a:p>
          <a:p>
            <a:pPr>
              <a:tabLst>
                <a:tab pos="685800" algn="l"/>
              </a:tabLst>
            </a:pPr>
            <a:r>
              <a:rPr lang="he-IL"/>
              <a:t>א. לשלב זה 4 פרמטרים (משתנים):</a:t>
            </a:r>
            <a:endParaRPr lang="en-US"/>
          </a:p>
          <a:p>
            <a:pPr>
              <a:tabLst>
                <a:tab pos="685800" algn="l"/>
              </a:tabLst>
            </a:pPr>
            <a:r>
              <a:rPr lang="he-IL" b="0"/>
              <a:t>מוח בשיא פעילותו, 30 עד 35 גלים בשנייה (לעיתים יותר מאשר בערנות) רגישות בעור, לחץ דם, כל המערכת האוטונומית בשיאה.</a:t>
            </a:r>
          </a:p>
          <a:p>
            <a:pPr>
              <a:tabLst>
                <a:tab pos="685800" algn="l"/>
              </a:tabLst>
            </a:pPr>
            <a:endParaRPr lang="en-US" sz="800" b="0"/>
          </a:p>
          <a:p>
            <a:pPr>
              <a:tabLst>
                <a:tab pos="685800" algn="l"/>
              </a:tabLst>
            </a:pPr>
            <a:r>
              <a:rPr lang="he-IL"/>
              <a:t>ב. השינה הפרדוקסאלית, הגוף בשיתוק אך פעילות המוח בשיאה.</a:t>
            </a:r>
          </a:p>
          <a:p>
            <a:pPr>
              <a:tabLst>
                <a:tab pos="685800" algn="l"/>
              </a:tabLst>
            </a:pPr>
            <a:endParaRPr lang="en-US" sz="800"/>
          </a:p>
          <a:p>
            <a:pPr>
              <a:tabLst>
                <a:tab pos="685800" algn="l"/>
              </a:tabLst>
            </a:pPr>
            <a:r>
              <a:rPr lang="he-IL"/>
              <a:t>ג.</a:t>
            </a:r>
            <a:r>
              <a:rPr lang="he-IL" b="0"/>
              <a:t> תנועות עיניים מהירות.</a:t>
            </a:r>
          </a:p>
          <a:p>
            <a:pPr>
              <a:tabLst>
                <a:tab pos="685800" algn="l"/>
              </a:tabLst>
            </a:pPr>
            <a:endParaRPr lang="en-US" sz="800" b="0"/>
          </a:p>
          <a:p>
            <a:pPr>
              <a:tabLst>
                <a:tab pos="685800" algn="l"/>
              </a:tabLst>
            </a:pPr>
            <a:r>
              <a:rPr lang="he-IL"/>
              <a:t>ד.</a:t>
            </a:r>
            <a:r>
              <a:rPr lang="he-IL" b="0"/>
              <a:t> 87% מהאנשים שמעירים אותם בדיוק בשנת  </a:t>
            </a:r>
            <a:r>
              <a:rPr lang="en-US" b="0"/>
              <a:t>REM</a:t>
            </a:r>
            <a:r>
              <a:rPr lang="he-IL" b="0"/>
              <a:t>  מדווחים שברגע הזה בדיוק הם חלמו חלום.</a:t>
            </a:r>
          </a:p>
          <a:p>
            <a:pPr>
              <a:tabLst>
                <a:tab pos="685800" algn="l"/>
              </a:tabLst>
            </a:pPr>
            <a:endParaRPr lang="he-IL" sz="800" b="0"/>
          </a:p>
          <a:p>
            <a:pPr>
              <a:buFontTx/>
              <a:buChar char="•"/>
              <a:tabLst>
                <a:tab pos="685800" algn="l"/>
              </a:tabLst>
            </a:pPr>
            <a:r>
              <a:rPr lang="he-IL" u="sng"/>
              <a:t>הערה:</a:t>
            </a:r>
            <a:r>
              <a:rPr lang="he-IL"/>
              <a:t> אצל אנשים חרדתיים יש לעיתים דילוג על שלבים </a:t>
            </a:r>
            <a:r>
              <a:rPr lang="en-US" b="0"/>
              <a:t>III</a:t>
            </a:r>
            <a:r>
              <a:rPr lang="he-IL" b="0"/>
              <a:t> ו- </a:t>
            </a:r>
            <a:r>
              <a:rPr lang="en-US" b="0"/>
              <a:t>IV</a:t>
            </a:r>
            <a:r>
              <a:rPr lang="he-IL" b="0"/>
              <a:t> בתהליך זה (2&gt;1&gt;5) </a:t>
            </a:r>
          </a:p>
          <a:p>
            <a:pPr>
              <a:tabLst>
                <a:tab pos="685800" algn="l"/>
              </a:tabLst>
            </a:pPr>
            <a:endParaRPr lang="en-US" sz="800" b="0"/>
          </a:p>
          <a:p>
            <a:pPr>
              <a:buFontTx/>
              <a:buChar char="•"/>
              <a:tabLst>
                <a:tab pos="685800" algn="l"/>
              </a:tabLst>
            </a:pPr>
            <a:r>
              <a:rPr lang="he-IL"/>
              <a:t> שנת ראם היא שנת החלומות.</a:t>
            </a:r>
            <a:endParaRPr lang="he-IL" sz="800"/>
          </a:p>
          <a:p>
            <a:pPr>
              <a:buFontTx/>
              <a:buChar char="•"/>
              <a:tabLst>
                <a:tab pos="685800" algn="l"/>
              </a:tabLst>
            </a:pPr>
            <a:r>
              <a:rPr lang="he-IL"/>
              <a:t> גם בשלבים אחרים יש חלומות אך החלומות המשמעותיים ביותר הם בשנת רם.</a:t>
            </a:r>
            <a:endParaRPr lang="en-US" b="0"/>
          </a:p>
          <a:p>
            <a:pPr>
              <a:tabLst>
                <a:tab pos="685800" algn="l"/>
              </a:tabLst>
            </a:pPr>
            <a:r>
              <a:rPr lang="he-IL" b="0"/>
              <a:t>במהלך הלילה בכל מחזור נוסף, שנת הרם עשויה לתפוס שעה מתוך שעה וחצי.</a:t>
            </a:r>
          </a:p>
          <a:p>
            <a:pPr>
              <a:tabLst>
                <a:tab pos="685800" algn="l"/>
              </a:tabLst>
            </a:pPr>
            <a:endParaRPr lang="en-US" sz="800" b="0"/>
          </a:p>
          <a:p>
            <a:pPr>
              <a:buFontTx/>
              <a:buChar char="•"/>
              <a:tabLst>
                <a:tab pos="685800" algn="l"/>
              </a:tabLst>
            </a:pPr>
            <a:r>
              <a:rPr lang="he-IL"/>
              <a:t> חלום אורך 8 עד 15 שניות בממוצע.</a:t>
            </a:r>
            <a:endParaRPr lang="en-US"/>
          </a:p>
          <a:p>
            <a:pPr>
              <a:tabLst>
                <a:tab pos="685800" algn="l"/>
              </a:tabLst>
            </a:pPr>
            <a:r>
              <a:rPr lang="he-IL"/>
              <a:t>חלומות נתפסים בעיננו כארוכים יותר מאשר הם במציאות, משתי סיבות:</a:t>
            </a:r>
            <a:endParaRPr lang="en-US" b="0"/>
          </a:p>
          <a:p>
            <a:pPr>
              <a:tabLst>
                <a:tab pos="685800" algn="l"/>
              </a:tabLst>
            </a:pPr>
            <a:r>
              <a:rPr lang="he-IL" b="0"/>
              <a:t>חלום הוא תהליך דמיוני נעדר חוקיות של לוגיקה, זמן, ומרחב.</a:t>
            </a:r>
            <a:endParaRPr lang="en-US" b="0"/>
          </a:p>
          <a:p>
            <a:pPr>
              <a:tabLst>
                <a:tab pos="685800" algn="l"/>
              </a:tabLst>
            </a:pPr>
            <a:r>
              <a:rPr lang="he-IL" b="0"/>
              <a:t>במהלך הלילה ככל ששנת הרם מתארכת יש לנו המון אפיזודות של חלומות קצרים שמתגבשות לכדי </a:t>
            </a:r>
          </a:p>
          <a:p>
            <a:pPr>
              <a:tabLst>
                <a:tab pos="685800" algn="l"/>
              </a:tabLst>
            </a:pPr>
            <a:r>
              <a:rPr lang="he-IL" b="0"/>
              <a:t>חלום אחד.</a:t>
            </a:r>
            <a:endParaRPr lang="en-US"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274"/>
                                        </p:tgtEl>
                                        <p:attrNameLst>
                                          <p:attrName>style.visibility</p:attrName>
                                        </p:attrNameLst>
                                      </p:cBhvr>
                                      <p:to>
                                        <p:strVal val="visible"/>
                                      </p:to>
                                    </p:set>
                                    <p:animEffect transition="in" filter="wipe(right)">
                                      <p:cBhvr>
                                        <p:cTn id="7" dur="2000"/>
                                        <p:tgtEl>
                                          <p:spTgt spid="1127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275"/>
                                        </p:tgtEl>
                                        <p:attrNameLst>
                                          <p:attrName>style.visibility</p:attrName>
                                        </p:attrNameLst>
                                      </p:cBhvr>
                                      <p:to>
                                        <p:strVal val="visible"/>
                                      </p:to>
                                    </p:set>
                                    <p:animEffect transition="in" filter="diamond(in)">
                                      <p:cBhvr>
                                        <p:cTn id="12" dur="2000"/>
                                        <p:tgtEl>
                                          <p:spTgt spid="11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p:bldP spid="112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5"/>
          <p:cNvSpPr>
            <a:spLocks noChangeShapeType="1"/>
          </p:cNvSpPr>
          <p:nvPr/>
        </p:nvSpPr>
        <p:spPr bwMode="auto">
          <a:xfrm>
            <a:off x="0" y="6453188"/>
            <a:ext cx="9144000" cy="1587"/>
          </a:xfrm>
          <a:prstGeom prst="line">
            <a:avLst/>
          </a:prstGeom>
          <a:noFill/>
          <a:ln w="9525">
            <a:solidFill>
              <a:schemeClr val="tx1"/>
            </a:solidFill>
            <a:round/>
            <a:headEnd/>
            <a:tailEnd/>
          </a:ln>
        </p:spPr>
        <p:txBody>
          <a:bodyPr/>
          <a:lstStyle/>
          <a:p>
            <a:endParaRPr lang="he-IL"/>
          </a:p>
        </p:txBody>
      </p:sp>
      <p:sp>
        <p:nvSpPr>
          <p:cNvPr id="12291" name="Line 6"/>
          <p:cNvSpPr>
            <a:spLocks noChangeShapeType="1"/>
          </p:cNvSpPr>
          <p:nvPr/>
        </p:nvSpPr>
        <p:spPr bwMode="auto">
          <a:xfrm>
            <a:off x="0" y="404813"/>
            <a:ext cx="9144000" cy="1587"/>
          </a:xfrm>
          <a:prstGeom prst="line">
            <a:avLst/>
          </a:prstGeom>
          <a:noFill/>
          <a:ln w="9525">
            <a:solidFill>
              <a:schemeClr val="tx1"/>
            </a:solidFill>
            <a:round/>
            <a:headEnd/>
            <a:tailEnd/>
          </a:ln>
        </p:spPr>
        <p:txBody>
          <a:bodyPr/>
          <a:lstStyle/>
          <a:p>
            <a:endParaRPr lang="he-IL"/>
          </a:p>
        </p:txBody>
      </p:sp>
      <p:sp>
        <p:nvSpPr>
          <p:cNvPr id="12292" name="Text Box 15"/>
          <p:cNvSpPr txBox="1">
            <a:spLocks noChangeArrowheads="1"/>
          </p:cNvSpPr>
          <p:nvPr/>
        </p:nvSpPr>
        <p:spPr bwMode="auto">
          <a:xfrm>
            <a:off x="0" y="6491288"/>
            <a:ext cx="8893175" cy="366712"/>
          </a:xfrm>
          <a:prstGeom prst="rect">
            <a:avLst/>
          </a:prstGeom>
          <a:noFill/>
          <a:ln w="9525">
            <a:noFill/>
            <a:miter lim="800000"/>
            <a:headEnd/>
            <a:tailEnd/>
          </a:ln>
        </p:spPr>
        <p:txBody>
          <a:bodyPr>
            <a:spAutoFit/>
          </a:bodyPr>
          <a:lstStyle/>
          <a:p>
            <a:pPr algn="ctr">
              <a:spcBef>
                <a:spcPct val="50000"/>
              </a:spcBef>
            </a:pPr>
            <a:r>
              <a:rPr lang="he-IL" dirty="0"/>
              <a:t>ד"ר קרן אור חן, אוניברסיטת חיפה © </a:t>
            </a:r>
            <a:r>
              <a:rPr lang="he-IL" dirty="0" smtClean="0"/>
              <a:t>2018 </a:t>
            </a:r>
            <a:endParaRPr lang="en-US" dirty="0"/>
          </a:p>
        </p:txBody>
      </p:sp>
      <p:sp>
        <p:nvSpPr>
          <p:cNvPr id="12293" name="Text Box 8"/>
          <p:cNvSpPr txBox="1">
            <a:spLocks noChangeArrowheads="1"/>
          </p:cNvSpPr>
          <p:nvPr/>
        </p:nvSpPr>
        <p:spPr bwMode="auto">
          <a:xfrm>
            <a:off x="4716463" y="0"/>
            <a:ext cx="4427537" cy="366713"/>
          </a:xfrm>
          <a:prstGeom prst="rect">
            <a:avLst/>
          </a:prstGeom>
          <a:noFill/>
          <a:ln w="9525">
            <a:noFill/>
            <a:miter lim="800000"/>
            <a:headEnd/>
            <a:tailEnd/>
          </a:ln>
        </p:spPr>
        <p:txBody>
          <a:bodyPr>
            <a:spAutoFit/>
          </a:bodyPr>
          <a:lstStyle/>
          <a:p>
            <a:pPr>
              <a:spcBef>
                <a:spcPct val="50000"/>
              </a:spcBef>
            </a:pPr>
            <a:r>
              <a:rPr lang="he-IL"/>
              <a:t>המחזור הראשון של השינה שלב-</a:t>
            </a:r>
            <a:r>
              <a:rPr lang="en-US"/>
              <a:t>V</a:t>
            </a:r>
            <a:r>
              <a:rPr lang="he-IL"/>
              <a:t> - המשך</a:t>
            </a:r>
            <a:endParaRPr lang="en-US"/>
          </a:p>
        </p:txBody>
      </p:sp>
      <p:sp>
        <p:nvSpPr>
          <p:cNvPr id="12294" name="Text Box 9"/>
          <p:cNvSpPr txBox="1">
            <a:spLocks noChangeArrowheads="1"/>
          </p:cNvSpPr>
          <p:nvPr/>
        </p:nvSpPr>
        <p:spPr bwMode="auto">
          <a:xfrm>
            <a:off x="2124075" y="620713"/>
            <a:ext cx="5616575" cy="641350"/>
          </a:xfrm>
          <a:prstGeom prst="rect">
            <a:avLst/>
          </a:prstGeom>
          <a:noFill/>
          <a:ln w="9525">
            <a:noFill/>
            <a:miter lim="800000"/>
            <a:headEnd/>
            <a:tailEnd/>
          </a:ln>
        </p:spPr>
        <p:txBody>
          <a:bodyPr>
            <a:spAutoFit/>
          </a:bodyPr>
          <a:lstStyle/>
          <a:p>
            <a:pPr>
              <a:spcBef>
                <a:spcPct val="50000"/>
              </a:spcBef>
            </a:pPr>
            <a:r>
              <a:rPr lang="he-IL" sz="3600"/>
              <a:t>המחזור הראשון של השינה -</a:t>
            </a:r>
            <a:endParaRPr lang="en-US" sz="3600"/>
          </a:p>
        </p:txBody>
      </p:sp>
      <p:sp>
        <p:nvSpPr>
          <p:cNvPr id="12298" name="Text Box 10"/>
          <p:cNvSpPr txBox="1">
            <a:spLocks noChangeArrowheads="1"/>
          </p:cNvSpPr>
          <p:nvPr/>
        </p:nvSpPr>
        <p:spPr bwMode="auto">
          <a:xfrm>
            <a:off x="3203575" y="1341438"/>
            <a:ext cx="3240088" cy="457200"/>
          </a:xfrm>
          <a:prstGeom prst="rect">
            <a:avLst/>
          </a:prstGeom>
          <a:noFill/>
          <a:ln w="9525">
            <a:noFill/>
            <a:miter lim="800000"/>
            <a:headEnd/>
            <a:tailEnd/>
          </a:ln>
        </p:spPr>
        <p:txBody>
          <a:bodyPr>
            <a:spAutoFit/>
          </a:bodyPr>
          <a:lstStyle/>
          <a:p>
            <a:pPr>
              <a:spcBef>
                <a:spcPct val="50000"/>
              </a:spcBef>
            </a:pPr>
            <a:r>
              <a:rPr lang="he-IL" sz="2400"/>
              <a:t>שלב</a:t>
            </a:r>
            <a:r>
              <a:rPr lang="en-US" sz="2400"/>
              <a:t> V </a:t>
            </a:r>
            <a:r>
              <a:rPr lang="he-IL" sz="2400"/>
              <a:t>– </a:t>
            </a:r>
            <a:r>
              <a:rPr lang="en-US" sz="2400"/>
              <a:t>R.E.M</a:t>
            </a:r>
            <a:r>
              <a:rPr lang="he-IL" sz="2400"/>
              <a:t> - המשך</a:t>
            </a:r>
            <a:endParaRPr lang="en-US" sz="2400"/>
          </a:p>
        </p:txBody>
      </p:sp>
      <p:sp>
        <p:nvSpPr>
          <p:cNvPr id="12299" name="Rectangle 11"/>
          <p:cNvSpPr>
            <a:spLocks noChangeArrowheads="1"/>
          </p:cNvSpPr>
          <p:nvPr/>
        </p:nvSpPr>
        <p:spPr bwMode="auto">
          <a:xfrm>
            <a:off x="468313" y="1841500"/>
            <a:ext cx="8316912" cy="4479925"/>
          </a:xfrm>
          <a:prstGeom prst="rect">
            <a:avLst/>
          </a:prstGeom>
          <a:noFill/>
          <a:ln w="9525">
            <a:noFill/>
            <a:miter lim="800000"/>
            <a:headEnd/>
            <a:tailEnd/>
          </a:ln>
        </p:spPr>
        <p:txBody>
          <a:bodyPr anchor="ctr">
            <a:spAutoFit/>
          </a:bodyPr>
          <a:lstStyle/>
          <a:p>
            <a:pPr>
              <a:buFontTx/>
              <a:buChar char="•"/>
              <a:tabLst>
                <a:tab pos="685800" algn="l"/>
              </a:tabLst>
            </a:pPr>
            <a:r>
              <a:rPr lang="he-IL" sz="2000"/>
              <a:t> שנת הרם </a:t>
            </a:r>
            <a:r>
              <a:rPr lang="he-IL" sz="2000" b="0"/>
              <a:t>משמשת רופאים ופסיכולוגים לאיתור בעיות בתפקוד המיני כאשר הבעיות נחלקות לבעיות אורגניות פיזיולוגיות ופסיכולוגיות.</a:t>
            </a:r>
          </a:p>
          <a:p>
            <a:pPr>
              <a:tabLst>
                <a:tab pos="685800" algn="l"/>
              </a:tabLst>
            </a:pPr>
            <a:endParaRPr lang="he-IL" sz="1400" b="0"/>
          </a:p>
          <a:p>
            <a:pPr>
              <a:buFontTx/>
              <a:buChar char="•"/>
              <a:tabLst>
                <a:tab pos="685800" algn="l"/>
              </a:tabLst>
            </a:pPr>
            <a:r>
              <a:rPr lang="he-IL" sz="2000"/>
              <a:t> ששת הגורמים הפסיכולוגיים שנמצאו כשמשפיעים על התפקוד המיני הם:</a:t>
            </a:r>
            <a:endParaRPr lang="en-US" sz="2000" b="0"/>
          </a:p>
          <a:p>
            <a:pPr>
              <a:tabLst>
                <a:tab pos="685800" algn="l"/>
              </a:tabLst>
            </a:pPr>
            <a:r>
              <a:rPr lang="he-IL" sz="2000" b="0"/>
              <a:t>א. חרדה, משברים.</a:t>
            </a:r>
            <a:endParaRPr lang="en-US" sz="2000" b="0"/>
          </a:p>
          <a:p>
            <a:pPr>
              <a:tabLst>
                <a:tab pos="685800" algn="l"/>
              </a:tabLst>
            </a:pPr>
            <a:r>
              <a:rPr lang="he-IL" sz="2000" b="0"/>
              <a:t>ב. דיכאון.</a:t>
            </a:r>
            <a:endParaRPr lang="en-US" sz="2000" b="0"/>
          </a:p>
          <a:p>
            <a:pPr>
              <a:tabLst>
                <a:tab pos="685800" algn="l"/>
              </a:tabLst>
            </a:pPr>
            <a:r>
              <a:rPr lang="he-IL" sz="2000" b="0"/>
              <a:t>ג. טראומה מינית (התעללות, הטרדות מיניות).</a:t>
            </a:r>
            <a:endParaRPr lang="en-US" sz="2000" b="0"/>
          </a:p>
          <a:p>
            <a:pPr>
              <a:tabLst>
                <a:tab pos="685800" algn="l"/>
              </a:tabLst>
            </a:pPr>
            <a:r>
              <a:rPr lang="he-IL" sz="2000" b="0"/>
              <a:t>ד. אי שביעות רצון בזוגיות</a:t>
            </a:r>
            <a:endParaRPr lang="en-US" sz="2000" b="0"/>
          </a:p>
          <a:p>
            <a:pPr>
              <a:tabLst>
                <a:tab pos="685800" algn="l"/>
              </a:tabLst>
            </a:pPr>
            <a:r>
              <a:rPr lang="he-IL" sz="2000" b="0"/>
              <a:t>ה. כאמור אבר המין הגדול ביותר הוא המוח: לפיכך דימוי עצמי, חסכים, חסמים פוגעים בתפקוד המיני.</a:t>
            </a:r>
            <a:endParaRPr lang="en-US" sz="2000" b="0"/>
          </a:p>
          <a:p>
            <a:pPr>
              <a:tabLst>
                <a:tab pos="685800" algn="l"/>
              </a:tabLst>
            </a:pPr>
            <a:r>
              <a:rPr lang="he-IL" sz="2000"/>
              <a:t>ו. החינוך בבית:</a:t>
            </a:r>
            <a:r>
              <a:rPr lang="he-IL" sz="2000" b="0"/>
              <a:t>  המחקרים מראים שזה הגורם בעל המשקל הגדול ביותר (סופר אגו, מוסר, עכבות)</a:t>
            </a:r>
          </a:p>
          <a:p>
            <a:pPr>
              <a:tabLst>
                <a:tab pos="685800" algn="l"/>
              </a:tabLst>
            </a:pPr>
            <a:endParaRPr lang="en-US" sz="1400" b="0"/>
          </a:p>
          <a:p>
            <a:pPr>
              <a:buFontTx/>
              <a:buChar char="•"/>
              <a:tabLst>
                <a:tab pos="685800" algn="l"/>
              </a:tabLst>
            </a:pPr>
            <a:r>
              <a:rPr lang="he-IL" sz="2000" b="0"/>
              <a:t> אדם עם בעיות בתפקוד המיני שבשנת </a:t>
            </a:r>
            <a:r>
              <a:rPr lang="he-IL" sz="2000"/>
              <a:t>רם מצליח לחוות עוררות מינית סובל רק מבעיה פסיכולוגית (גברים ונשים).</a:t>
            </a:r>
          </a:p>
        </p:txBody>
      </p:sp>
      <p:pic>
        <p:nvPicPr>
          <p:cNvPr id="12301" name="Picture 13" descr="%D7%97%D7%A8%D7%93%D7%94"/>
          <p:cNvPicPr>
            <a:picLocks noChangeAspect="1" noChangeArrowheads="1"/>
          </p:cNvPicPr>
          <p:nvPr/>
        </p:nvPicPr>
        <p:blipFill>
          <a:blip r:embed="rId3" cstate="print"/>
          <a:srcRect/>
          <a:stretch>
            <a:fillRect/>
          </a:stretch>
        </p:blipFill>
        <p:spPr bwMode="auto">
          <a:xfrm>
            <a:off x="179388" y="2924175"/>
            <a:ext cx="1728787" cy="1376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mph" presetSubtype="0" grpId="0" nodeType="clickEffect">
                                  <p:stCondLst>
                                    <p:cond delay="0"/>
                                  </p:stCondLst>
                                  <p:childTnLst>
                                    <p:set>
                                      <p:cBhvr override="childStyle">
                                        <p:cTn id="6" dur="500" fill="hold"/>
                                        <p:tgtEl>
                                          <p:spTgt spid="12298"/>
                                        </p:tgtEl>
                                        <p:attrNameLst>
                                          <p:attrName>style.color</p:attrName>
                                        </p:attrNameLst>
                                      </p:cBhvr>
                                      <p:to>
                                        <p:clrVal>
                                          <a:schemeClr val="accent2"/>
                                        </p:clrVal>
                                      </p:to>
                                    </p:set>
                                    <p:set>
                                      <p:cBhvr override="childStyle">
                                        <p:cTn id="7" dur="500" fill="hold"/>
                                        <p:tgtEl>
                                          <p:spTgt spid="12298"/>
                                        </p:tgtEl>
                                        <p:attrNameLst>
                                          <p:attrName>style.fontStyle</p:attrName>
                                        </p:attrNameLst>
                                      </p:cBhvr>
                                      <p:to>
                                        <p:strVal val="italic"/>
                                      </p:to>
                                    </p:set>
                                    <p:set>
                                      <p:cBhvr>
                                        <p:cTn id="8" dur="500" fill="hold"/>
                                        <p:tgtEl>
                                          <p:spTgt spid="12298"/>
                                        </p:tgtEl>
                                        <p:attrNameLst>
                                          <p:attrName>style.fontWeight</p:attrName>
                                        </p:attrNameLst>
                                      </p:cBhvr>
                                      <p:to>
                                        <p:strVal val="bold"/>
                                      </p:to>
                                    </p:set>
                                    <p:set>
                                      <p:cBhvr>
                                        <p:cTn id="9" dur="500" fill="hold"/>
                                        <p:tgtEl>
                                          <p:spTgt spid="12298"/>
                                        </p:tgtEl>
                                        <p:attrNameLst>
                                          <p:attrName>style.textDecorationUnderline</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299"/>
                                        </p:tgtEl>
                                        <p:attrNameLst>
                                          <p:attrName>fillcolor</p:attrName>
                                        </p:attrNameLst>
                                      </p:cBhvr>
                                      <p:to>
                                        <a:schemeClr val="accent2"/>
                                      </p:to>
                                    </p:animClr>
                                    <p:set>
                                      <p:cBhvr>
                                        <p:cTn id="14" dur="2000" fill="hold"/>
                                        <p:tgtEl>
                                          <p:spTgt spid="12299"/>
                                        </p:tgtEl>
                                        <p:attrNameLst>
                                          <p:attrName>fill.type</p:attrName>
                                        </p:attrNameLst>
                                      </p:cBhvr>
                                      <p:to>
                                        <p:strVal val="solid"/>
                                      </p:to>
                                    </p:set>
                                    <p:set>
                                      <p:cBhvr>
                                        <p:cTn id="15" dur="2000" fill="hold"/>
                                        <p:tgtEl>
                                          <p:spTgt spid="12299"/>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2301"/>
                                        </p:tgtEl>
                                        <p:attrNameLst>
                                          <p:attrName>style.visibility</p:attrName>
                                        </p:attrNameLst>
                                      </p:cBhvr>
                                      <p:to>
                                        <p:strVal val="visible"/>
                                      </p:to>
                                    </p:set>
                                    <p:animEffect transition="in" filter="wipe(down)">
                                      <p:cBhvr>
                                        <p:cTn id="20" dur="580">
                                          <p:stCondLst>
                                            <p:cond delay="0"/>
                                          </p:stCondLst>
                                        </p:cTn>
                                        <p:tgtEl>
                                          <p:spTgt spid="12301"/>
                                        </p:tgtEl>
                                      </p:cBhvr>
                                    </p:animEffect>
                                    <p:anim calcmode="lin" valueType="num">
                                      <p:cBhvr>
                                        <p:cTn id="21" dur="1822" tmFilter="0,0; 0.14,0.36; 0.43,0.73; 0.71,0.91; 1.0,1.0">
                                          <p:stCondLst>
                                            <p:cond delay="0"/>
                                          </p:stCondLst>
                                        </p:cTn>
                                        <p:tgtEl>
                                          <p:spTgt spid="1230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230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230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230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2301"/>
                                        </p:tgtEl>
                                        <p:attrNameLst>
                                          <p:attrName>ppt_y</p:attrName>
                                        </p:attrNameLst>
                                      </p:cBhvr>
                                      <p:tavLst>
                                        <p:tav tm="0" fmla="#ppt_y-sin(pi*$)/81">
                                          <p:val>
                                            <p:fltVal val="0"/>
                                          </p:val>
                                        </p:tav>
                                        <p:tav tm="100000">
                                          <p:val>
                                            <p:fltVal val="1"/>
                                          </p:val>
                                        </p:tav>
                                      </p:tavLst>
                                    </p:anim>
                                    <p:animScale>
                                      <p:cBhvr>
                                        <p:cTn id="26" dur="26">
                                          <p:stCondLst>
                                            <p:cond delay="650"/>
                                          </p:stCondLst>
                                        </p:cTn>
                                        <p:tgtEl>
                                          <p:spTgt spid="12301"/>
                                        </p:tgtEl>
                                      </p:cBhvr>
                                      <p:to x="100000" y="60000"/>
                                    </p:animScale>
                                    <p:animScale>
                                      <p:cBhvr>
                                        <p:cTn id="27" dur="166" decel="50000">
                                          <p:stCondLst>
                                            <p:cond delay="676"/>
                                          </p:stCondLst>
                                        </p:cTn>
                                        <p:tgtEl>
                                          <p:spTgt spid="12301"/>
                                        </p:tgtEl>
                                      </p:cBhvr>
                                      <p:to x="100000" y="100000"/>
                                    </p:animScale>
                                    <p:animScale>
                                      <p:cBhvr>
                                        <p:cTn id="28" dur="26">
                                          <p:stCondLst>
                                            <p:cond delay="1312"/>
                                          </p:stCondLst>
                                        </p:cTn>
                                        <p:tgtEl>
                                          <p:spTgt spid="12301"/>
                                        </p:tgtEl>
                                      </p:cBhvr>
                                      <p:to x="100000" y="80000"/>
                                    </p:animScale>
                                    <p:animScale>
                                      <p:cBhvr>
                                        <p:cTn id="29" dur="166" decel="50000">
                                          <p:stCondLst>
                                            <p:cond delay="1338"/>
                                          </p:stCondLst>
                                        </p:cTn>
                                        <p:tgtEl>
                                          <p:spTgt spid="12301"/>
                                        </p:tgtEl>
                                      </p:cBhvr>
                                      <p:to x="100000" y="100000"/>
                                    </p:animScale>
                                    <p:animScale>
                                      <p:cBhvr>
                                        <p:cTn id="30" dur="26">
                                          <p:stCondLst>
                                            <p:cond delay="1642"/>
                                          </p:stCondLst>
                                        </p:cTn>
                                        <p:tgtEl>
                                          <p:spTgt spid="12301"/>
                                        </p:tgtEl>
                                      </p:cBhvr>
                                      <p:to x="100000" y="90000"/>
                                    </p:animScale>
                                    <p:animScale>
                                      <p:cBhvr>
                                        <p:cTn id="31" dur="166" decel="50000">
                                          <p:stCondLst>
                                            <p:cond delay="1668"/>
                                          </p:stCondLst>
                                        </p:cTn>
                                        <p:tgtEl>
                                          <p:spTgt spid="12301"/>
                                        </p:tgtEl>
                                      </p:cBhvr>
                                      <p:to x="100000" y="100000"/>
                                    </p:animScale>
                                    <p:animScale>
                                      <p:cBhvr>
                                        <p:cTn id="32" dur="26">
                                          <p:stCondLst>
                                            <p:cond delay="1808"/>
                                          </p:stCondLst>
                                        </p:cTn>
                                        <p:tgtEl>
                                          <p:spTgt spid="12301"/>
                                        </p:tgtEl>
                                      </p:cBhvr>
                                      <p:to x="100000" y="95000"/>
                                    </p:animScale>
                                    <p:animScale>
                                      <p:cBhvr>
                                        <p:cTn id="33" dur="166" decel="50000">
                                          <p:stCondLst>
                                            <p:cond delay="1834"/>
                                          </p:stCondLst>
                                        </p:cTn>
                                        <p:tgtEl>
                                          <p:spTgt spid="12301"/>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2" name="classicredshirtlin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5"/>
          <p:cNvGrpSpPr>
            <a:grpSpLocks/>
          </p:cNvGrpSpPr>
          <p:nvPr/>
        </p:nvGrpSpPr>
        <p:grpSpPr bwMode="auto">
          <a:xfrm>
            <a:off x="0" y="0"/>
            <a:ext cx="9144000" cy="6858000"/>
            <a:chOff x="0" y="0"/>
            <a:chExt cx="5760" cy="4320"/>
          </a:xfrm>
        </p:grpSpPr>
        <p:sp>
          <p:nvSpPr>
            <p:cNvPr id="13405" name="Line 5"/>
            <p:cNvSpPr>
              <a:spLocks noChangeShapeType="1"/>
            </p:cNvSpPr>
            <p:nvPr/>
          </p:nvSpPr>
          <p:spPr bwMode="auto">
            <a:xfrm>
              <a:off x="0" y="4065"/>
              <a:ext cx="5760" cy="1"/>
            </a:xfrm>
            <a:prstGeom prst="line">
              <a:avLst/>
            </a:prstGeom>
            <a:noFill/>
            <a:ln w="9525">
              <a:solidFill>
                <a:schemeClr val="tx1"/>
              </a:solidFill>
              <a:round/>
              <a:headEnd/>
              <a:tailEnd/>
            </a:ln>
          </p:spPr>
          <p:txBody>
            <a:bodyPr/>
            <a:lstStyle/>
            <a:p>
              <a:endParaRPr lang="he-IL"/>
            </a:p>
          </p:txBody>
        </p:sp>
        <p:sp>
          <p:nvSpPr>
            <p:cNvPr id="13406" name="Line 6"/>
            <p:cNvSpPr>
              <a:spLocks noChangeShapeType="1"/>
            </p:cNvSpPr>
            <p:nvPr/>
          </p:nvSpPr>
          <p:spPr bwMode="auto">
            <a:xfrm>
              <a:off x="0" y="255"/>
              <a:ext cx="5760" cy="1"/>
            </a:xfrm>
            <a:prstGeom prst="line">
              <a:avLst/>
            </a:prstGeom>
            <a:noFill/>
            <a:ln w="9525">
              <a:solidFill>
                <a:schemeClr val="tx1"/>
              </a:solidFill>
              <a:round/>
              <a:headEnd/>
              <a:tailEnd/>
            </a:ln>
          </p:spPr>
          <p:txBody>
            <a:bodyPr/>
            <a:lstStyle/>
            <a:p>
              <a:endParaRPr lang="he-IL"/>
            </a:p>
          </p:txBody>
        </p:sp>
        <p:sp>
          <p:nvSpPr>
            <p:cNvPr id="13407" name="Text Box 15"/>
            <p:cNvSpPr txBox="1">
              <a:spLocks noChangeArrowheads="1"/>
            </p:cNvSpPr>
            <p:nvPr/>
          </p:nvSpPr>
          <p:spPr bwMode="auto">
            <a:xfrm>
              <a:off x="0" y="4089"/>
              <a:ext cx="5602" cy="231"/>
            </a:xfrm>
            <a:prstGeom prst="rect">
              <a:avLst/>
            </a:prstGeom>
            <a:noFill/>
            <a:ln w="9525">
              <a:noFill/>
              <a:miter lim="800000"/>
              <a:headEnd/>
              <a:tailEnd/>
            </a:ln>
          </p:spPr>
          <p:txBody>
            <a:bodyPr>
              <a:spAutoFit/>
            </a:bodyPr>
            <a:lstStyle/>
            <a:p>
              <a:pPr algn="ctr">
                <a:spcBef>
                  <a:spcPct val="50000"/>
                </a:spcBef>
              </a:pPr>
              <a:r>
                <a:rPr lang="he-IL" dirty="0"/>
                <a:t>ד"ר קרן אור חן, אוניברסיטת חיפה © </a:t>
              </a:r>
              <a:r>
                <a:rPr lang="he-IL" dirty="0" smtClean="0"/>
                <a:t>2018 </a:t>
              </a:r>
              <a:endParaRPr lang="en-US" dirty="0"/>
            </a:p>
          </p:txBody>
        </p:sp>
        <p:sp>
          <p:nvSpPr>
            <p:cNvPr id="13408" name="Text Box 8"/>
            <p:cNvSpPr txBox="1">
              <a:spLocks noChangeArrowheads="1"/>
            </p:cNvSpPr>
            <p:nvPr/>
          </p:nvSpPr>
          <p:spPr bwMode="auto">
            <a:xfrm>
              <a:off x="3923" y="0"/>
              <a:ext cx="1837" cy="231"/>
            </a:xfrm>
            <a:prstGeom prst="rect">
              <a:avLst/>
            </a:prstGeom>
            <a:noFill/>
            <a:ln w="9525">
              <a:noFill/>
              <a:miter lim="800000"/>
              <a:headEnd/>
              <a:tailEnd/>
            </a:ln>
          </p:spPr>
          <p:txBody>
            <a:bodyPr>
              <a:spAutoFit/>
            </a:bodyPr>
            <a:lstStyle/>
            <a:p>
              <a:pPr>
                <a:spcBef>
                  <a:spcPct val="50000"/>
                </a:spcBef>
              </a:pPr>
              <a:r>
                <a:rPr lang="he-IL"/>
                <a:t>ההיבט הפסיכולוגי של השינה</a:t>
              </a:r>
              <a:endParaRPr lang="en-US"/>
            </a:p>
          </p:txBody>
        </p:sp>
      </p:grpSp>
      <p:sp>
        <p:nvSpPr>
          <p:cNvPr id="13323" name="Text Box 11"/>
          <p:cNvSpPr txBox="1">
            <a:spLocks noChangeArrowheads="1"/>
          </p:cNvSpPr>
          <p:nvPr/>
        </p:nvSpPr>
        <p:spPr bwMode="auto">
          <a:xfrm>
            <a:off x="1619250" y="620713"/>
            <a:ext cx="6121400" cy="641350"/>
          </a:xfrm>
          <a:prstGeom prst="rect">
            <a:avLst/>
          </a:prstGeom>
          <a:noFill/>
          <a:ln w="9525">
            <a:noFill/>
            <a:miter lim="800000"/>
            <a:headEnd/>
            <a:tailEnd/>
          </a:ln>
        </p:spPr>
        <p:txBody>
          <a:bodyPr>
            <a:spAutoFit/>
          </a:bodyPr>
          <a:lstStyle/>
          <a:p>
            <a:pPr>
              <a:spcBef>
                <a:spcPct val="50000"/>
              </a:spcBef>
            </a:pPr>
            <a:r>
              <a:rPr lang="he-IL" sz="3600"/>
              <a:t>ההיבט הפסיכולוגי של השינה -</a:t>
            </a:r>
            <a:endParaRPr lang="en-US" sz="3600"/>
          </a:p>
        </p:txBody>
      </p:sp>
      <p:sp>
        <p:nvSpPr>
          <p:cNvPr id="13324" name="Rectangle 12"/>
          <p:cNvSpPr>
            <a:spLocks noChangeArrowheads="1"/>
          </p:cNvSpPr>
          <p:nvPr/>
        </p:nvSpPr>
        <p:spPr bwMode="auto">
          <a:xfrm>
            <a:off x="0" y="1666875"/>
            <a:ext cx="8966200" cy="4054475"/>
          </a:xfrm>
          <a:prstGeom prst="rect">
            <a:avLst/>
          </a:prstGeom>
          <a:noFill/>
          <a:ln w="9525">
            <a:noFill/>
            <a:miter lim="800000"/>
            <a:headEnd/>
            <a:tailEnd/>
          </a:ln>
        </p:spPr>
        <p:txBody>
          <a:bodyPr anchor="ctr">
            <a:spAutoFit/>
          </a:bodyPr>
          <a:lstStyle/>
          <a:p>
            <a:r>
              <a:rPr lang="he-IL" sz="2000" u="sng"/>
              <a:t>מדוע חלק מן האנשים זוכרים או לא זוכרים חלום?</a:t>
            </a:r>
          </a:p>
          <a:p>
            <a:endParaRPr lang="en-US" sz="2000"/>
          </a:p>
          <a:p>
            <a:r>
              <a:rPr lang="he-IL" sz="2000"/>
              <a:t>א.</a:t>
            </a:r>
            <a:r>
              <a:rPr lang="he-IL" sz="2000" b="0"/>
              <a:t> חלק מן האנשים לא זוכרים כי הם לא רוצים לזכור  =  הדחקה </a:t>
            </a:r>
            <a:r>
              <a:rPr lang="en-US" sz="2000" b="0"/>
              <a:t>Repression</a:t>
            </a:r>
            <a:r>
              <a:rPr lang="he-IL" sz="2000" b="0"/>
              <a:t>.</a:t>
            </a:r>
            <a:br>
              <a:rPr lang="he-IL" sz="2000" b="0"/>
            </a:br>
            <a:r>
              <a:rPr lang="he-IL" sz="2000" b="0"/>
              <a:t>    אנשים לא רוצים לזכור חלומות שמאיימים עליהם.</a:t>
            </a:r>
            <a:br>
              <a:rPr lang="he-IL" sz="2000" b="0"/>
            </a:br>
            <a:r>
              <a:rPr lang="he-IL" sz="2000" b="0"/>
              <a:t>    בזמן תהליך עיבוד אבל בשלב ההכחשה, האנשים לא זוכרים חלומות מאיימים  (למרות  </a:t>
            </a:r>
          </a:p>
          <a:p>
            <a:r>
              <a:rPr lang="he-IL" sz="2000" b="0"/>
              <a:t>    שהם חולמים).</a:t>
            </a:r>
            <a:endParaRPr lang="en-US" sz="2000" b="0"/>
          </a:p>
          <a:p>
            <a:endParaRPr lang="en-US" sz="2000" b="0"/>
          </a:p>
          <a:p>
            <a:r>
              <a:rPr lang="he-IL" sz="2000"/>
              <a:t>ב.</a:t>
            </a:r>
            <a:r>
              <a:rPr lang="he-IL" sz="2000" b="0"/>
              <a:t> חלק מן האנשים לא זוכרים חלומות כי זה לא מעניין אותם.</a:t>
            </a:r>
            <a:br>
              <a:rPr lang="he-IL" sz="2000" b="0"/>
            </a:br>
            <a:r>
              <a:rPr lang="he-IL" sz="2000"/>
              <a:t>זיכרון </a:t>
            </a:r>
            <a:r>
              <a:rPr lang="he-IL" sz="2000" b="0"/>
              <a:t>החלומות מחזיק לכדי 15 שניות ולאחר מכן נעלם או יורד לטרום מודע (כמו טייס אוטומטי). אסוציאציה יכולה להקפיץ את החלום אל הזיכרון. זיכרון כזה תלוי בתרבות.</a:t>
            </a:r>
            <a:br>
              <a:rPr lang="he-IL" sz="2000" b="0"/>
            </a:br>
            <a:r>
              <a:rPr lang="he-IL" sz="2000" b="0"/>
              <a:t>דרוזים זוכרים הכי טוב את החלומות .</a:t>
            </a:r>
            <a:br>
              <a:rPr lang="he-IL" sz="2000" b="0"/>
            </a:br>
            <a:r>
              <a:rPr lang="he-IL" sz="2000" b="0"/>
              <a:t>ספרדים (עירקים, טוניסאים ומרוקאים) זוכרים. אשכנזים (כתרבות) זוכרים הכי פחות חלומות.</a:t>
            </a:r>
          </a:p>
        </p:txBody>
      </p:sp>
      <p:sp>
        <p:nvSpPr>
          <p:cNvPr id="13317" name="AutoShape 21"/>
          <p:cNvSpPr>
            <a:spLocks noChangeAspect="1" noChangeArrowheads="1" noTextEdit="1"/>
          </p:cNvSpPr>
          <p:nvPr/>
        </p:nvSpPr>
        <p:spPr bwMode="auto">
          <a:xfrm>
            <a:off x="179388" y="3716338"/>
            <a:ext cx="2049462" cy="2460625"/>
          </a:xfrm>
          <a:prstGeom prst="rect">
            <a:avLst/>
          </a:prstGeom>
          <a:noFill/>
          <a:ln w="9525">
            <a:noFill/>
            <a:miter lim="800000"/>
            <a:headEnd/>
            <a:tailEnd/>
          </a:ln>
        </p:spPr>
        <p:txBody>
          <a:bodyPr/>
          <a:lstStyle/>
          <a:p>
            <a:endParaRPr lang="he-IL"/>
          </a:p>
        </p:txBody>
      </p:sp>
      <p:grpSp>
        <p:nvGrpSpPr>
          <p:cNvPr id="5" name="Group 122"/>
          <p:cNvGrpSpPr>
            <a:grpSpLocks/>
          </p:cNvGrpSpPr>
          <p:nvPr/>
        </p:nvGrpSpPr>
        <p:grpSpPr bwMode="auto">
          <a:xfrm>
            <a:off x="34925" y="404813"/>
            <a:ext cx="1658938" cy="2470150"/>
            <a:chOff x="209" y="2380"/>
            <a:chExt cx="1090" cy="1511"/>
          </a:xfrm>
        </p:grpSpPr>
        <p:sp>
          <p:nvSpPr>
            <p:cNvPr id="13319" name="Freeform 25"/>
            <p:cNvSpPr>
              <a:spLocks/>
            </p:cNvSpPr>
            <p:nvPr/>
          </p:nvSpPr>
          <p:spPr bwMode="auto">
            <a:xfrm>
              <a:off x="372" y="3718"/>
              <a:ext cx="174" cy="63"/>
            </a:xfrm>
            <a:custGeom>
              <a:avLst/>
              <a:gdLst>
                <a:gd name="T0" fmla="*/ 116 w 349"/>
                <a:gd name="T1" fmla="*/ 0 h 126"/>
                <a:gd name="T2" fmla="*/ 0 w 349"/>
                <a:gd name="T3" fmla="*/ 62 h 126"/>
                <a:gd name="T4" fmla="*/ 119 w 349"/>
                <a:gd name="T5" fmla="*/ 45 h 126"/>
                <a:gd name="T6" fmla="*/ 131 w 349"/>
                <a:gd name="T7" fmla="*/ 63 h 126"/>
                <a:gd name="T8" fmla="*/ 174 w 349"/>
                <a:gd name="T9" fmla="*/ 60 h 126"/>
                <a:gd name="T10" fmla="*/ 172 w 349"/>
                <a:gd name="T11" fmla="*/ 7 h 126"/>
                <a:gd name="T12" fmla="*/ 116 w 349"/>
                <a:gd name="T13" fmla="*/ 0 h 126"/>
                <a:gd name="T14" fmla="*/ 0 60000 65536"/>
                <a:gd name="T15" fmla="*/ 0 60000 65536"/>
                <a:gd name="T16" fmla="*/ 0 60000 65536"/>
                <a:gd name="T17" fmla="*/ 0 60000 65536"/>
                <a:gd name="T18" fmla="*/ 0 60000 65536"/>
                <a:gd name="T19" fmla="*/ 0 60000 65536"/>
                <a:gd name="T20" fmla="*/ 0 60000 65536"/>
                <a:gd name="T21" fmla="*/ 0 w 349"/>
                <a:gd name="T22" fmla="*/ 0 h 126"/>
                <a:gd name="T23" fmla="*/ 349 w 349"/>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9" h="126">
                  <a:moveTo>
                    <a:pt x="232" y="0"/>
                  </a:moveTo>
                  <a:lnTo>
                    <a:pt x="0" y="123"/>
                  </a:lnTo>
                  <a:lnTo>
                    <a:pt x="238" y="89"/>
                  </a:lnTo>
                  <a:lnTo>
                    <a:pt x="263" y="126"/>
                  </a:lnTo>
                  <a:lnTo>
                    <a:pt x="349" y="120"/>
                  </a:lnTo>
                  <a:lnTo>
                    <a:pt x="345" y="14"/>
                  </a:lnTo>
                  <a:lnTo>
                    <a:pt x="232" y="0"/>
                  </a:lnTo>
                  <a:close/>
                </a:path>
              </a:pathLst>
            </a:custGeom>
            <a:solidFill>
              <a:srgbClr val="7FBF7F"/>
            </a:solidFill>
            <a:ln w="9525">
              <a:noFill/>
              <a:round/>
              <a:headEnd/>
              <a:tailEnd/>
            </a:ln>
          </p:spPr>
          <p:txBody>
            <a:bodyPr/>
            <a:lstStyle/>
            <a:p>
              <a:endParaRPr lang="he-IL"/>
            </a:p>
          </p:txBody>
        </p:sp>
        <p:sp>
          <p:nvSpPr>
            <p:cNvPr id="13320" name="Freeform 26"/>
            <p:cNvSpPr>
              <a:spLocks/>
            </p:cNvSpPr>
            <p:nvPr/>
          </p:nvSpPr>
          <p:spPr bwMode="auto">
            <a:xfrm>
              <a:off x="264" y="2380"/>
              <a:ext cx="1035" cy="1494"/>
            </a:xfrm>
            <a:custGeom>
              <a:avLst/>
              <a:gdLst>
                <a:gd name="T0" fmla="*/ 766 w 2069"/>
                <a:gd name="T1" fmla="*/ 1236 h 2987"/>
                <a:gd name="T2" fmla="*/ 831 w 2069"/>
                <a:gd name="T3" fmla="*/ 1213 h 2987"/>
                <a:gd name="T4" fmla="*/ 852 w 2069"/>
                <a:gd name="T5" fmla="*/ 1204 h 2987"/>
                <a:gd name="T6" fmla="*/ 1013 w 2069"/>
                <a:gd name="T7" fmla="*/ 898 h 2987"/>
                <a:gd name="T8" fmla="*/ 1027 w 2069"/>
                <a:gd name="T9" fmla="*/ 488 h 2987"/>
                <a:gd name="T10" fmla="*/ 1002 w 2069"/>
                <a:gd name="T11" fmla="*/ 317 h 2987"/>
                <a:gd name="T12" fmla="*/ 967 w 2069"/>
                <a:gd name="T13" fmla="*/ 284 h 2987"/>
                <a:gd name="T14" fmla="*/ 921 w 2069"/>
                <a:gd name="T15" fmla="*/ 253 h 2987"/>
                <a:gd name="T16" fmla="*/ 876 w 2069"/>
                <a:gd name="T17" fmla="*/ 220 h 2987"/>
                <a:gd name="T18" fmla="*/ 718 w 2069"/>
                <a:gd name="T19" fmla="*/ 12 h 2987"/>
                <a:gd name="T20" fmla="*/ 548 w 2069"/>
                <a:gd name="T21" fmla="*/ 6 h 2987"/>
                <a:gd name="T22" fmla="*/ 451 w 2069"/>
                <a:gd name="T23" fmla="*/ 38 h 2987"/>
                <a:gd name="T24" fmla="*/ 503 w 2069"/>
                <a:gd name="T25" fmla="*/ 39 h 2987"/>
                <a:gd name="T26" fmla="*/ 433 w 2069"/>
                <a:gd name="T27" fmla="*/ 124 h 2987"/>
                <a:gd name="T28" fmla="*/ 510 w 2069"/>
                <a:gd name="T29" fmla="*/ 115 h 2987"/>
                <a:gd name="T30" fmla="*/ 521 w 2069"/>
                <a:gd name="T31" fmla="*/ 139 h 2987"/>
                <a:gd name="T32" fmla="*/ 504 w 2069"/>
                <a:gd name="T33" fmla="*/ 162 h 2987"/>
                <a:gd name="T34" fmla="*/ 467 w 2069"/>
                <a:gd name="T35" fmla="*/ 167 h 2987"/>
                <a:gd name="T36" fmla="*/ 381 w 2069"/>
                <a:gd name="T37" fmla="*/ 170 h 2987"/>
                <a:gd name="T38" fmla="*/ 333 w 2069"/>
                <a:gd name="T39" fmla="*/ 176 h 2987"/>
                <a:gd name="T40" fmla="*/ 311 w 2069"/>
                <a:gd name="T41" fmla="*/ 415 h 2987"/>
                <a:gd name="T42" fmla="*/ 265 w 2069"/>
                <a:gd name="T43" fmla="*/ 519 h 2987"/>
                <a:gd name="T44" fmla="*/ 237 w 2069"/>
                <a:gd name="T45" fmla="*/ 496 h 2987"/>
                <a:gd name="T46" fmla="*/ 215 w 2069"/>
                <a:gd name="T47" fmla="*/ 479 h 2987"/>
                <a:gd name="T48" fmla="*/ 188 w 2069"/>
                <a:gd name="T49" fmla="*/ 475 h 2987"/>
                <a:gd name="T50" fmla="*/ 163 w 2069"/>
                <a:gd name="T51" fmla="*/ 495 h 2987"/>
                <a:gd name="T52" fmla="*/ 126 w 2069"/>
                <a:gd name="T53" fmla="*/ 505 h 2987"/>
                <a:gd name="T54" fmla="*/ 118 w 2069"/>
                <a:gd name="T55" fmla="*/ 519 h 2987"/>
                <a:gd name="T56" fmla="*/ 104 w 2069"/>
                <a:gd name="T57" fmla="*/ 727 h 2987"/>
                <a:gd name="T58" fmla="*/ 148 w 2069"/>
                <a:gd name="T59" fmla="*/ 1092 h 2987"/>
                <a:gd name="T60" fmla="*/ 342 w 2069"/>
                <a:gd name="T61" fmla="*/ 1265 h 2987"/>
                <a:gd name="T62" fmla="*/ 451 w 2069"/>
                <a:gd name="T63" fmla="*/ 1279 h 2987"/>
                <a:gd name="T64" fmla="*/ 552 w 2069"/>
                <a:gd name="T65" fmla="*/ 1278 h 2987"/>
                <a:gd name="T66" fmla="*/ 577 w 2069"/>
                <a:gd name="T67" fmla="*/ 1306 h 2987"/>
                <a:gd name="T68" fmla="*/ 488 w 2069"/>
                <a:gd name="T69" fmla="*/ 1366 h 2987"/>
                <a:gd name="T70" fmla="*/ 369 w 2069"/>
                <a:gd name="T71" fmla="*/ 1415 h 2987"/>
                <a:gd name="T72" fmla="*/ 363 w 2069"/>
                <a:gd name="T73" fmla="*/ 1458 h 2987"/>
                <a:gd name="T74" fmla="*/ 377 w 2069"/>
                <a:gd name="T75" fmla="*/ 1489 h 2987"/>
                <a:gd name="T76" fmla="*/ 413 w 2069"/>
                <a:gd name="T77" fmla="*/ 1489 h 2987"/>
                <a:gd name="T78" fmla="*/ 427 w 2069"/>
                <a:gd name="T79" fmla="*/ 1456 h 2987"/>
                <a:gd name="T80" fmla="*/ 449 w 2069"/>
                <a:gd name="T81" fmla="*/ 1430 h 2987"/>
                <a:gd name="T82" fmla="*/ 517 w 2069"/>
                <a:gd name="T83" fmla="*/ 1398 h 2987"/>
                <a:gd name="T84" fmla="*/ 584 w 2069"/>
                <a:gd name="T85" fmla="*/ 1349 h 2987"/>
                <a:gd name="T86" fmla="*/ 591 w 2069"/>
                <a:gd name="T87" fmla="*/ 1446 h 2987"/>
                <a:gd name="T88" fmla="*/ 605 w 2069"/>
                <a:gd name="T89" fmla="*/ 1480 h 2987"/>
                <a:gd name="T90" fmla="*/ 641 w 2069"/>
                <a:gd name="T91" fmla="*/ 1480 h 2987"/>
                <a:gd name="T92" fmla="*/ 654 w 2069"/>
                <a:gd name="T93" fmla="*/ 1444 h 2987"/>
                <a:gd name="T94" fmla="*/ 664 w 2069"/>
                <a:gd name="T95" fmla="*/ 1347 h 2987"/>
                <a:gd name="T96" fmla="*/ 722 w 2069"/>
                <a:gd name="T97" fmla="*/ 1400 h 2987"/>
                <a:gd name="T98" fmla="*/ 763 w 2069"/>
                <a:gd name="T99" fmla="*/ 1423 h 2987"/>
                <a:gd name="T100" fmla="*/ 770 w 2069"/>
                <a:gd name="T101" fmla="*/ 1440 h 2987"/>
                <a:gd name="T102" fmla="*/ 784 w 2069"/>
                <a:gd name="T103" fmla="*/ 1471 h 2987"/>
                <a:gd name="T104" fmla="*/ 820 w 2069"/>
                <a:gd name="T105" fmla="*/ 1471 h 2987"/>
                <a:gd name="T106" fmla="*/ 833 w 2069"/>
                <a:gd name="T107" fmla="*/ 1435 h 2987"/>
                <a:gd name="T108" fmla="*/ 809 w 2069"/>
                <a:gd name="T109" fmla="*/ 1392 h 2987"/>
                <a:gd name="T110" fmla="*/ 713 w 2069"/>
                <a:gd name="T111" fmla="*/ 1353 h 2987"/>
                <a:gd name="T112" fmla="*/ 671 w 2069"/>
                <a:gd name="T113" fmla="*/ 1303 h 29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69"/>
                <a:gd name="T172" fmla="*/ 0 h 2987"/>
                <a:gd name="T173" fmla="*/ 2069 w 2069"/>
                <a:gd name="T174" fmla="*/ 2987 h 29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69" h="2987">
                  <a:moveTo>
                    <a:pt x="1366" y="2517"/>
                  </a:moveTo>
                  <a:lnTo>
                    <a:pt x="1402" y="2508"/>
                  </a:lnTo>
                  <a:lnTo>
                    <a:pt x="1438" y="2499"/>
                  </a:lnTo>
                  <a:lnTo>
                    <a:pt x="1471" y="2490"/>
                  </a:lnTo>
                  <a:lnTo>
                    <a:pt x="1503" y="2481"/>
                  </a:lnTo>
                  <a:lnTo>
                    <a:pt x="1531" y="2471"/>
                  </a:lnTo>
                  <a:lnTo>
                    <a:pt x="1558" y="2462"/>
                  </a:lnTo>
                  <a:lnTo>
                    <a:pt x="1584" y="2455"/>
                  </a:lnTo>
                  <a:lnTo>
                    <a:pt x="1608" y="2446"/>
                  </a:lnTo>
                  <a:lnTo>
                    <a:pt x="1627" y="2438"/>
                  </a:lnTo>
                  <a:lnTo>
                    <a:pt x="1645" y="2431"/>
                  </a:lnTo>
                  <a:lnTo>
                    <a:pt x="1662" y="2425"/>
                  </a:lnTo>
                  <a:lnTo>
                    <a:pt x="1675" y="2419"/>
                  </a:lnTo>
                  <a:lnTo>
                    <a:pt x="1686" y="2414"/>
                  </a:lnTo>
                  <a:lnTo>
                    <a:pt x="1694" y="2411"/>
                  </a:lnTo>
                  <a:lnTo>
                    <a:pt x="1698" y="2410"/>
                  </a:lnTo>
                  <a:lnTo>
                    <a:pt x="1700" y="2408"/>
                  </a:lnTo>
                  <a:lnTo>
                    <a:pt x="1703" y="2407"/>
                  </a:lnTo>
                  <a:lnTo>
                    <a:pt x="1704" y="2405"/>
                  </a:lnTo>
                  <a:lnTo>
                    <a:pt x="1800" y="2308"/>
                  </a:lnTo>
                  <a:lnTo>
                    <a:pt x="1880" y="2196"/>
                  </a:lnTo>
                  <a:lnTo>
                    <a:pt x="1942" y="2071"/>
                  </a:lnTo>
                  <a:lnTo>
                    <a:pt x="1990" y="1938"/>
                  </a:lnTo>
                  <a:lnTo>
                    <a:pt x="2026" y="1796"/>
                  </a:lnTo>
                  <a:lnTo>
                    <a:pt x="2050" y="1652"/>
                  </a:lnTo>
                  <a:lnTo>
                    <a:pt x="2063" y="1507"/>
                  </a:lnTo>
                  <a:lnTo>
                    <a:pt x="2069" y="1364"/>
                  </a:lnTo>
                  <a:lnTo>
                    <a:pt x="2069" y="1226"/>
                  </a:lnTo>
                  <a:lnTo>
                    <a:pt x="2063" y="1095"/>
                  </a:lnTo>
                  <a:lnTo>
                    <a:pt x="2053" y="976"/>
                  </a:lnTo>
                  <a:lnTo>
                    <a:pt x="2041" y="870"/>
                  </a:lnTo>
                  <a:lnTo>
                    <a:pt x="2029" y="781"/>
                  </a:lnTo>
                  <a:lnTo>
                    <a:pt x="2018" y="710"/>
                  </a:lnTo>
                  <a:lnTo>
                    <a:pt x="2009" y="662"/>
                  </a:lnTo>
                  <a:lnTo>
                    <a:pt x="2005" y="638"/>
                  </a:lnTo>
                  <a:lnTo>
                    <a:pt x="2003" y="633"/>
                  </a:lnTo>
                  <a:lnTo>
                    <a:pt x="2000" y="629"/>
                  </a:lnTo>
                  <a:lnTo>
                    <a:pt x="1987" y="615"/>
                  </a:lnTo>
                  <a:lnTo>
                    <a:pt x="1975" y="603"/>
                  </a:lnTo>
                  <a:lnTo>
                    <a:pt x="1961" y="591"/>
                  </a:lnTo>
                  <a:lnTo>
                    <a:pt x="1946" y="579"/>
                  </a:lnTo>
                  <a:lnTo>
                    <a:pt x="1933" y="567"/>
                  </a:lnTo>
                  <a:lnTo>
                    <a:pt x="1918" y="557"/>
                  </a:lnTo>
                  <a:lnTo>
                    <a:pt x="1903" y="545"/>
                  </a:lnTo>
                  <a:lnTo>
                    <a:pt x="1888" y="534"/>
                  </a:lnTo>
                  <a:lnTo>
                    <a:pt x="1872" y="525"/>
                  </a:lnTo>
                  <a:lnTo>
                    <a:pt x="1857" y="515"/>
                  </a:lnTo>
                  <a:lnTo>
                    <a:pt x="1841" y="506"/>
                  </a:lnTo>
                  <a:lnTo>
                    <a:pt x="1824" y="497"/>
                  </a:lnTo>
                  <a:lnTo>
                    <a:pt x="1808" y="488"/>
                  </a:lnTo>
                  <a:lnTo>
                    <a:pt x="1791" y="480"/>
                  </a:lnTo>
                  <a:lnTo>
                    <a:pt x="1775" y="471"/>
                  </a:lnTo>
                  <a:lnTo>
                    <a:pt x="1757" y="463"/>
                  </a:lnTo>
                  <a:lnTo>
                    <a:pt x="1751" y="439"/>
                  </a:lnTo>
                  <a:lnTo>
                    <a:pt x="1745" y="414"/>
                  </a:lnTo>
                  <a:lnTo>
                    <a:pt x="1736" y="390"/>
                  </a:lnTo>
                  <a:lnTo>
                    <a:pt x="1727" y="367"/>
                  </a:lnTo>
                  <a:lnTo>
                    <a:pt x="1725" y="292"/>
                  </a:lnTo>
                  <a:lnTo>
                    <a:pt x="1504" y="44"/>
                  </a:lnTo>
                  <a:lnTo>
                    <a:pt x="1436" y="24"/>
                  </a:lnTo>
                  <a:lnTo>
                    <a:pt x="1372" y="11"/>
                  </a:lnTo>
                  <a:lnTo>
                    <a:pt x="1310" y="3"/>
                  </a:lnTo>
                  <a:lnTo>
                    <a:pt x="1251" y="0"/>
                  </a:lnTo>
                  <a:lnTo>
                    <a:pt x="1196" y="0"/>
                  </a:lnTo>
                  <a:lnTo>
                    <a:pt x="1143" y="5"/>
                  </a:lnTo>
                  <a:lnTo>
                    <a:pt x="1095" y="12"/>
                  </a:lnTo>
                  <a:lnTo>
                    <a:pt x="1051" y="21"/>
                  </a:lnTo>
                  <a:lnTo>
                    <a:pt x="1012" y="32"/>
                  </a:lnTo>
                  <a:lnTo>
                    <a:pt x="976" y="44"/>
                  </a:lnTo>
                  <a:lnTo>
                    <a:pt x="946" y="54"/>
                  </a:lnTo>
                  <a:lnTo>
                    <a:pt x="921" y="66"/>
                  </a:lnTo>
                  <a:lnTo>
                    <a:pt x="901" y="75"/>
                  </a:lnTo>
                  <a:lnTo>
                    <a:pt x="886" y="83"/>
                  </a:lnTo>
                  <a:lnTo>
                    <a:pt x="877" y="89"/>
                  </a:lnTo>
                  <a:lnTo>
                    <a:pt x="874" y="90"/>
                  </a:lnTo>
                  <a:lnTo>
                    <a:pt x="927" y="78"/>
                  </a:lnTo>
                  <a:lnTo>
                    <a:pt x="970" y="75"/>
                  </a:lnTo>
                  <a:lnTo>
                    <a:pt x="1005" y="78"/>
                  </a:lnTo>
                  <a:lnTo>
                    <a:pt x="1032" y="84"/>
                  </a:lnTo>
                  <a:lnTo>
                    <a:pt x="1051" y="93"/>
                  </a:lnTo>
                  <a:lnTo>
                    <a:pt x="1065" y="102"/>
                  </a:lnTo>
                  <a:lnTo>
                    <a:pt x="1072" y="109"/>
                  </a:lnTo>
                  <a:lnTo>
                    <a:pt x="1075" y="112"/>
                  </a:lnTo>
                  <a:lnTo>
                    <a:pt x="865" y="248"/>
                  </a:lnTo>
                  <a:lnTo>
                    <a:pt x="892" y="244"/>
                  </a:lnTo>
                  <a:lnTo>
                    <a:pt x="918" y="241"/>
                  </a:lnTo>
                  <a:lnTo>
                    <a:pt x="943" y="238"/>
                  </a:lnTo>
                  <a:lnTo>
                    <a:pt x="970" y="235"/>
                  </a:lnTo>
                  <a:lnTo>
                    <a:pt x="994" y="232"/>
                  </a:lnTo>
                  <a:lnTo>
                    <a:pt x="1020" y="229"/>
                  </a:lnTo>
                  <a:lnTo>
                    <a:pt x="1045" y="227"/>
                  </a:lnTo>
                  <a:lnTo>
                    <a:pt x="1069" y="226"/>
                  </a:lnTo>
                  <a:lnTo>
                    <a:pt x="1062" y="239"/>
                  </a:lnTo>
                  <a:lnTo>
                    <a:pt x="1056" y="251"/>
                  </a:lnTo>
                  <a:lnTo>
                    <a:pt x="1048" y="265"/>
                  </a:lnTo>
                  <a:lnTo>
                    <a:pt x="1041" y="277"/>
                  </a:lnTo>
                  <a:lnTo>
                    <a:pt x="1032" y="269"/>
                  </a:lnTo>
                  <a:lnTo>
                    <a:pt x="996" y="327"/>
                  </a:lnTo>
                  <a:lnTo>
                    <a:pt x="997" y="325"/>
                  </a:lnTo>
                  <a:lnTo>
                    <a:pt x="1000" y="325"/>
                  </a:lnTo>
                  <a:lnTo>
                    <a:pt x="1003" y="324"/>
                  </a:lnTo>
                  <a:lnTo>
                    <a:pt x="1008" y="324"/>
                  </a:lnTo>
                  <a:lnTo>
                    <a:pt x="1006" y="325"/>
                  </a:lnTo>
                  <a:lnTo>
                    <a:pt x="1006" y="328"/>
                  </a:lnTo>
                  <a:lnTo>
                    <a:pt x="1005" y="330"/>
                  </a:lnTo>
                  <a:lnTo>
                    <a:pt x="1003" y="331"/>
                  </a:lnTo>
                  <a:lnTo>
                    <a:pt x="967" y="331"/>
                  </a:lnTo>
                  <a:lnTo>
                    <a:pt x="934" y="333"/>
                  </a:lnTo>
                  <a:lnTo>
                    <a:pt x="901" y="333"/>
                  </a:lnTo>
                  <a:lnTo>
                    <a:pt x="869" y="334"/>
                  </a:lnTo>
                  <a:lnTo>
                    <a:pt x="839" y="336"/>
                  </a:lnTo>
                  <a:lnTo>
                    <a:pt x="812" y="337"/>
                  </a:lnTo>
                  <a:lnTo>
                    <a:pt x="785" y="339"/>
                  </a:lnTo>
                  <a:lnTo>
                    <a:pt x="761" y="340"/>
                  </a:lnTo>
                  <a:lnTo>
                    <a:pt x="740" y="342"/>
                  </a:lnTo>
                  <a:lnTo>
                    <a:pt x="719" y="345"/>
                  </a:lnTo>
                  <a:lnTo>
                    <a:pt x="703" y="346"/>
                  </a:lnTo>
                  <a:lnTo>
                    <a:pt x="687" y="348"/>
                  </a:lnTo>
                  <a:lnTo>
                    <a:pt x="674" y="349"/>
                  </a:lnTo>
                  <a:lnTo>
                    <a:pt x="665" y="351"/>
                  </a:lnTo>
                  <a:lnTo>
                    <a:pt x="657" y="352"/>
                  </a:lnTo>
                  <a:lnTo>
                    <a:pt x="653" y="352"/>
                  </a:lnTo>
                  <a:lnTo>
                    <a:pt x="633" y="354"/>
                  </a:lnTo>
                  <a:lnTo>
                    <a:pt x="632" y="418"/>
                  </a:lnTo>
                  <a:lnTo>
                    <a:pt x="627" y="590"/>
                  </a:lnTo>
                  <a:lnTo>
                    <a:pt x="621" y="829"/>
                  </a:lnTo>
                  <a:lnTo>
                    <a:pt x="615" y="1100"/>
                  </a:lnTo>
                  <a:lnTo>
                    <a:pt x="551" y="1089"/>
                  </a:lnTo>
                  <a:lnTo>
                    <a:pt x="546" y="1074"/>
                  </a:lnTo>
                  <a:lnTo>
                    <a:pt x="542" y="1061"/>
                  </a:lnTo>
                  <a:lnTo>
                    <a:pt x="536" y="1047"/>
                  </a:lnTo>
                  <a:lnTo>
                    <a:pt x="530" y="1037"/>
                  </a:lnTo>
                  <a:lnTo>
                    <a:pt x="522" y="1026"/>
                  </a:lnTo>
                  <a:lnTo>
                    <a:pt x="515" y="1017"/>
                  </a:lnTo>
                  <a:lnTo>
                    <a:pt x="506" y="1009"/>
                  </a:lnTo>
                  <a:lnTo>
                    <a:pt x="497" y="1002"/>
                  </a:lnTo>
                  <a:lnTo>
                    <a:pt x="484" y="996"/>
                  </a:lnTo>
                  <a:lnTo>
                    <a:pt x="474" y="991"/>
                  </a:lnTo>
                  <a:lnTo>
                    <a:pt x="463" y="990"/>
                  </a:lnTo>
                  <a:lnTo>
                    <a:pt x="453" y="990"/>
                  </a:lnTo>
                  <a:lnTo>
                    <a:pt x="447" y="979"/>
                  </a:lnTo>
                  <a:lnTo>
                    <a:pt x="442" y="970"/>
                  </a:lnTo>
                  <a:lnTo>
                    <a:pt x="435" y="963"/>
                  </a:lnTo>
                  <a:lnTo>
                    <a:pt x="429" y="957"/>
                  </a:lnTo>
                  <a:lnTo>
                    <a:pt x="421" y="952"/>
                  </a:lnTo>
                  <a:lnTo>
                    <a:pt x="414" y="948"/>
                  </a:lnTo>
                  <a:lnTo>
                    <a:pt x="406" y="946"/>
                  </a:lnTo>
                  <a:lnTo>
                    <a:pt x="399" y="945"/>
                  </a:lnTo>
                  <a:lnTo>
                    <a:pt x="387" y="946"/>
                  </a:lnTo>
                  <a:lnTo>
                    <a:pt x="375" y="949"/>
                  </a:lnTo>
                  <a:lnTo>
                    <a:pt x="364" y="954"/>
                  </a:lnTo>
                  <a:lnTo>
                    <a:pt x="354" y="960"/>
                  </a:lnTo>
                  <a:lnTo>
                    <a:pt x="345" y="967"/>
                  </a:lnTo>
                  <a:lnTo>
                    <a:pt x="337" y="976"/>
                  </a:lnTo>
                  <a:lnTo>
                    <a:pt x="331" y="984"/>
                  </a:lnTo>
                  <a:lnTo>
                    <a:pt x="325" y="990"/>
                  </a:lnTo>
                  <a:lnTo>
                    <a:pt x="309" y="990"/>
                  </a:lnTo>
                  <a:lnTo>
                    <a:pt x="295" y="991"/>
                  </a:lnTo>
                  <a:lnTo>
                    <a:pt x="281" y="994"/>
                  </a:lnTo>
                  <a:lnTo>
                    <a:pt x="269" y="999"/>
                  </a:lnTo>
                  <a:lnTo>
                    <a:pt x="260" y="1003"/>
                  </a:lnTo>
                  <a:lnTo>
                    <a:pt x="251" y="1009"/>
                  </a:lnTo>
                  <a:lnTo>
                    <a:pt x="245" y="1017"/>
                  </a:lnTo>
                  <a:lnTo>
                    <a:pt x="239" y="1026"/>
                  </a:lnTo>
                  <a:lnTo>
                    <a:pt x="238" y="1029"/>
                  </a:lnTo>
                  <a:lnTo>
                    <a:pt x="236" y="1032"/>
                  </a:lnTo>
                  <a:lnTo>
                    <a:pt x="235" y="1035"/>
                  </a:lnTo>
                  <a:lnTo>
                    <a:pt x="235" y="1038"/>
                  </a:lnTo>
                  <a:lnTo>
                    <a:pt x="60" y="1009"/>
                  </a:lnTo>
                  <a:lnTo>
                    <a:pt x="84" y="1052"/>
                  </a:lnTo>
                  <a:lnTo>
                    <a:pt x="196" y="1237"/>
                  </a:lnTo>
                  <a:lnTo>
                    <a:pt x="103" y="1231"/>
                  </a:lnTo>
                  <a:lnTo>
                    <a:pt x="118" y="1265"/>
                  </a:lnTo>
                  <a:lnTo>
                    <a:pt x="208" y="1453"/>
                  </a:lnTo>
                  <a:lnTo>
                    <a:pt x="287" y="1389"/>
                  </a:lnTo>
                  <a:lnTo>
                    <a:pt x="447" y="1655"/>
                  </a:lnTo>
                  <a:lnTo>
                    <a:pt x="259" y="1572"/>
                  </a:lnTo>
                  <a:lnTo>
                    <a:pt x="0" y="1969"/>
                  </a:lnTo>
                  <a:lnTo>
                    <a:pt x="277" y="2237"/>
                  </a:lnTo>
                  <a:lnTo>
                    <a:pt x="295" y="2183"/>
                  </a:lnTo>
                  <a:lnTo>
                    <a:pt x="357" y="2309"/>
                  </a:lnTo>
                  <a:lnTo>
                    <a:pt x="303" y="2616"/>
                  </a:lnTo>
                  <a:lnTo>
                    <a:pt x="630" y="2643"/>
                  </a:lnTo>
                  <a:lnTo>
                    <a:pt x="611" y="2511"/>
                  </a:lnTo>
                  <a:lnTo>
                    <a:pt x="648" y="2520"/>
                  </a:lnTo>
                  <a:lnTo>
                    <a:pt x="684" y="2529"/>
                  </a:lnTo>
                  <a:lnTo>
                    <a:pt x="721" y="2536"/>
                  </a:lnTo>
                  <a:lnTo>
                    <a:pt x="757" y="2542"/>
                  </a:lnTo>
                  <a:lnTo>
                    <a:pt x="794" y="2547"/>
                  </a:lnTo>
                  <a:lnTo>
                    <a:pt x="829" y="2551"/>
                  </a:lnTo>
                  <a:lnTo>
                    <a:pt x="865" y="2554"/>
                  </a:lnTo>
                  <a:lnTo>
                    <a:pt x="901" y="2557"/>
                  </a:lnTo>
                  <a:lnTo>
                    <a:pt x="936" y="2559"/>
                  </a:lnTo>
                  <a:lnTo>
                    <a:pt x="970" y="2560"/>
                  </a:lnTo>
                  <a:lnTo>
                    <a:pt x="1003" y="2560"/>
                  </a:lnTo>
                  <a:lnTo>
                    <a:pt x="1038" y="2559"/>
                  </a:lnTo>
                  <a:lnTo>
                    <a:pt x="1071" y="2557"/>
                  </a:lnTo>
                  <a:lnTo>
                    <a:pt x="1104" y="2556"/>
                  </a:lnTo>
                  <a:lnTo>
                    <a:pt x="1136" y="2553"/>
                  </a:lnTo>
                  <a:lnTo>
                    <a:pt x="1167" y="2550"/>
                  </a:lnTo>
                  <a:lnTo>
                    <a:pt x="1167" y="2581"/>
                  </a:lnTo>
                  <a:lnTo>
                    <a:pt x="1190" y="2581"/>
                  </a:lnTo>
                  <a:lnTo>
                    <a:pt x="1173" y="2595"/>
                  </a:lnTo>
                  <a:lnTo>
                    <a:pt x="1154" y="2611"/>
                  </a:lnTo>
                  <a:lnTo>
                    <a:pt x="1130" y="2629"/>
                  </a:lnTo>
                  <a:lnTo>
                    <a:pt x="1104" y="2649"/>
                  </a:lnTo>
                  <a:lnTo>
                    <a:pt x="1075" y="2669"/>
                  </a:lnTo>
                  <a:lnTo>
                    <a:pt x="1045" y="2690"/>
                  </a:lnTo>
                  <a:lnTo>
                    <a:pt x="1011" y="2711"/>
                  </a:lnTo>
                  <a:lnTo>
                    <a:pt x="976" y="2732"/>
                  </a:lnTo>
                  <a:lnTo>
                    <a:pt x="940" y="2751"/>
                  </a:lnTo>
                  <a:lnTo>
                    <a:pt x="901" y="2771"/>
                  </a:lnTo>
                  <a:lnTo>
                    <a:pt x="862" y="2789"/>
                  </a:lnTo>
                  <a:lnTo>
                    <a:pt x="821" y="2804"/>
                  </a:lnTo>
                  <a:lnTo>
                    <a:pt x="779" y="2817"/>
                  </a:lnTo>
                  <a:lnTo>
                    <a:pt x="737" y="2829"/>
                  </a:lnTo>
                  <a:lnTo>
                    <a:pt x="694" y="2837"/>
                  </a:lnTo>
                  <a:lnTo>
                    <a:pt x="651" y="2842"/>
                  </a:lnTo>
                  <a:lnTo>
                    <a:pt x="731" y="2896"/>
                  </a:lnTo>
                  <a:lnTo>
                    <a:pt x="730" y="2902"/>
                  </a:lnTo>
                  <a:lnTo>
                    <a:pt x="727" y="2909"/>
                  </a:lnTo>
                  <a:lnTo>
                    <a:pt x="725" y="2915"/>
                  </a:lnTo>
                  <a:lnTo>
                    <a:pt x="725" y="2923"/>
                  </a:lnTo>
                  <a:lnTo>
                    <a:pt x="727" y="2936"/>
                  </a:lnTo>
                  <a:lnTo>
                    <a:pt x="730" y="2948"/>
                  </a:lnTo>
                  <a:lnTo>
                    <a:pt x="736" y="2959"/>
                  </a:lnTo>
                  <a:lnTo>
                    <a:pt x="745" y="2968"/>
                  </a:lnTo>
                  <a:lnTo>
                    <a:pt x="754" y="2977"/>
                  </a:lnTo>
                  <a:lnTo>
                    <a:pt x="764" y="2983"/>
                  </a:lnTo>
                  <a:lnTo>
                    <a:pt x="776" y="2986"/>
                  </a:lnTo>
                  <a:lnTo>
                    <a:pt x="790" y="2987"/>
                  </a:lnTo>
                  <a:lnTo>
                    <a:pt x="803" y="2986"/>
                  </a:lnTo>
                  <a:lnTo>
                    <a:pt x="815" y="2983"/>
                  </a:lnTo>
                  <a:lnTo>
                    <a:pt x="826" y="2977"/>
                  </a:lnTo>
                  <a:lnTo>
                    <a:pt x="836" y="2968"/>
                  </a:lnTo>
                  <a:lnTo>
                    <a:pt x="844" y="2959"/>
                  </a:lnTo>
                  <a:lnTo>
                    <a:pt x="850" y="2948"/>
                  </a:lnTo>
                  <a:lnTo>
                    <a:pt x="853" y="2936"/>
                  </a:lnTo>
                  <a:lnTo>
                    <a:pt x="854" y="2923"/>
                  </a:lnTo>
                  <a:lnTo>
                    <a:pt x="853" y="2911"/>
                  </a:lnTo>
                  <a:lnTo>
                    <a:pt x="850" y="2899"/>
                  </a:lnTo>
                  <a:lnTo>
                    <a:pt x="844" y="2888"/>
                  </a:lnTo>
                  <a:lnTo>
                    <a:pt x="836" y="2879"/>
                  </a:lnTo>
                  <a:lnTo>
                    <a:pt x="856" y="2873"/>
                  </a:lnTo>
                  <a:lnTo>
                    <a:pt x="875" y="2867"/>
                  </a:lnTo>
                  <a:lnTo>
                    <a:pt x="897" y="2860"/>
                  </a:lnTo>
                  <a:lnTo>
                    <a:pt x="918" y="2852"/>
                  </a:lnTo>
                  <a:lnTo>
                    <a:pt x="940" y="2843"/>
                  </a:lnTo>
                  <a:lnTo>
                    <a:pt x="963" y="2832"/>
                  </a:lnTo>
                  <a:lnTo>
                    <a:pt x="987" y="2822"/>
                  </a:lnTo>
                  <a:lnTo>
                    <a:pt x="1009" y="2810"/>
                  </a:lnTo>
                  <a:lnTo>
                    <a:pt x="1033" y="2796"/>
                  </a:lnTo>
                  <a:lnTo>
                    <a:pt x="1057" y="2783"/>
                  </a:lnTo>
                  <a:lnTo>
                    <a:pt x="1080" y="2768"/>
                  </a:lnTo>
                  <a:lnTo>
                    <a:pt x="1103" y="2751"/>
                  </a:lnTo>
                  <a:lnTo>
                    <a:pt x="1125" y="2735"/>
                  </a:lnTo>
                  <a:lnTo>
                    <a:pt x="1146" y="2717"/>
                  </a:lnTo>
                  <a:lnTo>
                    <a:pt x="1167" y="2697"/>
                  </a:lnTo>
                  <a:lnTo>
                    <a:pt x="1187" y="2676"/>
                  </a:lnTo>
                  <a:lnTo>
                    <a:pt x="1176" y="2858"/>
                  </a:lnTo>
                  <a:lnTo>
                    <a:pt x="1205" y="2855"/>
                  </a:lnTo>
                  <a:lnTo>
                    <a:pt x="1194" y="2866"/>
                  </a:lnTo>
                  <a:lnTo>
                    <a:pt x="1187" y="2878"/>
                  </a:lnTo>
                  <a:lnTo>
                    <a:pt x="1182" y="2891"/>
                  </a:lnTo>
                  <a:lnTo>
                    <a:pt x="1181" y="2906"/>
                  </a:lnTo>
                  <a:lnTo>
                    <a:pt x="1182" y="2918"/>
                  </a:lnTo>
                  <a:lnTo>
                    <a:pt x="1185" y="2930"/>
                  </a:lnTo>
                  <a:lnTo>
                    <a:pt x="1191" y="2942"/>
                  </a:lnTo>
                  <a:lnTo>
                    <a:pt x="1200" y="2951"/>
                  </a:lnTo>
                  <a:lnTo>
                    <a:pt x="1209" y="2959"/>
                  </a:lnTo>
                  <a:lnTo>
                    <a:pt x="1220" y="2966"/>
                  </a:lnTo>
                  <a:lnTo>
                    <a:pt x="1232" y="2969"/>
                  </a:lnTo>
                  <a:lnTo>
                    <a:pt x="1245" y="2971"/>
                  </a:lnTo>
                  <a:lnTo>
                    <a:pt x="1259" y="2969"/>
                  </a:lnTo>
                  <a:lnTo>
                    <a:pt x="1271" y="2966"/>
                  </a:lnTo>
                  <a:lnTo>
                    <a:pt x="1281" y="2959"/>
                  </a:lnTo>
                  <a:lnTo>
                    <a:pt x="1292" y="2951"/>
                  </a:lnTo>
                  <a:lnTo>
                    <a:pt x="1300" y="2942"/>
                  </a:lnTo>
                  <a:lnTo>
                    <a:pt x="1306" y="2930"/>
                  </a:lnTo>
                  <a:lnTo>
                    <a:pt x="1309" y="2918"/>
                  </a:lnTo>
                  <a:lnTo>
                    <a:pt x="1310" y="2906"/>
                  </a:lnTo>
                  <a:lnTo>
                    <a:pt x="1307" y="2888"/>
                  </a:lnTo>
                  <a:lnTo>
                    <a:pt x="1301" y="2873"/>
                  </a:lnTo>
                  <a:lnTo>
                    <a:pt x="1291" y="2860"/>
                  </a:lnTo>
                  <a:lnTo>
                    <a:pt x="1277" y="2849"/>
                  </a:lnTo>
                  <a:lnTo>
                    <a:pt x="1306" y="2848"/>
                  </a:lnTo>
                  <a:lnTo>
                    <a:pt x="1306" y="2670"/>
                  </a:lnTo>
                  <a:lnTo>
                    <a:pt x="1328" y="2694"/>
                  </a:lnTo>
                  <a:lnTo>
                    <a:pt x="1349" y="2717"/>
                  </a:lnTo>
                  <a:lnTo>
                    <a:pt x="1370" y="2738"/>
                  </a:lnTo>
                  <a:lnTo>
                    <a:pt x="1390" y="2756"/>
                  </a:lnTo>
                  <a:lnTo>
                    <a:pt x="1409" y="2772"/>
                  </a:lnTo>
                  <a:lnTo>
                    <a:pt x="1427" y="2786"/>
                  </a:lnTo>
                  <a:lnTo>
                    <a:pt x="1444" y="2799"/>
                  </a:lnTo>
                  <a:lnTo>
                    <a:pt x="1460" y="2810"/>
                  </a:lnTo>
                  <a:lnTo>
                    <a:pt x="1477" y="2820"/>
                  </a:lnTo>
                  <a:lnTo>
                    <a:pt x="1491" y="2828"/>
                  </a:lnTo>
                  <a:lnTo>
                    <a:pt x="1504" y="2835"/>
                  </a:lnTo>
                  <a:lnTo>
                    <a:pt x="1515" y="2842"/>
                  </a:lnTo>
                  <a:lnTo>
                    <a:pt x="1525" y="2846"/>
                  </a:lnTo>
                  <a:lnTo>
                    <a:pt x="1534" y="2851"/>
                  </a:lnTo>
                  <a:lnTo>
                    <a:pt x="1542" y="2854"/>
                  </a:lnTo>
                  <a:lnTo>
                    <a:pt x="1548" y="2855"/>
                  </a:lnTo>
                  <a:lnTo>
                    <a:pt x="1543" y="2863"/>
                  </a:lnTo>
                  <a:lnTo>
                    <a:pt x="1542" y="2872"/>
                  </a:lnTo>
                  <a:lnTo>
                    <a:pt x="1539" y="2879"/>
                  </a:lnTo>
                  <a:lnTo>
                    <a:pt x="1539" y="2888"/>
                  </a:lnTo>
                  <a:lnTo>
                    <a:pt x="1540" y="2902"/>
                  </a:lnTo>
                  <a:lnTo>
                    <a:pt x="1543" y="2914"/>
                  </a:lnTo>
                  <a:lnTo>
                    <a:pt x="1549" y="2924"/>
                  </a:lnTo>
                  <a:lnTo>
                    <a:pt x="1558" y="2933"/>
                  </a:lnTo>
                  <a:lnTo>
                    <a:pt x="1567" y="2942"/>
                  </a:lnTo>
                  <a:lnTo>
                    <a:pt x="1578" y="2948"/>
                  </a:lnTo>
                  <a:lnTo>
                    <a:pt x="1590" y="2951"/>
                  </a:lnTo>
                  <a:lnTo>
                    <a:pt x="1603" y="2953"/>
                  </a:lnTo>
                  <a:lnTo>
                    <a:pt x="1617" y="2951"/>
                  </a:lnTo>
                  <a:lnTo>
                    <a:pt x="1629" y="2948"/>
                  </a:lnTo>
                  <a:lnTo>
                    <a:pt x="1639" y="2942"/>
                  </a:lnTo>
                  <a:lnTo>
                    <a:pt x="1650" y="2933"/>
                  </a:lnTo>
                  <a:lnTo>
                    <a:pt x="1657" y="2924"/>
                  </a:lnTo>
                  <a:lnTo>
                    <a:pt x="1663" y="2914"/>
                  </a:lnTo>
                  <a:lnTo>
                    <a:pt x="1666" y="2902"/>
                  </a:lnTo>
                  <a:lnTo>
                    <a:pt x="1668" y="2888"/>
                  </a:lnTo>
                  <a:lnTo>
                    <a:pt x="1665" y="2869"/>
                  </a:lnTo>
                  <a:lnTo>
                    <a:pt x="1656" y="2851"/>
                  </a:lnTo>
                  <a:lnTo>
                    <a:pt x="1642" y="2837"/>
                  </a:lnTo>
                  <a:lnTo>
                    <a:pt x="1624" y="2828"/>
                  </a:lnTo>
                  <a:lnTo>
                    <a:pt x="1712" y="2789"/>
                  </a:lnTo>
                  <a:lnTo>
                    <a:pt x="1662" y="2787"/>
                  </a:lnTo>
                  <a:lnTo>
                    <a:pt x="1618" y="2783"/>
                  </a:lnTo>
                  <a:lnTo>
                    <a:pt x="1578" y="2774"/>
                  </a:lnTo>
                  <a:lnTo>
                    <a:pt x="1540" y="2763"/>
                  </a:lnTo>
                  <a:lnTo>
                    <a:pt x="1507" y="2751"/>
                  </a:lnTo>
                  <a:lnTo>
                    <a:pt x="1477" y="2738"/>
                  </a:lnTo>
                  <a:lnTo>
                    <a:pt x="1450" y="2721"/>
                  </a:lnTo>
                  <a:lnTo>
                    <a:pt x="1426" y="2705"/>
                  </a:lnTo>
                  <a:lnTo>
                    <a:pt x="1406" y="2688"/>
                  </a:lnTo>
                  <a:lnTo>
                    <a:pt x="1388" y="2670"/>
                  </a:lnTo>
                  <a:lnTo>
                    <a:pt x="1373" y="2653"/>
                  </a:lnTo>
                  <a:lnTo>
                    <a:pt x="1360" y="2635"/>
                  </a:lnTo>
                  <a:lnTo>
                    <a:pt x="1349" y="2620"/>
                  </a:lnTo>
                  <a:lnTo>
                    <a:pt x="1342" y="2605"/>
                  </a:lnTo>
                  <a:lnTo>
                    <a:pt x="1334" y="2592"/>
                  </a:lnTo>
                  <a:lnTo>
                    <a:pt x="1330" y="2581"/>
                  </a:lnTo>
                  <a:lnTo>
                    <a:pt x="1366" y="2581"/>
                  </a:lnTo>
                  <a:lnTo>
                    <a:pt x="1366" y="2517"/>
                  </a:lnTo>
                  <a:close/>
                </a:path>
              </a:pathLst>
            </a:custGeom>
            <a:solidFill>
              <a:srgbClr val="7FBF7F"/>
            </a:solidFill>
            <a:ln w="9525">
              <a:noFill/>
              <a:round/>
              <a:headEnd/>
              <a:tailEnd/>
            </a:ln>
          </p:spPr>
          <p:txBody>
            <a:bodyPr/>
            <a:lstStyle/>
            <a:p>
              <a:endParaRPr lang="he-IL"/>
            </a:p>
          </p:txBody>
        </p:sp>
        <p:sp>
          <p:nvSpPr>
            <p:cNvPr id="13321" name="Freeform 27"/>
            <p:cNvSpPr>
              <a:spLocks/>
            </p:cNvSpPr>
            <p:nvPr/>
          </p:nvSpPr>
          <p:spPr bwMode="auto">
            <a:xfrm>
              <a:off x="487" y="3208"/>
              <a:ext cx="6" cy="2"/>
            </a:xfrm>
            <a:custGeom>
              <a:avLst/>
              <a:gdLst>
                <a:gd name="T0" fmla="*/ 6 w 12"/>
                <a:gd name="T1" fmla="*/ 1 h 5"/>
                <a:gd name="T2" fmla="*/ 5 w 12"/>
                <a:gd name="T3" fmla="*/ 2 h 5"/>
                <a:gd name="T4" fmla="*/ 0 w 12"/>
                <a:gd name="T5" fmla="*/ 0 h 5"/>
                <a:gd name="T6" fmla="*/ 6 w 12"/>
                <a:gd name="T7" fmla="*/ 1 h 5"/>
                <a:gd name="T8" fmla="*/ 0 60000 65536"/>
                <a:gd name="T9" fmla="*/ 0 60000 65536"/>
                <a:gd name="T10" fmla="*/ 0 60000 65536"/>
                <a:gd name="T11" fmla="*/ 0 60000 65536"/>
                <a:gd name="T12" fmla="*/ 0 w 12"/>
                <a:gd name="T13" fmla="*/ 0 h 5"/>
                <a:gd name="T14" fmla="*/ 12 w 12"/>
                <a:gd name="T15" fmla="*/ 5 h 5"/>
              </a:gdLst>
              <a:ahLst/>
              <a:cxnLst>
                <a:cxn ang="T8">
                  <a:pos x="T0" y="T1"/>
                </a:cxn>
                <a:cxn ang="T9">
                  <a:pos x="T2" y="T3"/>
                </a:cxn>
                <a:cxn ang="T10">
                  <a:pos x="T4" y="T5"/>
                </a:cxn>
                <a:cxn ang="T11">
                  <a:pos x="T6" y="T7"/>
                </a:cxn>
              </a:cxnLst>
              <a:rect l="T12" t="T13" r="T14" b="T15"/>
              <a:pathLst>
                <a:path w="12" h="5">
                  <a:moveTo>
                    <a:pt x="12" y="2"/>
                  </a:moveTo>
                  <a:lnTo>
                    <a:pt x="10" y="5"/>
                  </a:lnTo>
                  <a:lnTo>
                    <a:pt x="0" y="0"/>
                  </a:lnTo>
                  <a:lnTo>
                    <a:pt x="12" y="2"/>
                  </a:lnTo>
                  <a:close/>
                </a:path>
              </a:pathLst>
            </a:custGeom>
            <a:solidFill>
              <a:srgbClr val="7FBF7F"/>
            </a:solidFill>
            <a:ln w="9525">
              <a:noFill/>
              <a:round/>
              <a:headEnd/>
              <a:tailEnd/>
            </a:ln>
          </p:spPr>
          <p:txBody>
            <a:bodyPr/>
            <a:lstStyle/>
            <a:p>
              <a:endParaRPr lang="he-IL"/>
            </a:p>
          </p:txBody>
        </p:sp>
        <p:sp>
          <p:nvSpPr>
            <p:cNvPr id="13322" name="Freeform 28"/>
            <p:cNvSpPr>
              <a:spLocks/>
            </p:cNvSpPr>
            <p:nvPr/>
          </p:nvSpPr>
          <p:spPr bwMode="auto">
            <a:xfrm>
              <a:off x="266" y="2563"/>
              <a:ext cx="978" cy="1114"/>
            </a:xfrm>
            <a:custGeom>
              <a:avLst/>
              <a:gdLst>
                <a:gd name="T0" fmla="*/ 260 w 1957"/>
                <a:gd name="T1" fmla="*/ 11 h 2229"/>
                <a:gd name="T2" fmla="*/ 252 w 1957"/>
                <a:gd name="T3" fmla="*/ 355 h 2229"/>
                <a:gd name="T4" fmla="*/ 243 w 1957"/>
                <a:gd name="T5" fmla="*/ 713 h 2229"/>
                <a:gd name="T6" fmla="*/ 227 w 1957"/>
                <a:gd name="T7" fmla="*/ 715 h 2229"/>
                <a:gd name="T8" fmla="*/ 197 w 1957"/>
                <a:gd name="T9" fmla="*/ 719 h 2229"/>
                <a:gd name="T10" fmla="*/ 158 w 1957"/>
                <a:gd name="T11" fmla="*/ 723 h 2229"/>
                <a:gd name="T12" fmla="*/ 115 w 1957"/>
                <a:gd name="T13" fmla="*/ 728 h 2229"/>
                <a:gd name="T14" fmla="*/ 72 w 1957"/>
                <a:gd name="T15" fmla="*/ 734 h 2229"/>
                <a:gd name="T16" fmla="*/ 35 w 1957"/>
                <a:gd name="T17" fmla="*/ 737 h 2229"/>
                <a:gd name="T18" fmla="*/ 10 w 1957"/>
                <a:gd name="T19" fmla="*/ 740 h 2229"/>
                <a:gd name="T20" fmla="*/ 0 w 1957"/>
                <a:gd name="T21" fmla="*/ 742 h 2229"/>
                <a:gd name="T22" fmla="*/ 159 w 1957"/>
                <a:gd name="T23" fmla="*/ 1058 h 2229"/>
                <a:gd name="T24" fmla="*/ 217 w 1957"/>
                <a:gd name="T25" fmla="*/ 1080 h 2229"/>
                <a:gd name="T26" fmla="*/ 275 w 1957"/>
                <a:gd name="T27" fmla="*/ 1096 h 2229"/>
                <a:gd name="T28" fmla="*/ 332 w 1957"/>
                <a:gd name="T29" fmla="*/ 1107 h 2229"/>
                <a:gd name="T30" fmla="*/ 389 w 1957"/>
                <a:gd name="T31" fmla="*/ 1113 h 2229"/>
                <a:gd name="T32" fmla="*/ 443 w 1957"/>
                <a:gd name="T33" fmla="*/ 1114 h 2229"/>
                <a:gd name="T34" fmla="*/ 495 w 1957"/>
                <a:gd name="T35" fmla="*/ 1112 h 2229"/>
                <a:gd name="T36" fmla="*/ 545 w 1957"/>
                <a:gd name="T37" fmla="*/ 1107 h 2229"/>
                <a:gd name="T38" fmla="*/ 591 w 1957"/>
                <a:gd name="T39" fmla="*/ 1100 h 2229"/>
                <a:gd name="T40" fmla="*/ 634 w 1957"/>
                <a:gd name="T41" fmla="*/ 1091 h 2229"/>
                <a:gd name="T42" fmla="*/ 673 w 1957"/>
                <a:gd name="T43" fmla="*/ 1081 h 2229"/>
                <a:gd name="T44" fmla="*/ 707 w 1957"/>
                <a:gd name="T45" fmla="*/ 1071 h 2229"/>
                <a:gd name="T46" fmla="*/ 736 w 1957"/>
                <a:gd name="T47" fmla="*/ 1061 h 2229"/>
                <a:gd name="T48" fmla="*/ 760 w 1957"/>
                <a:gd name="T49" fmla="*/ 1052 h 2229"/>
                <a:gd name="T50" fmla="*/ 777 w 1957"/>
                <a:gd name="T51" fmla="*/ 1045 h 2229"/>
                <a:gd name="T52" fmla="*/ 789 w 1957"/>
                <a:gd name="T53" fmla="*/ 1040 h 2229"/>
                <a:gd name="T54" fmla="*/ 793 w 1957"/>
                <a:gd name="T55" fmla="*/ 1038 h 2229"/>
                <a:gd name="T56" fmla="*/ 795 w 1957"/>
                <a:gd name="T57" fmla="*/ 1037 h 2229"/>
                <a:gd name="T58" fmla="*/ 883 w 1957"/>
                <a:gd name="T59" fmla="*/ 932 h 2229"/>
                <a:gd name="T60" fmla="*/ 938 w 1957"/>
                <a:gd name="T61" fmla="*/ 803 h 2229"/>
                <a:gd name="T62" fmla="*/ 968 w 1957"/>
                <a:gd name="T63" fmla="*/ 660 h 2229"/>
                <a:gd name="T64" fmla="*/ 978 w 1957"/>
                <a:gd name="T65" fmla="*/ 516 h 2229"/>
                <a:gd name="T66" fmla="*/ 974 w 1957"/>
                <a:gd name="T67" fmla="*/ 382 h 2229"/>
                <a:gd name="T68" fmla="*/ 964 w 1957"/>
                <a:gd name="T69" fmla="*/ 269 h 2229"/>
                <a:gd name="T70" fmla="*/ 952 w 1957"/>
                <a:gd name="T71" fmla="*/ 189 h 2229"/>
                <a:gd name="T72" fmla="*/ 945 w 1957"/>
                <a:gd name="T73" fmla="*/ 153 h 2229"/>
                <a:gd name="T74" fmla="*/ 943 w 1957"/>
                <a:gd name="T75" fmla="*/ 149 h 2229"/>
                <a:gd name="T76" fmla="*/ 904 w 1957"/>
                <a:gd name="T77" fmla="*/ 114 h 2229"/>
                <a:gd name="T78" fmla="*/ 859 w 1957"/>
                <a:gd name="T79" fmla="*/ 85 h 2229"/>
                <a:gd name="T80" fmla="*/ 811 w 1957"/>
                <a:gd name="T81" fmla="*/ 61 h 2229"/>
                <a:gd name="T82" fmla="*/ 759 w 1957"/>
                <a:gd name="T83" fmla="*/ 42 h 2229"/>
                <a:gd name="T84" fmla="*/ 705 w 1957"/>
                <a:gd name="T85" fmla="*/ 27 h 2229"/>
                <a:gd name="T86" fmla="*/ 650 w 1957"/>
                <a:gd name="T87" fmla="*/ 15 h 2229"/>
                <a:gd name="T88" fmla="*/ 595 w 1957"/>
                <a:gd name="T89" fmla="*/ 8 h 2229"/>
                <a:gd name="T90" fmla="*/ 541 w 1957"/>
                <a:gd name="T91" fmla="*/ 3 h 2229"/>
                <a:gd name="T92" fmla="*/ 489 w 1957"/>
                <a:gd name="T93" fmla="*/ 0 h 2229"/>
                <a:gd name="T94" fmla="*/ 440 w 1957"/>
                <a:gd name="T95" fmla="*/ 0 h 2229"/>
                <a:gd name="T96" fmla="*/ 395 w 1957"/>
                <a:gd name="T97" fmla="*/ 0 h 2229"/>
                <a:gd name="T98" fmla="*/ 356 w 1957"/>
                <a:gd name="T99" fmla="*/ 3 h 2229"/>
                <a:gd name="T100" fmla="*/ 322 w 1957"/>
                <a:gd name="T101" fmla="*/ 5 h 2229"/>
                <a:gd name="T102" fmla="*/ 296 w 1957"/>
                <a:gd name="T103" fmla="*/ 7 h 2229"/>
                <a:gd name="T104" fmla="*/ 278 w 1957"/>
                <a:gd name="T105" fmla="*/ 9 h 2229"/>
                <a:gd name="T106" fmla="*/ 269 w 1957"/>
                <a:gd name="T107" fmla="*/ 10 h 22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57"/>
                <a:gd name="T163" fmla="*/ 0 h 2229"/>
                <a:gd name="T164" fmla="*/ 1957 w 1957"/>
                <a:gd name="T165" fmla="*/ 2229 h 22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57" h="2229">
                  <a:moveTo>
                    <a:pt x="539" y="21"/>
                  </a:moveTo>
                  <a:lnTo>
                    <a:pt x="521" y="22"/>
                  </a:lnTo>
                  <a:lnTo>
                    <a:pt x="515" y="237"/>
                  </a:lnTo>
                  <a:lnTo>
                    <a:pt x="504" y="711"/>
                  </a:lnTo>
                  <a:lnTo>
                    <a:pt x="492" y="1192"/>
                  </a:lnTo>
                  <a:lnTo>
                    <a:pt x="486" y="1427"/>
                  </a:lnTo>
                  <a:lnTo>
                    <a:pt x="474" y="1429"/>
                  </a:lnTo>
                  <a:lnTo>
                    <a:pt x="454" y="1430"/>
                  </a:lnTo>
                  <a:lnTo>
                    <a:pt x="427" y="1435"/>
                  </a:lnTo>
                  <a:lnTo>
                    <a:pt x="394" y="1438"/>
                  </a:lnTo>
                  <a:lnTo>
                    <a:pt x="357" y="1442"/>
                  </a:lnTo>
                  <a:lnTo>
                    <a:pt x="316" y="1447"/>
                  </a:lnTo>
                  <a:lnTo>
                    <a:pt x="274" y="1453"/>
                  </a:lnTo>
                  <a:lnTo>
                    <a:pt x="230" y="1457"/>
                  </a:lnTo>
                  <a:lnTo>
                    <a:pt x="187" y="1463"/>
                  </a:lnTo>
                  <a:lnTo>
                    <a:pt x="145" y="1468"/>
                  </a:lnTo>
                  <a:lnTo>
                    <a:pt x="106" y="1472"/>
                  </a:lnTo>
                  <a:lnTo>
                    <a:pt x="71" y="1475"/>
                  </a:lnTo>
                  <a:lnTo>
                    <a:pt x="42" y="1480"/>
                  </a:lnTo>
                  <a:lnTo>
                    <a:pt x="20" y="1481"/>
                  </a:lnTo>
                  <a:lnTo>
                    <a:pt x="5" y="1484"/>
                  </a:lnTo>
                  <a:lnTo>
                    <a:pt x="0" y="1484"/>
                  </a:lnTo>
                  <a:lnTo>
                    <a:pt x="310" y="2113"/>
                  </a:lnTo>
                  <a:lnTo>
                    <a:pt x="318" y="2116"/>
                  </a:lnTo>
                  <a:lnTo>
                    <a:pt x="376" y="2140"/>
                  </a:lnTo>
                  <a:lnTo>
                    <a:pt x="435" y="2161"/>
                  </a:lnTo>
                  <a:lnTo>
                    <a:pt x="492" y="2178"/>
                  </a:lnTo>
                  <a:lnTo>
                    <a:pt x="551" y="2193"/>
                  </a:lnTo>
                  <a:lnTo>
                    <a:pt x="608" y="2205"/>
                  </a:lnTo>
                  <a:lnTo>
                    <a:pt x="665" y="2214"/>
                  </a:lnTo>
                  <a:lnTo>
                    <a:pt x="722" y="2221"/>
                  </a:lnTo>
                  <a:lnTo>
                    <a:pt x="778" y="2226"/>
                  </a:lnTo>
                  <a:lnTo>
                    <a:pt x="832" y="2227"/>
                  </a:lnTo>
                  <a:lnTo>
                    <a:pt x="886" y="2229"/>
                  </a:lnTo>
                  <a:lnTo>
                    <a:pt x="939" y="2227"/>
                  </a:lnTo>
                  <a:lnTo>
                    <a:pt x="991" y="2224"/>
                  </a:lnTo>
                  <a:lnTo>
                    <a:pt x="1041" y="2220"/>
                  </a:lnTo>
                  <a:lnTo>
                    <a:pt x="1091" y="2214"/>
                  </a:lnTo>
                  <a:lnTo>
                    <a:pt x="1137" y="2208"/>
                  </a:lnTo>
                  <a:lnTo>
                    <a:pt x="1182" y="2200"/>
                  </a:lnTo>
                  <a:lnTo>
                    <a:pt x="1227" y="2191"/>
                  </a:lnTo>
                  <a:lnTo>
                    <a:pt x="1268" y="2182"/>
                  </a:lnTo>
                  <a:lnTo>
                    <a:pt x="1309" y="2172"/>
                  </a:lnTo>
                  <a:lnTo>
                    <a:pt x="1346" y="2163"/>
                  </a:lnTo>
                  <a:lnTo>
                    <a:pt x="1381" y="2152"/>
                  </a:lnTo>
                  <a:lnTo>
                    <a:pt x="1414" y="2142"/>
                  </a:lnTo>
                  <a:lnTo>
                    <a:pt x="1445" y="2133"/>
                  </a:lnTo>
                  <a:lnTo>
                    <a:pt x="1472" y="2122"/>
                  </a:lnTo>
                  <a:lnTo>
                    <a:pt x="1498" y="2113"/>
                  </a:lnTo>
                  <a:lnTo>
                    <a:pt x="1521" y="2105"/>
                  </a:lnTo>
                  <a:lnTo>
                    <a:pt x="1540" y="2098"/>
                  </a:lnTo>
                  <a:lnTo>
                    <a:pt x="1555" y="2090"/>
                  </a:lnTo>
                  <a:lnTo>
                    <a:pt x="1569" y="2084"/>
                  </a:lnTo>
                  <a:lnTo>
                    <a:pt x="1578" y="2081"/>
                  </a:lnTo>
                  <a:lnTo>
                    <a:pt x="1584" y="2078"/>
                  </a:lnTo>
                  <a:lnTo>
                    <a:pt x="1587" y="2077"/>
                  </a:lnTo>
                  <a:lnTo>
                    <a:pt x="1588" y="2075"/>
                  </a:lnTo>
                  <a:lnTo>
                    <a:pt x="1591" y="2074"/>
                  </a:lnTo>
                  <a:lnTo>
                    <a:pt x="1688" y="1976"/>
                  </a:lnTo>
                  <a:lnTo>
                    <a:pt x="1766" y="1865"/>
                  </a:lnTo>
                  <a:lnTo>
                    <a:pt x="1829" y="1740"/>
                  </a:lnTo>
                  <a:lnTo>
                    <a:pt x="1877" y="1606"/>
                  </a:lnTo>
                  <a:lnTo>
                    <a:pt x="1912" y="1465"/>
                  </a:lnTo>
                  <a:lnTo>
                    <a:pt x="1936" y="1320"/>
                  </a:lnTo>
                  <a:lnTo>
                    <a:pt x="1951" y="1176"/>
                  </a:lnTo>
                  <a:lnTo>
                    <a:pt x="1957" y="1033"/>
                  </a:lnTo>
                  <a:lnTo>
                    <a:pt x="1955" y="895"/>
                  </a:lnTo>
                  <a:lnTo>
                    <a:pt x="1949" y="764"/>
                  </a:lnTo>
                  <a:lnTo>
                    <a:pt x="1940" y="645"/>
                  </a:lnTo>
                  <a:lnTo>
                    <a:pt x="1928" y="538"/>
                  </a:lnTo>
                  <a:lnTo>
                    <a:pt x="1916" y="449"/>
                  </a:lnTo>
                  <a:lnTo>
                    <a:pt x="1904" y="379"/>
                  </a:lnTo>
                  <a:lnTo>
                    <a:pt x="1895" y="331"/>
                  </a:lnTo>
                  <a:lnTo>
                    <a:pt x="1891" y="307"/>
                  </a:lnTo>
                  <a:lnTo>
                    <a:pt x="1891" y="302"/>
                  </a:lnTo>
                  <a:lnTo>
                    <a:pt x="1886" y="298"/>
                  </a:lnTo>
                  <a:lnTo>
                    <a:pt x="1848" y="261"/>
                  </a:lnTo>
                  <a:lnTo>
                    <a:pt x="1808" y="228"/>
                  </a:lnTo>
                  <a:lnTo>
                    <a:pt x="1766" y="198"/>
                  </a:lnTo>
                  <a:lnTo>
                    <a:pt x="1719" y="170"/>
                  </a:lnTo>
                  <a:lnTo>
                    <a:pt x="1672" y="146"/>
                  </a:lnTo>
                  <a:lnTo>
                    <a:pt x="1623" y="123"/>
                  </a:lnTo>
                  <a:lnTo>
                    <a:pt x="1572" y="102"/>
                  </a:lnTo>
                  <a:lnTo>
                    <a:pt x="1519" y="84"/>
                  </a:lnTo>
                  <a:lnTo>
                    <a:pt x="1466" y="67"/>
                  </a:lnTo>
                  <a:lnTo>
                    <a:pt x="1411" y="54"/>
                  </a:lnTo>
                  <a:lnTo>
                    <a:pt x="1357" y="42"/>
                  </a:lnTo>
                  <a:lnTo>
                    <a:pt x="1301" y="31"/>
                  </a:lnTo>
                  <a:lnTo>
                    <a:pt x="1247" y="24"/>
                  </a:lnTo>
                  <a:lnTo>
                    <a:pt x="1191" y="16"/>
                  </a:lnTo>
                  <a:lnTo>
                    <a:pt x="1137" y="10"/>
                  </a:lnTo>
                  <a:lnTo>
                    <a:pt x="1083" y="6"/>
                  </a:lnTo>
                  <a:lnTo>
                    <a:pt x="1030" y="3"/>
                  </a:lnTo>
                  <a:lnTo>
                    <a:pt x="979" y="1"/>
                  </a:lnTo>
                  <a:lnTo>
                    <a:pt x="930" y="0"/>
                  </a:lnTo>
                  <a:lnTo>
                    <a:pt x="881" y="0"/>
                  </a:lnTo>
                  <a:lnTo>
                    <a:pt x="835" y="0"/>
                  </a:lnTo>
                  <a:lnTo>
                    <a:pt x="791" y="1"/>
                  </a:lnTo>
                  <a:lnTo>
                    <a:pt x="751" y="3"/>
                  </a:lnTo>
                  <a:lnTo>
                    <a:pt x="712" y="6"/>
                  </a:lnTo>
                  <a:lnTo>
                    <a:pt x="677" y="7"/>
                  </a:lnTo>
                  <a:lnTo>
                    <a:pt x="644" y="10"/>
                  </a:lnTo>
                  <a:lnTo>
                    <a:pt x="617" y="12"/>
                  </a:lnTo>
                  <a:lnTo>
                    <a:pt x="593" y="15"/>
                  </a:lnTo>
                  <a:lnTo>
                    <a:pt x="572" y="16"/>
                  </a:lnTo>
                  <a:lnTo>
                    <a:pt x="557" y="18"/>
                  </a:lnTo>
                  <a:lnTo>
                    <a:pt x="545" y="19"/>
                  </a:lnTo>
                  <a:lnTo>
                    <a:pt x="539" y="21"/>
                  </a:lnTo>
                  <a:close/>
                </a:path>
              </a:pathLst>
            </a:custGeom>
            <a:solidFill>
              <a:srgbClr val="000000"/>
            </a:solidFill>
            <a:ln w="9525">
              <a:noFill/>
              <a:round/>
              <a:headEnd/>
              <a:tailEnd/>
            </a:ln>
          </p:spPr>
          <p:txBody>
            <a:bodyPr/>
            <a:lstStyle/>
            <a:p>
              <a:endParaRPr lang="he-IL"/>
            </a:p>
          </p:txBody>
        </p:sp>
        <p:sp>
          <p:nvSpPr>
            <p:cNvPr id="2" name="Freeform 29"/>
            <p:cNvSpPr>
              <a:spLocks/>
            </p:cNvSpPr>
            <p:nvPr/>
          </p:nvSpPr>
          <p:spPr bwMode="auto">
            <a:xfrm>
              <a:off x="299" y="2585"/>
              <a:ext cx="921" cy="1071"/>
            </a:xfrm>
            <a:custGeom>
              <a:avLst/>
              <a:gdLst>
                <a:gd name="T0" fmla="*/ 893 w 1843"/>
                <a:gd name="T1" fmla="*/ 153 h 2144"/>
                <a:gd name="T2" fmla="*/ 902 w 1843"/>
                <a:gd name="T3" fmla="*/ 209 h 2144"/>
                <a:gd name="T4" fmla="*/ 913 w 1843"/>
                <a:gd name="T5" fmla="*/ 297 h 2144"/>
                <a:gd name="T6" fmla="*/ 920 w 1843"/>
                <a:gd name="T7" fmla="*/ 408 h 2144"/>
                <a:gd name="T8" fmla="*/ 920 w 1843"/>
                <a:gd name="T9" fmla="*/ 505 h 2144"/>
                <a:gd name="T10" fmla="*/ 917 w 1843"/>
                <a:gd name="T11" fmla="*/ 578 h 2144"/>
                <a:gd name="T12" fmla="*/ 909 w 1843"/>
                <a:gd name="T13" fmla="*/ 651 h 2144"/>
                <a:gd name="T14" fmla="*/ 895 w 1843"/>
                <a:gd name="T15" fmla="*/ 724 h 2144"/>
                <a:gd name="T16" fmla="*/ 876 w 1843"/>
                <a:gd name="T17" fmla="*/ 795 h 2144"/>
                <a:gd name="T18" fmla="*/ 850 w 1843"/>
                <a:gd name="T19" fmla="*/ 861 h 2144"/>
                <a:gd name="T20" fmla="*/ 816 w 1843"/>
                <a:gd name="T21" fmla="*/ 922 h 2144"/>
                <a:gd name="T22" fmla="*/ 773 w 1843"/>
                <a:gd name="T23" fmla="*/ 975 h 2144"/>
                <a:gd name="T24" fmla="*/ 745 w 1843"/>
                <a:gd name="T25" fmla="*/ 1000 h 2144"/>
                <a:gd name="T26" fmla="*/ 735 w 1843"/>
                <a:gd name="T27" fmla="*/ 1003 h 2144"/>
                <a:gd name="T28" fmla="*/ 720 w 1843"/>
                <a:gd name="T29" fmla="*/ 1010 h 2144"/>
                <a:gd name="T30" fmla="*/ 698 w 1843"/>
                <a:gd name="T31" fmla="*/ 1018 h 2144"/>
                <a:gd name="T32" fmla="*/ 671 w 1843"/>
                <a:gd name="T33" fmla="*/ 1027 h 2144"/>
                <a:gd name="T34" fmla="*/ 641 w 1843"/>
                <a:gd name="T35" fmla="*/ 1037 h 2144"/>
                <a:gd name="T36" fmla="*/ 605 w 1843"/>
                <a:gd name="T37" fmla="*/ 1046 h 2144"/>
                <a:gd name="T38" fmla="*/ 566 w 1843"/>
                <a:gd name="T39" fmla="*/ 1055 h 2144"/>
                <a:gd name="T40" fmla="*/ 523 w 1843"/>
                <a:gd name="T41" fmla="*/ 1062 h 2144"/>
                <a:gd name="T42" fmla="*/ 477 w 1843"/>
                <a:gd name="T43" fmla="*/ 1067 h 2144"/>
                <a:gd name="T44" fmla="*/ 429 w 1843"/>
                <a:gd name="T45" fmla="*/ 1070 h 2144"/>
                <a:gd name="T46" fmla="*/ 380 w 1843"/>
                <a:gd name="T47" fmla="*/ 1070 h 2144"/>
                <a:gd name="T48" fmla="*/ 328 w 1843"/>
                <a:gd name="T49" fmla="*/ 1067 h 2144"/>
                <a:gd name="T50" fmla="*/ 274 w 1843"/>
                <a:gd name="T51" fmla="*/ 1059 h 2144"/>
                <a:gd name="T52" fmla="*/ 220 w 1843"/>
                <a:gd name="T53" fmla="*/ 1047 h 2144"/>
                <a:gd name="T54" fmla="*/ 165 w 1843"/>
                <a:gd name="T55" fmla="*/ 1030 h 2144"/>
                <a:gd name="T56" fmla="*/ 136 w 1843"/>
                <a:gd name="T57" fmla="*/ 1015 h 2144"/>
                <a:gd name="T58" fmla="*/ 126 w 1843"/>
                <a:gd name="T59" fmla="*/ 992 h 2144"/>
                <a:gd name="T60" fmla="*/ 107 w 1843"/>
                <a:gd name="T61" fmla="*/ 955 h 2144"/>
                <a:gd name="T62" fmla="*/ 84 w 1843"/>
                <a:gd name="T63" fmla="*/ 909 h 2144"/>
                <a:gd name="T64" fmla="*/ 60 w 1843"/>
                <a:gd name="T65" fmla="*/ 859 h 2144"/>
                <a:gd name="T66" fmla="*/ 37 w 1843"/>
                <a:gd name="T67" fmla="*/ 812 h 2144"/>
                <a:gd name="T68" fmla="*/ 17 w 1843"/>
                <a:gd name="T69" fmla="*/ 771 h 2144"/>
                <a:gd name="T70" fmla="*/ 3 w 1843"/>
                <a:gd name="T71" fmla="*/ 744 h 2144"/>
                <a:gd name="T72" fmla="*/ 7 w 1843"/>
                <a:gd name="T73" fmla="*/ 736 h 2144"/>
                <a:gd name="T74" fmla="*/ 32 w 1843"/>
                <a:gd name="T75" fmla="*/ 733 h 2144"/>
                <a:gd name="T76" fmla="*/ 65 w 1843"/>
                <a:gd name="T77" fmla="*/ 730 h 2144"/>
                <a:gd name="T78" fmla="*/ 105 w 1843"/>
                <a:gd name="T79" fmla="*/ 725 h 2144"/>
                <a:gd name="T80" fmla="*/ 146 w 1843"/>
                <a:gd name="T81" fmla="*/ 720 h 2144"/>
                <a:gd name="T82" fmla="*/ 183 w 1843"/>
                <a:gd name="T83" fmla="*/ 716 h 2144"/>
                <a:gd name="T84" fmla="*/ 213 w 1843"/>
                <a:gd name="T85" fmla="*/ 712 h 2144"/>
                <a:gd name="T86" fmla="*/ 229 w 1843"/>
                <a:gd name="T87" fmla="*/ 710 h 2144"/>
                <a:gd name="T88" fmla="*/ 235 w 1843"/>
                <a:gd name="T89" fmla="*/ 603 h 2144"/>
                <a:gd name="T90" fmla="*/ 246 w 1843"/>
                <a:gd name="T91" fmla="*/ 126 h 2144"/>
                <a:gd name="T92" fmla="*/ 256 w 1843"/>
                <a:gd name="T93" fmla="*/ 7 h 2144"/>
                <a:gd name="T94" fmla="*/ 276 w 1843"/>
                <a:gd name="T95" fmla="*/ 5 h 2144"/>
                <a:gd name="T96" fmla="*/ 302 w 1843"/>
                <a:gd name="T97" fmla="*/ 4 h 2144"/>
                <a:gd name="T98" fmla="*/ 335 w 1843"/>
                <a:gd name="T99" fmla="*/ 1 h 2144"/>
                <a:gd name="T100" fmla="*/ 372 w 1843"/>
                <a:gd name="T101" fmla="*/ 0 h 2144"/>
                <a:gd name="T102" fmla="*/ 414 w 1843"/>
                <a:gd name="T103" fmla="*/ 0 h 2144"/>
                <a:gd name="T104" fmla="*/ 459 w 1843"/>
                <a:gd name="T105" fmla="*/ 1 h 2144"/>
                <a:gd name="T106" fmla="*/ 506 w 1843"/>
                <a:gd name="T107" fmla="*/ 3 h 2144"/>
                <a:gd name="T108" fmla="*/ 555 w 1843"/>
                <a:gd name="T109" fmla="*/ 7 h 2144"/>
                <a:gd name="T110" fmla="*/ 605 w 1843"/>
                <a:gd name="T111" fmla="*/ 14 h 2144"/>
                <a:gd name="T112" fmla="*/ 655 w 1843"/>
                <a:gd name="T113" fmla="*/ 24 h 2144"/>
                <a:gd name="T114" fmla="*/ 704 w 1843"/>
                <a:gd name="T115" fmla="*/ 36 h 2144"/>
                <a:gd name="T116" fmla="*/ 751 w 1843"/>
                <a:gd name="T117" fmla="*/ 52 h 2144"/>
                <a:gd name="T118" fmla="*/ 796 w 1843"/>
                <a:gd name="T119" fmla="*/ 71 h 2144"/>
                <a:gd name="T120" fmla="*/ 838 w 1843"/>
                <a:gd name="T121" fmla="*/ 95 h 2144"/>
                <a:gd name="T122" fmla="*/ 874 w 1843"/>
                <a:gd name="T123" fmla="*/ 123 h 21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43"/>
                <a:gd name="T187" fmla="*/ 0 h 2144"/>
                <a:gd name="T188" fmla="*/ 1843 w 1843"/>
                <a:gd name="T189" fmla="*/ 2144 h 21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43" h="2144">
                  <a:moveTo>
                    <a:pt x="1782" y="279"/>
                  </a:moveTo>
                  <a:lnTo>
                    <a:pt x="1787" y="306"/>
                  </a:lnTo>
                  <a:lnTo>
                    <a:pt x="1794" y="354"/>
                  </a:lnTo>
                  <a:lnTo>
                    <a:pt x="1805" y="418"/>
                  </a:lnTo>
                  <a:lnTo>
                    <a:pt x="1816" y="500"/>
                  </a:lnTo>
                  <a:lnTo>
                    <a:pt x="1826" y="594"/>
                  </a:lnTo>
                  <a:lnTo>
                    <a:pt x="1834" y="701"/>
                  </a:lnTo>
                  <a:lnTo>
                    <a:pt x="1840" y="817"/>
                  </a:lnTo>
                  <a:lnTo>
                    <a:pt x="1843" y="939"/>
                  </a:lnTo>
                  <a:lnTo>
                    <a:pt x="1841" y="1011"/>
                  </a:lnTo>
                  <a:lnTo>
                    <a:pt x="1840" y="1083"/>
                  </a:lnTo>
                  <a:lnTo>
                    <a:pt x="1835" y="1157"/>
                  </a:lnTo>
                  <a:lnTo>
                    <a:pt x="1828" y="1231"/>
                  </a:lnTo>
                  <a:lnTo>
                    <a:pt x="1819" y="1304"/>
                  </a:lnTo>
                  <a:lnTo>
                    <a:pt x="1806" y="1378"/>
                  </a:lnTo>
                  <a:lnTo>
                    <a:pt x="1791" y="1450"/>
                  </a:lnTo>
                  <a:lnTo>
                    <a:pt x="1773" y="1523"/>
                  </a:lnTo>
                  <a:lnTo>
                    <a:pt x="1752" y="1592"/>
                  </a:lnTo>
                  <a:lnTo>
                    <a:pt x="1728" y="1659"/>
                  </a:lnTo>
                  <a:lnTo>
                    <a:pt x="1700" y="1724"/>
                  </a:lnTo>
                  <a:lnTo>
                    <a:pt x="1668" y="1786"/>
                  </a:lnTo>
                  <a:lnTo>
                    <a:pt x="1632" y="1846"/>
                  </a:lnTo>
                  <a:lnTo>
                    <a:pt x="1591" y="1900"/>
                  </a:lnTo>
                  <a:lnTo>
                    <a:pt x="1546" y="1951"/>
                  </a:lnTo>
                  <a:lnTo>
                    <a:pt x="1497" y="1998"/>
                  </a:lnTo>
                  <a:lnTo>
                    <a:pt x="1491" y="2001"/>
                  </a:lnTo>
                  <a:lnTo>
                    <a:pt x="1483" y="2004"/>
                  </a:lnTo>
                  <a:lnTo>
                    <a:pt x="1471" y="2008"/>
                  </a:lnTo>
                  <a:lnTo>
                    <a:pt x="1458" y="2014"/>
                  </a:lnTo>
                  <a:lnTo>
                    <a:pt x="1440" y="2022"/>
                  </a:lnTo>
                  <a:lnTo>
                    <a:pt x="1420" y="2029"/>
                  </a:lnTo>
                  <a:lnTo>
                    <a:pt x="1397" y="2038"/>
                  </a:lnTo>
                  <a:lnTo>
                    <a:pt x="1372" y="2047"/>
                  </a:lnTo>
                  <a:lnTo>
                    <a:pt x="1343" y="2056"/>
                  </a:lnTo>
                  <a:lnTo>
                    <a:pt x="1313" y="2065"/>
                  </a:lnTo>
                  <a:lnTo>
                    <a:pt x="1282" y="2075"/>
                  </a:lnTo>
                  <a:lnTo>
                    <a:pt x="1247" y="2085"/>
                  </a:lnTo>
                  <a:lnTo>
                    <a:pt x="1211" y="2094"/>
                  </a:lnTo>
                  <a:lnTo>
                    <a:pt x="1172" y="2103"/>
                  </a:lnTo>
                  <a:lnTo>
                    <a:pt x="1133" y="2111"/>
                  </a:lnTo>
                  <a:lnTo>
                    <a:pt x="1091" y="2118"/>
                  </a:lnTo>
                  <a:lnTo>
                    <a:pt x="1047" y="2126"/>
                  </a:lnTo>
                  <a:lnTo>
                    <a:pt x="1002" y="2132"/>
                  </a:lnTo>
                  <a:lnTo>
                    <a:pt x="955" y="2136"/>
                  </a:lnTo>
                  <a:lnTo>
                    <a:pt x="909" y="2141"/>
                  </a:lnTo>
                  <a:lnTo>
                    <a:pt x="859" y="2142"/>
                  </a:lnTo>
                  <a:lnTo>
                    <a:pt x="809" y="2144"/>
                  </a:lnTo>
                  <a:lnTo>
                    <a:pt x="760" y="2142"/>
                  </a:lnTo>
                  <a:lnTo>
                    <a:pt x="707" y="2139"/>
                  </a:lnTo>
                  <a:lnTo>
                    <a:pt x="656" y="2136"/>
                  </a:lnTo>
                  <a:lnTo>
                    <a:pt x="602" y="2129"/>
                  </a:lnTo>
                  <a:lnTo>
                    <a:pt x="549" y="2120"/>
                  </a:lnTo>
                  <a:lnTo>
                    <a:pt x="495" y="2109"/>
                  </a:lnTo>
                  <a:lnTo>
                    <a:pt x="441" y="2096"/>
                  </a:lnTo>
                  <a:lnTo>
                    <a:pt x="387" y="2079"/>
                  </a:lnTo>
                  <a:lnTo>
                    <a:pt x="331" y="2061"/>
                  </a:lnTo>
                  <a:lnTo>
                    <a:pt x="277" y="2038"/>
                  </a:lnTo>
                  <a:lnTo>
                    <a:pt x="273" y="2031"/>
                  </a:lnTo>
                  <a:lnTo>
                    <a:pt x="265" y="2013"/>
                  </a:lnTo>
                  <a:lnTo>
                    <a:pt x="252" y="1986"/>
                  </a:lnTo>
                  <a:lnTo>
                    <a:pt x="235" y="1951"/>
                  </a:lnTo>
                  <a:lnTo>
                    <a:pt x="215" y="1912"/>
                  </a:lnTo>
                  <a:lnTo>
                    <a:pt x="193" y="1867"/>
                  </a:lnTo>
                  <a:lnTo>
                    <a:pt x="169" y="1819"/>
                  </a:lnTo>
                  <a:lnTo>
                    <a:pt x="145" y="1769"/>
                  </a:lnTo>
                  <a:lnTo>
                    <a:pt x="121" y="1720"/>
                  </a:lnTo>
                  <a:lnTo>
                    <a:pt x="97" y="1671"/>
                  </a:lnTo>
                  <a:lnTo>
                    <a:pt x="74" y="1625"/>
                  </a:lnTo>
                  <a:lnTo>
                    <a:pt x="53" y="1581"/>
                  </a:lnTo>
                  <a:lnTo>
                    <a:pt x="34" y="1544"/>
                  </a:lnTo>
                  <a:lnTo>
                    <a:pt x="18" y="1513"/>
                  </a:lnTo>
                  <a:lnTo>
                    <a:pt x="6" y="1489"/>
                  </a:lnTo>
                  <a:lnTo>
                    <a:pt x="0" y="1476"/>
                  </a:lnTo>
                  <a:lnTo>
                    <a:pt x="14" y="1474"/>
                  </a:lnTo>
                  <a:lnTo>
                    <a:pt x="37" y="1471"/>
                  </a:lnTo>
                  <a:lnTo>
                    <a:pt x="64" y="1468"/>
                  </a:lnTo>
                  <a:lnTo>
                    <a:pt x="95" y="1465"/>
                  </a:lnTo>
                  <a:lnTo>
                    <a:pt x="131" y="1461"/>
                  </a:lnTo>
                  <a:lnTo>
                    <a:pt x="170" y="1456"/>
                  </a:lnTo>
                  <a:lnTo>
                    <a:pt x="211" y="1452"/>
                  </a:lnTo>
                  <a:lnTo>
                    <a:pt x="253" y="1446"/>
                  </a:lnTo>
                  <a:lnTo>
                    <a:pt x="292" y="1441"/>
                  </a:lnTo>
                  <a:lnTo>
                    <a:pt x="331" y="1437"/>
                  </a:lnTo>
                  <a:lnTo>
                    <a:pt x="367" y="1434"/>
                  </a:lnTo>
                  <a:lnTo>
                    <a:pt x="399" y="1429"/>
                  </a:lnTo>
                  <a:lnTo>
                    <a:pt x="426" y="1426"/>
                  </a:lnTo>
                  <a:lnTo>
                    <a:pt x="446" y="1423"/>
                  </a:lnTo>
                  <a:lnTo>
                    <a:pt x="459" y="1422"/>
                  </a:lnTo>
                  <a:lnTo>
                    <a:pt x="464" y="1422"/>
                  </a:lnTo>
                  <a:lnTo>
                    <a:pt x="470" y="1207"/>
                  </a:lnTo>
                  <a:lnTo>
                    <a:pt x="482" y="733"/>
                  </a:lnTo>
                  <a:lnTo>
                    <a:pt x="492" y="252"/>
                  </a:lnTo>
                  <a:lnTo>
                    <a:pt x="498" y="17"/>
                  </a:lnTo>
                  <a:lnTo>
                    <a:pt x="512" y="15"/>
                  </a:lnTo>
                  <a:lnTo>
                    <a:pt x="530" y="14"/>
                  </a:lnTo>
                  <a:lnTo>
                    <a:pt x="552" y="11"/>
                  </a:lnTo>
                  <a:lnTo>
                    <a:pt x="576" y="9"/>
                  </a:lnTo>
                  <a:lnTo>
                    <a:pt x="605" y="8"/>
                  </a:lnTo>
                  <a:lnTo>
                    <a:pt x="637" y="5"/>
                  </a:lnTo>
                  <a:lnTo>
                    <a:pt x="670" y="3"/>
                  </a:lnTo>
                  <a:lnTo>
                    <a:pt x="706" y="2"/>
                  </a:lnTo>
                  <a:lnTo>
                    <a:pt x="745" y="0"/>
                  </a:lnTo>
                  <a:lnTo>
                    <a:pt x="785" y="0"/>
                  </a:lnTo>
                  <a:lnTo>
                    <a:pt x="828" y="0"/>
                  </a:lnTo>
                  <a:lnTo>
                    <a:pt x="873" y="0"/>
                  </a:lnTo>
                  <a:lnTo>
                    <a:pt x="918" y="2"/>
                  </a:lnTo>
                  <a:lnTo>
                    <a:pt x="964" y="3"/>
                  </a:lnTo>
                  <a:lnTo>
                    <a:pt x="1012" y="6"/>
                  </a:lnTo>
                  <a:lnTo>
                    <a:pt x="1062" y="11"/>
                  </a:lnTo>
                  <a:lnTo>
                    <a:pt x="1110" y="15"/>
                  </a:lnTo>
                  <a:lnTo>
                    <a:pt x="1160" y="21"/>
                  </a:lnTo>
                  <a:lnTo>
                    <a:pt x="1211" y="29"/>
                  </a:lnTo>
                  <a:lnTo>
                    <a:pt x="1261" y="38"/>
                  </a:lnTo>
                  <a:lnTo>
                    <a:pt x="1310" y="48"/>
                  </a:lnTo>
                  <a:lnTo>
                    <a:pt x="1360" y="59"/>
                  </a:lnTo>
                  <a:lnTo>
                    <a:pt x="1408" y="73"/>
                  </a:lnTo>
                  <a:lnTo>
                    <a:pt x="1456" y="88"/>
                  </a:lnTo>
                  <a:lnTo>
                    <a:pt x="1503" y="104"/>
                  </a:lnTo>
                  <a:lnTo>
                    <a:pt x="1548" y="124"/>
                  </a:lnTo>
                  <a:lnTo>
                    <a:pt x="1593" y="143"/>
                  </a:lnTo>
                  <a:lnTo>
                    <a:pt x="1635" y="166"/>
                  </a:lnTo>
                  <a:lnTo>
                    <a:pt x="1676" y="191"/>
                  </a:lnTo>
                  <a:lnTo>
                    <a:pt x="1713" y="218"/>
                  </a:lnTo>
                  <a:lnTo>
                    <a:pt x="1749" y="247"/>
                  </a:lnTo>
                  <a:lnTo>
                    <a:pt x="1782" y="279"/>
                  </a:lnTo>
                  <a:close/>
                </a:path>
              </a:pathLst>
            </a:custGeom>
            <a:solidFill>
              <a:srgbClr val="FFFFFF"/>
            </a:solidFill>
            <a:ln w="9525">
              <a:noFill/>
              <a:round/>
              <a:headEnd/>
              <a:tailEnd/>
            </a:ln>
          </p:spPr>
          <p:txBody>
            <a:bodyPr/>
            <a:lstStyle/>
            <a:p>
              <a:endParaRPr lang="he-IL"/>
            </a:p>
          </p:txBody>
        </p:sp>
        <p:sp>
          <p:nvSpPr>
            <p:cNvPr id="3" name="Freeform 30"/>
            <p:cNvSpPr>
              <a:spLocks/>
            </p:cNvSpPr>
            <p:nvPr/>
          </p:nvSpPr>
          <p:spPr bwMode="auto">
            <a:xfrm>
              <a:off x="325" y="2870"/>
              <a:ext cx="164" cy="107"/>
            </a:xfrm>
            <a:custGeom>
              <a:avLst/>
              <a:gdLst>
                <a:gd name="T0" fmla="*/ 46 w 328"/>
                <a:gd name="T1" fmla="*/ 23 h 215"/>
                <a:gd name="T2" fmla="*/ 39 w 328"/>
                <a:gd name="T3" fmla="*/ 23 h 215"/>
                <a:gd name="T4" fmla="*/ 31 w 328"/>
                <a:gd name="T5" fmla="*/ 24 h 215"/>
                <a:gd name="T6" fmla="*/ 25 w 328"/>
                <a:gd name="T7" fmla="*/ 26 h 215"/>
                <a:gd name="T8" fmla="*/ 19 w 328"/>
                <a:gd name="T9" fmla="*/ 27 h 215"/>
                <a:gd name="T10" fmla="*/ 13 w 328"/>
                <a:gd name="T11" fmla="*/ 29 h 215"/>
                <a:gd name="T12" fmla="*/ 10 w 328"/>
                <a:gd name="T13" fmla="*/ 33 h 215"/>
                <a:gd name="T14" fmla="*/ 6 w 328"/>
                <a:gd name="T15" fmla="*/ 36 h 215"/>
                <a:gd name="T16" fmla="*/ 3 w 328"/>
                <a:gd name="T17" fmla="*/ 41 h 215"/>
                <a:gd name="T18" fmla="*/ 0 w 328"/>
                <a:gd name="T19" fmla="*/ 56 h 215"/>
                <a:gd name="T20" fmla="*/ 3 w 328"/>
                <a:gd name="T21" fmla="*/ 71 h 215"/>
                <a:gd name="T22" fmla="*/ 9 w 328"/>
                <a:gd name="T23" fmla="*/ 83 h 215"/>
                <a:gd name="T24" fmla="*/ 13 w 328"/>
                <a:gd name="T25" fmla="*/ 89 h 215"/>
                <a:gd name="T26" fmla="*/ 16 w 328"/>
                <a:gd name="T27" fmla="*/ 92 h 215"/>
                <a:gd name="T28" fmla="*/ 164 w 328"/>
                <a:gd name="T29" fmla="*/ 107 h 215"/>
                <a:gd name="T30" fmla="*/ 163 w 328"/>
                <a:gd name="T31" fmla="*/ 93 h 215"/>
                <a:gd name="T32" fmla="*/ 161 w 328"/>
                <a:gd name="T33" fmla="*/ 82 h 215"/>
                <a:gd name="T34" fmla="*/ 159 w 328"/>
                <a:gd name="T35" fmla="*/ 71 h 215"/>
                <a:gd name="T36" fmla="*/ 156 w 328"/>
                <a:gd name="T37" fmla="*/ 62 h 215"/>
                <a:gd name="T38" fmla="*/ 152 w 328"/>
                <a:gd name="T39" fmla="*/ 53 h 215"/>
                <a:gd name="T40" fmla="*/ 148 w 328"/>
                <a:gd name="T41" fmla="*/ 45 h 215"/>
                <a:gd name="T42" fmla="*/ 143 w 328"/>
                <a:gd name="T43" fmla="*/ 38 h 215"/>
                <a:gd name="T44" fmla="*/ 139 w 328"/>
                <a:gd name="T45" fmla="*/ 33 h 215"/>
                <a:gd name="T46" fmla="*/ 133 w 328"/>
                <a:gd name="T47" fmla="*/ 29 h 215"/>
                <a:gd name="T48" fmla="*/ 126 w 328"/>
                <a:gd name="T49" fmla="*/ 26 h 215"/>
                <a:gd name="T50" fmla="*/ 120 w 328"/>
                <a:gd name="T51" fmla="*/ 23 h 215"/>
                <a:gd name="T52" fmla="*/ 115 w 328"/>
                <a:gd name="T53" fmla="*/ 23 h 215"/>
                <a:gd name="T54" fmla="*/ 110 w 328"/>
                <a:gd name="T55" fmla="*/ 23 h 215"/>
                <a:gd name="T56" fmla="*/ 107 w 328"/>
                <a:gd name="T57" fmla="*/ 17 h 215"/>
                <a:gd name="T58" fmla="*/ 104 w 328"/>
                <a:gd name="T59" fmla="*/ 13 h 215"/>
                <a:gd name="T60" fmla="*/ 101 w 328"/>
                <a:gd name="T61" fmla="*/ 9 h 215"/>
                <a:gd name="T62" fmla="*/ 98 w 328"/>
                <a:gd name="T63" fmla="*/ 6 h 215"/>
                <a:gd name="T64" fmla="*/ 95 w 328"/>
                <a:gd name="T65" fmla="*/ 4 h 215"/>
                <a:gd name="T66" fmla="*/ 91 w 328"/>
                <a:gd name="T67" fmla="*/ 1 h 215"/>
                <a:gd name="T68" fmla="*/ 86 w 328"/>
                <a:gd name="T69" fmla="*/ 1 h 215"/>
                <a:gd name="T70" fmla="*/ 82 w 328"/>
                <a:gd name="T71" fmla="*/ 0 h 215"/>
                <a:gd name="T72" fmla="*/ 77 w 328"/>
                <a:gd name="T73" fmla="*/ 1 h 215"/>
                <a:gd name="T74" fmla="*/ 71 w 328"/>
                <a:gd name="T75" fmla="*/ 2 h 215"/>
                <a:gd name="T76" fmla="*/ 66 w 328"/>
                <a:gd name="T77" fmla="*/ 4 h 215"/>
                <a:gd name="T78" fmla="*/ 61 w 328"/>
                <a:gd name="T79" fmla="*/ 8 h 215"/>
                <a:gd name="T80" fmla="*/ 56 w 328"/>
                <a:gd name="T81" fmla="*/ 12 h 215"/>
                <a:gd name="T82" fmla="*/ 52 w 328"/>
                <a:gd name="T83" fmla="*/ 16 h 215"/>
                <a:gd name="T84" fmla="*/ 49 w 328"/>
                <a:gd name="T85" fmla="*/ 20 h 215"/>
                <a:gd name="T86" fmla="*/ 46 w 328"/>
                <a:gd name="T87" fmla="*/ 23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8"/>
                <a:gd name="T133" fmla="*/ 0 h 215"/>
                <a:gd name="T134" fmla="*/ 328 w 328"/>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8" h="215">
                  <a:moveTo>
                    <a:pt x="92" y="47"/>
                  </a:moveTo>
                  <a:lnTo>
                    <a:pt x="77" y="47"/>
                  </a:lnTo>
                  <a:lnTo>
                    <a:pt x="62" y="49"/>
                  </a:lnTo>
                  <a:lnTo>
                    <a:pt x="50" y="52"/>
                  </a:lnTo>
                  <a:lnTo>
                    <a:pt x="38" y="55"/>
                  </a:lnTo>
                  <a:lnTo>
                    <a:pt x="27" y="59"/>
                  </a:lnTo>
                  <a:lnTo>
                    <a:pt x="20" y="67"/>
                  </a:lnTo>
                  <a:lnTo>
                    <a:pt x="12" y="73"/>
                  </a:lnTo>
                  <a:lnTo>
                    <a:pt x="6" y="82"/>
                  </a:lnTo>
                  <a:lnTo>
                    <a:pt x="0" y="112"/>
                  </a:lnTo>
                  <a:lnTo>
                    <a:pt x="6" y="142"/>
                  </a:lnTo>
                  <a:lnTo>
                    <a:pt x="18" y="166"/>
                  </a:lnTo>
                  <a:lnTo>
                    <a:pt x="26" y="178"/>
                  </a:lnTo>
                  <a:lnTo>
                    <a:pt x="32" y="185"/>
                  </a:lnTo>
                  <a:lnTo>
                    <a:pt x="328" y="215"/>
                  </a:lnTo>
                  <a:lnTo>
                    <a:pt x="325" y="187"/>
                  </a:lnTo>
                  <a:lnTo>
                    <a:pt x="322" y="164"/>
                  </a:lnTo>
                  <a:lnTo>
                    <a:pt x="317" y="142"/>
                  </a:lnTo>
                  <a:lnTo>
                    <a:pt x="311" y="124"/>
                  </a:lnTo>
                  <a:lnTo>
                    <a:pt x="304" y="106"/>
                  </a:lnTo>
                  <a:lnTo>
                    <a:pt x="296" y="91"/>
                  </a:lnTo>
                  <a:lnTo>
                    <a:pt x="286" y="77"/>
                  </a:lnTo>
                  <a:lnTo>
                    <a:pt x="277" y="67"/>
                  </a:lnTo>
                  <a:lnTo>
                    <a:pt x="265" y="58"/>
                  </a:lnTo>
                  <a:lnTo>
                    <a:pt x="253" y="52"/>
                  </a:lnTo>
                  <a:lnTo>
                    <a:pt x="241" y="47"/>
                  </a:lnTo>
                  <a:lnTo>
                    <a:pt x="230" y="46"/>
                  </a:lnTo>
                  <a:lnTo>
                    <a:pt x="221" y="46"/>
                  </a:lnTo>
                  <a:lnTo>
                    <a:pt x="215" y="35"/>
                  </a:lnTo>
                  <a:lnTo>
                    <a:pt x="209" y="26"/>
                  </a:lnTo>
                  <a:lnTo>
                    <a:pt x="203" y="18"/>
                  </a:lnTo>
                  <a:lnTo>
                    <a:pt x="196" y="12"/>
                  </a:lnTo>
                  <a:lnTo>
                    <a:pt x="190" y="8"/>
                  </a:lnTo>
                  <a:lnTo>
                    <a:pt x="182" y="3"/>
                  </a:lnTo>
                  <a:lnTo>
                    <a:pt x="173" y="2"/>
                  </a:lnTo>
                  <a:lnTo>
                    <a:pt x="165" y="0"/>
                  </a:lnTo>
                  <a:lnTo>
                    <a:pt x="153" y="2"/>
                  </a:lnTo>
                  <a:lnTo>
                    <a:pt x="141" y="5"/>
                  </a:lnTo>
                  <a:lnTo>
                    <a:pt x="131" y="9"/>
                  </a:lnTo>
                  <a:lnTo>
                    <a:pt x="122" y="17"/>
                  </a:lnTo>
                  <a:lnTo>
                    <a:pt x="113" y="24"/>
                  </a:lnTo>
                  <a:lnTo>
                    <a:pt x="104" y="32"/>
                  </a:lnTo>
                  <a:lnTo>
                    <a:pt x="98" y="40"/>
                  </a:lnTo>
                  <a:lnTo>
                    <a:pt x="92" y="47"/>
                  </a:lnTo>
                  <a:close/>
                </a:path>
              </a:pathLst>
            </a:custGeom>
            <a:solidFill>
              <a:srgbClr val="000000"/>
            </a:solidFill>
            <a:ln w="9525">
              <a:noFill/>
              <a:round/>
              <a:headEnd/>
              <a:tailEnd/>
            </a:ln>
          </p:spPr>
          <p:txBody>
            <a:bodyPr/>
            <a:lstStyle/>
            <a:p>
              <a:endParaRPr lang="he-IL"/>
            </a:p>
          </p:txBody>
        </p:sp>
        <p:sp>
          <p:nvSpPr>
            <p:cNvPr id="13325" name="Freeform 31"/>
            <p:cNvSpPr>
              <a:spLocks/>
            </p:cNvSpPr>
            <p:nvPr/>
          </p:nvSpPr>
          <p:spPr bwMode="auto">
            <a:xfrm>
              <a:off x="348" y="2892"/>
              <a:ext cx="115" cy="60"/>
            </a:xfrm>
            <a:custGeom>
              <a:avLst/>
              <a:gdLst>
                <a:gd name="T0" fmla="*/ 39 w 230"/>
                <a:gd name="T1" fmla="*/ 17 h 118"/>
                <a:gd name="T2" fmla="*/ 43 w 230"/>
                <a:gd name="T3" fmla="*/ 12 h 118"/>
                <a:gd name="T4" fmla="*/ 48 w 230"/>
                <a:gd name="T5" fmla="*/ 6 h 118"/>
                <a:gd name="T6" fmla="*/ 54 w 230"/>
                <a:gd name="T7" fmla="*/ 2 h 118"/>
                <a:gd name="T8" fmla="*/ 58 w 230"/>
                <a:gd name="T9" fmla="*/ 0 h 118"/>
                <a:gd name="T10" fmla="*/ 61 w 230"/>
                <a:gd name="T11" fmla="*/ 2 h 118"/>
                <a:gd name="T12" fmla="*/ 64 w 230"/>
                <a:gd name="T13" fmla="*/ 4 h 118"/>
                <a:gd name="T14" fmla="*/ 68 w 230"/>
                <a:gd name="T15" fmla="*/ 9 h 118"/>
                <a:gd name="T16" fmla="*/ 71 w 230"/>
                <a:gd name="T17" fmla="*/ 17 h 118"/>
                <a:gd name="T18" fmla="*/ 75 w 230"/>
                <a:gd name="T19" fmla="*/ 26 h 118"/>
                <a:gd name="T20" fmla="*/ 85 w 230"/>
                <a:gd name="T21" fmla="*/ 23 h 118"/>
                <a:gd name="T22" fmla="*/ 86 w 230"/>
                <a:gd name="T23" fmla="*/ 23 h 118"/>
                <a:gd name="T24" fmla="*/ 89 w 230"/>
                <a:gd name="T25" fmla="*/ 23 h 118"/>
                <a:gd name="T26" fmla="*/ 94 w 230"/>
                <a:gd name="T27" fmla="*/ 23 h 118"/>
                <a:gd name="T28" fmla="*/ 98 w 230"/>
                <a:gd name="T29" fmla="*/ 26 h 118"/>
                <a:gd name="T30" fmla="*/ 103 w 230"/>
                <a:gd name="T31" fmla="*/ 31 h 118"/>
                <a:gd name="T32" fmla="*/ 108 w 230"/>
                <a:gd name="T33" fmla="*/ 39 h 118"/>
                <a:gd name="T34" fmla="*/ 112 w 230"/>
                <a:gd name="T35" fmla="*/ 49 h 118"/>
                <a:gd name="T36" fmla="*/ 115 w 230"/>
                <a:gd name="T37" fmla="*/ 60 h 118"/>
                <a:gd name="T38" fmla="*/ 105 w 230"/>
                <a:gd name="T39" fmla="*/ 59 h 118"/>
                <a:gd name="T40" fmla="*/ 91 w 230"/>
                <a:gd name="T41" fmla="*/ 58 h 118"/>
                <a:gd name="T42" fmla="*/ 74 w 230"/>
                <a:gd name="T43" fmla="*/ 56 h 118"/>
                <a:gd name="T44" fmla="*/ 56 w 230"/>
                <a:gd name="T45" fmla="*/ 54 h 118"/>
                <a:gd name="T46" fmla="*/ 39 w 230"/>
                <a:gd name="T47" fmla="*/ 52 h 118"/>
                <a:gd name="T48" fmla="*/ 24 w 230"/>
                <a:gd name="T49" fmla="*/ 51 h 118"/>
                <a:gd name="T50" fmla="*/ 12 w 230"/>
                <a:gd name="T51" fmla="*/ 50 h 118"/>
                <a:gd name="T52" fmla="*/ 6 w 230"/>
                <a:gd name="T53" fmla="*/ 49 h 118"/>
                <a:gd name="T54" fmla="*/ 4 w 230"/>
                <a:gd name="T55" fmla="*/ 45 h 118"/>
                <a:gd name="T56" fmla="*/ 3 w 230"/>
                <a:gd name="T57" fmla="*/ 40 h 118"/>
                <a:gd name="T58" fmla="*/ 1 w 230"/>
                <a:gd name="T59" fmla="*/ 36 h 118"/>
                <a:gd name="T60" fmla="*/ 0 w 230"/>
                <a:gd name="T61" fmla="*/ 32 h 118"/>
                <a:gd name="T62" fmla="*/ 0 w 230"/>
                <a:gd name="T63" fmla="*/ 31 h 118"/>
                <a:gd name="T64" fmla="*/ 0 w 230"/>
                <a:gd name="T65" fmla="*/ 31 h 118"/>
                <a:gd name="T66" fmla="*/ 0 w 230"/>
                <a:gd name="T67" fmla="*/ 29 h 118"/>
                <a:gd name="T68" fmla="*/ 1 w 230"/>
                <a:gd name="T69" fmla="*/ 29 h 118"/>
                <a:gd name="T70" fmla="*/ 2 w 230"/>
                <a:gd name="T71" fmla="*/ 27 h 118"/>
                <a:gd name="T72" fmla="*/ 3 w 230"/>
                <a:gd name="T73" fmla="*/ 26 h 118"/>
                <a:gd name="T74" fmla="*/ 6 w 230"/>
                <a:gd name="T75" fmla="*/ 25 h 118"/>
                <a:gd name="T76" fmla="*/ 9 w 230"/>
                <a:gd name="T77" fmla="*/ 24 h 118"/>
                <a:gd name="T78" fmla="*/ 12 w 230"/>
                <a:gd name="T79" fmla="*/ 23 h 118"/>
                <a:gd name="T80" fmla="*/ 17 w 230"/>
                <a:gd name="T81" fmla="*/ 23 h 118"/>
                <a:gd name="T82" fmla="*/ 23 w 230"/>
                <a:gd name="T83" fmla="*/ 23 h 118"/>
                <a:gd name="T84" fmla="*/ 29 w 230"/>
                <a:gd name="T85" fmla="*/ 23 h 118"/>
                <a:gd name="T86" fmla="*/ 36 w 230"/>
                <a:gd name="T87" fmla="*/ 23 h 118"/>
                <a:gd name="T88" fmla="*/ 39 w 230"/>
                <a:gd name="T89" fmla="*/ 17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
                <a:gd name="T136" fmla="*/ 0 h 118"/>
                <a:gd name="T137" fmla="*/ 230 w 230"/>
                <a:gd name="T138" fmla="*/ 118 h 1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 h="118">
                  <a:moveTo>
                    <a:pt x="78" y="34"/>
                  </a:moveTo>
                  <a:lnTo>
                    <a:pt x="86" y="24"/>
                  </a:lnTo>
                  <a:lnTo>
                    <a:pt x="96" y="12"/>
                  </a:lnTo>
                  <a:lnTo>
                    <a:pt x="107" y="3"/>
                  </a:lnTo>
                  <a:lnTo>
                    <a:pt x="117" y="0"/>
                  </a:lnTo>
                  <a:lnTo>
                    <a:pt x="122" y="3"/>
                  </a:lnTo>
                  <a:lnTo>
                    <a:pt x="128" y="7"/>
                  </a:lnTo>
                  <a:lnTo>
                    <a:pt x="136" y="18"/>
                  </a:lnTo>
                  <a:lnTo>
                    <a:pt x="142" y="33"/>
                  </a:lnTo>
                  <a:lnTo>
                    <a:pt x="149" y="51"/>
                  </a:lnTo>
                  <a:lnTo>
                    <a:pt x="170" y="45"/>
                  </a:lnTo>
                  <a:lnTo>
                    <a:pt x="172" y="45"/>
                  </a:lnTo>
                  <a:lnTo>
                    <a:pt x="178" y="45"/>
                  </a:lnTo>
                  <a:lnTo>
                    <a:pt x="187" y="46"/>
                  </a:lnTo>
                  <a:lnTo>
                    <a:pt x="196" y="51"/>
                  </a:lnTo>
                  <a:lnTo>
                    <a:pt x="206" y="61"/>
                  </a:lnTo>
                  <a:lnTo>
                    <a:pt x="215" y="76"/>
                  </a:lnTo>
                  <a:lnTo>
                    <a:pt x="224" y="96"/>
                  </a:lnTo>
                  <a:lnTo>
                    <a:pt x="230" y="118"/>
                  </a:lnTo>
                  <a:lnTo>
                    <a:pt x="209" y="117"/>
                  </a:lnTo>
                  <a:lnTo>
                    <a:pt x="181" y="114"/>
                  </a:lnTo>
                  <a:lnTo>
                    <a:pt x="148" y="111"/>
                  </a:lnTo>
                  <a:lnTo>
                    <a:pt x="111" y="106"/>
                  </a:lnTo>
                  <a:lnTo>
                    <a:pt x="78" y="103"/>
                  </a:lnTo>
                  <a:lnTo>
                    <a:pt x="48" y="100"/>
                  </a:lnTo>
                  <a:lnTo>
                    <a:pt x="24" y="99"/>
                  </a:lnTo>
                  <a:lnTo>
                    <a:pt x="12" y="97"/>
                  </a:lnTo>
                  <a:lnTo>
                    <a:pt x="8" y="88"/>
                  </a:lnTo>
                  <a:lnTo>
                    <a:pt x="5" y="79"/>
                  </a:lnTo>
                  <a:lnTo>
                    <a:pt x="2" y="70"/>
                  </a:lnTo>
                  <a:lnTo>
                    <a:pt x="0" y="63"/>
                  </a:lnTo>
                  <a:lnTo>
                    <a:pt x="0" y="61"/>
                  </a:lnTo>
                  <a:lnTo>
                    <a:pt x="0" y="60"/>
                  </a:lnTo>
                  <a:lnTo>
                    <a:pt x="0" y="58"/>
                  </a:lnTo>
                  <a:lnTo>
                    <a:pt x="2" y="57"/>
                  </a:lnTo>
                  <a:lnTo>
                    <a:pt x="3" y="54"/>
                  </a:lnTo>
                  <a:lnTo>
                    <a:pt x="6" y="52"/>
                  </a:lnTo>
                  <a:lnTo>
                    <a:pt x="11" y="49"/>
                  </a:lnTo>
                  <a:lnTo>
                    <a:pt x="17" y="48"/>
                  </a:lnTo>
                  <a:lnTo>
                    <a:pt x="24" y="46"/>
                  </a:lnTo>
                  <a:lnTo>
                    <a:pt x="33" y="46"/>
                  </a:lnTo>
                  <a:lnTo>
                    <a:pt x="45" y="46"/>
                  </a:lnTo>
                  <a:lnTo>
                    <a:pt x="57" y="46"/>
                  </a:lnTo>
                  <a:lnTo>
                    <a:pt x="71" y="46"/>
                  </a:lnTo>
                  <a:lnTo>
                    <a:pt x="78" y="34"/>
                  </a:lnTo>
                  <a:close/>
                </a:path>
              </a:pathLst>
            </a:custGeom>
            <a:solidFill>
              <a:srgbClr val="FFFFFF"/>
            </a:solidFill>
            <a:ln w="9525">
              <a:noFill/>
              <a:round/>
              <a:headEnd/>
              <a:tailEnd/>
            </a:ln>
          </p:spPr>
          <p:txBody>
            <a:bodyPr/>
            <a:lstStyle/>
            <a:p>
              <a:endParaRPr lang="he-IL"/>
            </a:p>
          </p:txBody>
        </p:sp>
        <p:sp>
          <p:nvSpPr>
            <p:cNvPr id="13326" name="Freeform 32"/>
            <p:cNvSpPr>
              <a:spLocks/>
            </p:cNvSpPr>
            <p:nvPr/>
          </p:nvSpPr>
          <p:spPr bwMode="auto">
            <a:xfrm>
              <a:off x="439" y="2929"/>
              <a:ext cx="533" cy="540"/>
            </a:xfrm>
            <a:custGeom>
              <a:avLst/>
              <a:gdLst>
                <a:gd name="T0" fmla="*/ 200 w 1068"/>
                <a:gd name="T1" fmla="*/ 95 h 1080"/>
                <a:gd name="T2" fmla="*/ 0 w 1068"/>
                <a:gd name="T3" fmla="*/ 286 h 1080"/>
                <a:gd name="T4" fmla="*/ 496 w 1068"/>
                <a:gd name="T5" fmla="*/ 540 h 1080"/>
                <a:gd name="T6" fmla="*/ 533 w 1068"/>
                <a:gd name="T7" fmla="*/ 0 h 1080"/>
                <a:gd name="T8" fmla="*/ 200 w 1068"/>
                <a:gd name="T9" fmla="*/ 95 h 1080"/>
                <a:gd name="T10" fmla="*/ 0 60000 65536"/>
                <a:gd name="T11" fmla="*/ 0 60000 65536"/>
                <a:gd name="T12" fmla="*/ 0 60000 65536"/>
                <a:gd name="T13" fmla="*/ 0 60000 65536"/>
                <a:gd name="T14" fmla="*/ 0 60000 65536"/>
                <a:gd name="T15" fmla="*/ 0 w 1068"/>
                <a:gd name="T16" fmla="*/ 0 h 1080"/>
                <a:gd name="T17" fmla="*/ 1068 w 1068"/>
                <a:gd name="T18" fmla="*/ 1080 h 1080"/>
              </a:gdLst>
              <a:ahLst/>
              <a:cxnLst>
                <a:cxn ang="T10">
                  <a:pos x="T0" y="T1"/>
                </a:cxn>
                <a:cxn ang="T11">
                  <a:pos x="T2" y="T3"/>
                </a:cxn>
                <a:cxn ang="T12">
                  <a:pos x="T4" y="T5"/>
                </a:cxn>
                <a:cxn ang="T13">
                  <a:pos x="T6" y="T7"/>
                </a:cxn>
                <a:cxn ang="T14">
                  <a:pos x="T8" y="T9"/>
                </a:cxn>
              </a:cxnLst>
              <a:rect l="T15" t="T16" r="T17" b="T18"/>
              <a:pathLst>
                <a:path w="1068" h="1080">
                  <a:moveTo>
                    <a:pt x="400" y="190"/>
                  </a:moveTo>
                  <a:lnTo>
                    <a:pt x="0" y="572"/>
                  </a:lnTo>
                  <a:lnTo>
                    <a:pt x="994" y="1080"/>
                  </a:lnTo>
                  <a:lnTo>
                    <a:pt x="1068" y="0"/>
                  </a:lnTo>
                  <a:lnTo>
                    <a:pt x="400" y="190"/>
                  </a:lnTo>
                  <a:close/>
                </a:path>
              </a:pathLst>
            </a:custGeom>
            <a:solidFill>
              <a:srgbClr val="FFFFFF"/>
            </a:solidFill>
            <a:ln w="9525">
              <a:noFill/>
              <a:round/>
              <a:headEnd/>
              <a:tailEnd/>
            </a:ln>
          </p:spPr>
          <p:txBody>
            <a:bodyPr/>
            <a:lstStyle/>
            <a:p>
              <a:endParaRPr lang="he-IL"/>
            </a:p>
          </p:txBody>
        </p:sp>
        <p:sp>
          <p:nvSpPr>
            <p:cNvPr id="13327" name="Freeform 33"/>
            <p:cNvSpPr>
              <a:spLocks/>
            </p:cNvSpPr>
            <p:nvPr/>
          </p:nvSpPr>
          <p:spPr bwMode="auto">
            <a:xfrm>
              <a:off x="604" y="2889"/>
              <a:ext cx="433" cy="248"/>
            </a:xfrm>
            <a:custGeom>
              <a:avLst/>
              <a:gdLst>
                <a:gd name="T0" fmla="*/ 48 w 866"/>
                <a:gd name="T1" fmla="*/ 60 h 496"/>
                <a:gd name="T2" fmla="*/ 0 w 866"/>
                <a:gd name="T3" fmla="*/ 89 h 496"/>
                <a:gd name="T4" fmla="*/ 93 w 866"/>
                <a:gd name="T5" fmla="*/ 248 h 496"/>
                <a:gd name="T6" fmla="*/ 172 w 866"/>
                <a:gd name="T7" fmla="*/ 186 h 496"/>
                <a:gd name="T8" fmla="*/ 259 w 866"/>
                <a:gd name="T9" fmla="*/ 226 h 496"/>
                <a:gd name="T10" fmla="*/ 433 w 866"/>
                <a:gd name="T11" fmla="*/ 46 h 496"/>
                <a:gd name="T12" fmla="*/ 362 w 866"/>
                <a:gd name="T13" fmla="*/ 0 h 496"/>
                <a:gd name="T14" fmla="*/ 48 w 866"/>
                <a:gd name="T15" fmla="*/ 60 h 496"/>
                <a:gd name="T16" fmla="*/ 0 60000 65536"/>
                <a:gd name="T17" fmla="*/ 0 60000 65536"/>
                <a:gd name="T18" fmla="*/ 0 60000 65536"/>
                <a:gd name="T19" fmla="*/ 0 60000 65536"/>
                <a:gd name="T20" fmla="*/ 0 60000 65536"/>
                <a:gd name="T21" fmla="*/ 0 60000 65536"/>
                <a:gd name="T22" fmla="*/ 0 60000 65536"/>
                <a:gd name="T23" fmla="*/ 0 60000 65536"/>
                <a:gd name="T24" fmla="*/ 0 w 866"/>
                <a:gd name="T25" fmla="*/ 0 h 496"/>
                <a:gd name="T26" fmla="*/ 866 w 866"/>
                <a:gd name="T27" fmla="*/ 496 h 4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6" h="496">
                  <a:moveTo>
                    <a:pt x="95" y="120"/>
                  </a:moveTo>
                  <a:lnTo>
                    <a:pt x="0" y="177"/>
                  </a:lnTo>
                  <a:lnTo>
                    <a:pt x="186" y="496"/>
                  </a:lnTo>
                  <a:lnTo>
                    <a:pt x="344" y="372"/>
                  </a:lnTo>
                  <a:lnTo>
                    <a:pt x="517" y="451"/>
                  </a:lnTo>
                  <a:lnTo>
                    <a:pt x="866" y="92"/>
                  </a:lnTo>
                  <a:lnTo>
                    <a:pt x="723" y="0"/>
                  </a:lnTo>
                  <a:lnTo>
                    <a:pt x="95" y="120"/>
                  </a:lnTo>
                  <a:close/>
                </a:path>
              </a:pathLst>
            </a:custGeom>
            <a:solidFill>
              <a:srgbClr val="FFFFFF"/>
            </a:solidFill>
            <a:ln w="9525">
              <a:noFill/>
              <a:round/>
              <a:headEnd/>
              <a:tailEnd/>
            </a:ln>
          </p:spPr>
          <p:txBody>
            <a:bodyPr/>
            <a:lstStyle/>
            <a:p>
              <a:endParaRPr lang="he-IL"/>
            </a:p>
          </p:txBody>
        </p:sp>
        <p:sp>
          <p:nvSpPr>
            <p:cNvPr id="13328" name="Freeform 34"/>
            <p:cNvSpPr>
              <a:spLocks/>
            </p:cNvSpPr>
            <p:nvPr/>
          </p:nvSpPr>
          <p:spPr bwMode="auto">
            <a:xfrm>
              <a:off x="410" y="2917"/>
              <a:ext cx="617" cy="526"/>
            </a:xfrm>
            <a:custGeom>
              <a:avLst/>
              <a:gdLst>
                <a:gd name="T0" fmla="*/ 204 w 1235"/>
                <a:gd name="T1" fmla="*/ 81 h 1052"/>
                <a:gd name="T2" fmla="*/ 0 w 1235"/>
                <a:gd name="T3" fmla="*/ 347 h 1052"/>
                <a:gd name="T4" fmla="*/ 540 w 1235"/>
                <a:gd name="T5" fmla="*/ 526 h 1052"/>
                <a:gd name="T6" fmla="*/ 617 w 1235"/>
                <a:gd name="T7" fmla="*/ 0 h 1052"/>
                <a:gd name="T8" fmla="*/ 587 w 1235"/>
                <a:gd name="T9" fmla="*/ 43 h 1052"/>
                <a:gd name="T10" fmla="*/ 508 w 1235"/>
                <a:gd name="T11" fmla="*/ 465 h 1052"/>
                <a:gd name="T12" fmla="*/ 80 w 1235"/>
                <a:gd name="T13" fmla="*/ 304 h 1052"/>
                <a:gd name="T14" fmla="*/ 254 w 1235"/>
                <a:gd name="T15" fmla="*/ 113 h 1052"/>
                <a:gd name="T16" fmla="*/ 204 w 1235"/>
                <a:gd name="T17" fmla="*/ 81 h 10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5"/>
                <a:gd name="T28" fmla="*/ 0 h 1052"/>
                <a:gd name="T29" fmla="*/ 1235 w 1235"/>
                <a:gd name="T30" fmla="*/ 1052 h 10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5" h="1052">
                  <a:moveTo>
                    <a:pt x="408" y="163"/>
                  </a:moveTo>
                  <a:lnTo>
                    <a:pt x="0" y="694"/>
                  </a:lnTo>
                  <a:lnTo>
                    <a:pt x="1080" y="1052"/>
                  </a:lnTo>
                  <a:lnTo>
                    <a:pt x="1235" y="0"/>
                  </a:lnTo>
                  <a:lnTo>
                    <a:pt x="1174" y="86"/>
                  </a:lnTo>
                  <a:lnTo>
                    <a:pt x="1017" y="930"/>
                  </a:lnTo>
                  <a:lnTo>
                    <a:pt x="161" y="608"/>
                  </a:lnTo>
                  <a:lnTo>
                    <a:pt x="508" y="226"/>
                  </a:lnTo>
                  <a:lnTo>
                    <a:pt x="408" y="163"/>
                  </a:lnTo>
                  <a:close/>
                </a:path>
              </a:pathLst>
            </a:custGeom>
            <a:solidFill>
              <a:srgbClr val="000000"/>
            </a:solidFill>
            <a:ln w="9525">
              <a:noFill/>
              <a:round/>
              <a:headEnd/>
              <a:tailEnd/>
            </a:ln>
          </p:spPr>
          <p:txBody>
            <a:bodyPr/>
            <a:lstStyle/>
            <a:p>
              <a:endParaRPr lang="he-IL"/>
            </a:p>
          </p:txBody>
        </p:sp>
        <p:sp>
          <p:nvSpPr>
            <p:cNvPr id="13329" name="Freeform 35"/>
            <p:cNvSpPr>
              <a:spLocks/>
            </p:cNvSpPr>
            <p:nvPr/>
          </p:nvSpPr>
          <p:spPr bwMode="auto">
            <a:xfrm>
              <a:off x="554" y="2459"/>
              <a:ext cx="509" cy="569"/>
            </a:xfrm>
            <a:custGeom>
              <a:avLst/>
              <a:gdLst>
                <a:gd name="T0" fmla="*/ 236 w 1020"/>
                <a:gd name="T1" fmla="*/ 29 h 1137"/>
                <a:gd name="T2" fmla="*/ 222 w 1020"/>
                <a:gd name="T3" fmla="*/ 45 h 1137"/>
                <a:gd name="T4" fmla="*/ 195 w 1020"/>
                <a:gd name="T5" fmla="*/ 74 h 1137"/>
                <a:gd name="T6" fmla="*/ 162 w 1020"/>
                <a:gd name="T7" fmla="*/ 111 h 1137"/>
                <a:gd name="T8" fmla="*/ 127 w 1020"/>
                <a:gd name="T9" fmla="*/ 151 h 1137"/>
                <a:gd name="T10" fmla="*/ 92 w 1020"/>
                <a:gd name="T11" fmla="*/ 191 h 1137"/>
                <a:gd name="T12" fmla="*/ 62 w 1020"/>
                <a:gd name="T13" fmla="*/ 226 h 1137"/>
                <a:gd name="T14" fmla="*/ 40 w 1020"/>
                <a:gd name="T15" fmla="*/ 252 h 1137"/>
                <a:gd name="T16" fmla="*/ 33 w 1020"/>
                <a:gd name="T17" fmla="*/ 263 h 1137"/>
                <a:gd name="T18" fmla="*/ 24 w 1020"/>
                <a:gd name="T19" fmla="*/ 284 h 1137"/>
                <a:gd name="T20" fmla="*/ 12 w 1020"/>
                <a:gd name="T21" fmla="*/ 320 h 1137"/>
                <a:gd name="T22" fmla="*/ 1 w 1020"/>
                <a:gd name="T23" fmla="*/ 367 h 1137"/>
                <a:gd name="T24" fmla="*/ 1 w 1020"/>
                <a:gd name="T25" fmla="*/ 419 h 1137"/>
                <a:gd name="T26" fmla="*/ 13 w 1020"/>
                <a:gd name="T27" fmla="*/ 472 h 1137"/>
                <a:gd name="T28" fmla="*/ 46 w 1020"/>
                <a:gd name="T29" fmla="*/ 518 h 1137"/>
                <a:gd name="T30" fmla="*/ 107 w 1020"/>
                <a:gd name="T31" fmla="*/ 554 h 1137"/>
                <a:gd name="T32" fmla="*/ 151 w 1020"/>
                <a:gd name="T33" fmla="*/ 567 h 1137"/>
                <a:gd name="T34" fmla="*/ 171 w 1020"/>
                <a:gd name="T35" fmla="*/ 568 h 1137"/>
                <a:gd name="T36" fmla="*/ 206 w 1020"/>
                <a:gd name="T37" fmla="*/ 568 h 1137"/>
                <a:gd name="T38" fmla="*/ 253 w 1020"/>
                <a:gd name="T39" fmla="*/ 561 h 1137"/>
                <a:gd name="T40" fmla="*/ 308 w 1020"/>
                <a:gd name="T41" fmla="*/ 541 h 1137"/>
                <a:gd name="T42" fmla="*/ 368 w 1020"/>
                <a:gd name="T43" fmla="*/ 506 h 1137"/>
                <a:gd name="T44" fmla="*/ 428 w 1020"/>
                <a:gd name="T45" fmla="*/ 450 h 1137"/>
                <a:gd name="T46" fmla="*/ 484 w 1020"/>
                <a:gd name="T47" fmla="*/ 368 h 1137"/>
                <a:gd name="T48" fmla="*/ 509 w 1020"/>
                <a:gd name="T49" fmla="*/ 312 h 1137"/>
                <a:gd name="T50" fmla="*/ 508 w 1020"/>
                <a:gd name="T51" fmla="*/ 278 h 1137"/>
                <a:gd name="T52" fmla="*/ 501 w 1020"/>
                <a:gd name="T53" fmla="*/ 222 h 1137"/>
                <a:gd name="T54" fmla="*/ 487 w 1020"/>
                <a:gd name="T55" fmla="*/ 155 h 1137"/>
                <a:gd name="T56" fmla="*/ 461 w 1020"/>
                <a:gd name="T57" fmla="*/ 89 h 1137"/>
                <a:gd name="T58" fmla="*/ 421 w 1020"/>
                <a:gd name="T59" fmla="*/ 34 h 1137"/>
                <a:gd name="T60" fmla="*/ 363 w 1020"/>
                <a:gd name="T61" fmla="*/ 3 h 1137"/>
                <a:gd name="T62" fmla="*/ 286 w 1020"/>
                <a:gd name="T63" fmla="*/ 8 h 11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20"/>
                <a:gd name="T97" fmla="*/ 0 h 1137"/>
                <a:gd name="T98" fmla="*/ 1020 w 1020"/>
                <a:gd name="T99" fmla="*/ 1137 h 11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20" h="1137">
                  <a:moveTo>
                    <a:pt x="477" y="53"/>
                  </a:moveTo>
                  <a:lnTo>
                    <a:pt x="472" y="57"/>
                  </a:lnTo>
                  <a:lnTo>
                    <a:pt x="462" y="71"/>
                  </a:lnTo>
                  <a:lnTo>
                    <a:pt x="444" y="90"/>
                  </a:lnTo>
                  <a:lnTo>
                    <a:pt x="420" y="116"/>
                  </a:lnTo>
                  <a:lnTo>
                    <a:pt x="391" y="148"/>
                  </a:lnTo>
                  <a:lnTo>
                    <a:pt x="360" y="184"/>
                  </a:lnTo>
                  <a:lnTo>
                    <a:pt x="325" y="221"/>
                  </a:lnTo>
                  <a:lnTo>
                    <a:pt x="290" y="262"/>
                  </a:lnTo>
                  <a:lnTo>
                    <a:pt x="254" y="302"/>
                  </a:lnTo>
                  <a:lnTo>
                    <a:pt x="218" y="343"/>
                  </a:lnTo>
                  <a:lnTo>
                    <a:pt x="184" y="382"/>
                  </a:lnTo>
                  <a:lnTo>
                    <a:pt x="152" y="418"/>
                  </a:lnTo>
                  <a:lnTo>
                    <a:pt x="124" y="451"/>
                  </a:lnTo>
                  <a:lnTo>
                    <a:pt x="99" y="480"/>
                  </a:lnTo>
                  <a:lnTo>
                    <a:pt x="81" y="503"/>
                  </a:lnTo>
                  <a:lnTo>
                    <a:pt x="69" y="519"/>
                  </a:lnTo>
                  <a:lnTo>
                    <a:pt x="66" y="525"/>
                  </a:lnTo>
                  <a:lnTo>
                    <a:pt x="59" y="542"/>
                  </a:lnTo>
                  <a:lnTo>
                    <a:pt x="48" y="567"/>
                  </a:lnTo>
                  <a:lnTo>
                    <a:pt x="36" y="600"/>
                  </a:lnTo>
                  <a:lnTo>
                    <a:pt x="24" y="639"/>
                  </a:lnTo>
                  <a:lnTo>
                    <a:pt x="12" y="685"/>
                  </a:lnTo>
                  <a:lnTo>
                    <a:pt x="3" y="734"/>
                  </a:lnTo>
                  <a:lnTo>
                    <a:pt x="0" y="785"/>
                  </a:lnTo>
                  <a:lnTo>
                    <a:pt x="2" y="838"/>
                  </a:lnTo>
                  <a:lnTo>
                    <a:pt x="9" y="891"/>
                  </a:lnTo>
                  <a:lnTo>
                    <a:pt x="27" y="943"/>
                  </a:lnTo>
                  <a:lnTo>
                    <a:pt x="54" y="991"/>
                  </a:lnTo>
                  <a:lnTo>
                    <a:pt x="93" y="1035"/>
                  </a:lnTo>
                  <a:lnTo>
                    <a:pt x="146" y="1074"/>
                  </a:lnTo>
                  <a:lnTo>
                    <a:pt x="214" y="1107"/>
                  </a:lnTo>
                  <a:lnTo>
                    <a:pt x="296" y="1131"/>
                  </a:lnTo>
                  <a:lnTo>
                    <a:pt x="302" y="1133"/>
                  </a:lnTo>
                  <a:lnTo>
                    <a:pt x="318" y="1134"/>
                  </a:lnTo>
                  <a:lnTo>
                    <a:pt x="342" y="1136"/>
                  </a:lnTo>
                  <a:lnTo>
                    <a:pt x="373" y="1137"/>
                  </a:lnTo>
                  <a:lnTo>
                    <a:pt x="412" y="1136"/>
                  </a:lnTo>
                  <a:lnTo>
                    <a:pt x="457" y="1130"/>
                  </a:lnTo>
                  <a:lnTo>
                    <a:pt x="507" y="1121"/>
                  </a:lnTo>
                  <a:lnTo>
                    <a:pt x="561" y="1104"/>
                  </a:lnTo>
                  <a:lnTo>
                    <a:pt x="618" y="1082"/>
                  </a:lnTo>
                  <a:lnTo>
                    <a:pt x="677" y="1052"/>
                  </a:lnTo>
                  <a:lnTo>
                    <a:pt x="737" y="1011"/>
                  </a:lnTo>
                  <a:lnTo>
                    <a:pt x="797" y="961"/>
                  </a:lnTo>
                  <a:lnTo>
                    <a:pt x="857" y="900"/>
                  </a:lnTo>
                  <a:lnTo>
                    <a:pt x="915" y="824"/>
                  </a:lnTo>
                  <a:lnTo>
                    <a:pt x="969" y="736"/>
                  </a:lnTo>
                  <a:lnTo>
                    <a:pt x="1020" y="632"/>
                  </a:lnTo>
                  <a:lnTo>
                    <a:pt x="1020" y="623"/>
                  </a:lnTo>
                  <a:lnTo>
                    <a:pt x="1018" y="596"/>
                  </a:lnTo>
                  <a:lnTo>
                    <a:pt x="1017" y="555"/>
                  </a:lnTo>
                  <a:lnTo>
                    <a:pt x="1011" y="504"/>
                  </a:lnTo>
                  <a:lnTo>
                    <a:pt x="1003" y="444"/>
                  </a:lnTo>
                  <a:lnTo>
                    <a:pt x="991" y="378"/>
                  </a:lnTo>
                  <a:lnTo>
                    <a:pt x="975" y="310"/>
                  </a:lnTo>
                  <a:lnTo>
                    <a:pt x="952" y="242"/>
                  </a:lnTo>
                  <a:lnTo>
                    <a:pt x="924" y="178"/>
                  </a:lnTo>
                  <a:lnTo>
                    <a:pt x="887" y="119"/>
                  </a:lnTo>
                  <a:lnTo>
                    <a:pt x="844" y="68"/>
                  </a:lnTo>
                  <a:lnTo>
                    <a:pt x="791" y="30"/>
                  </a:lnTo>
                  <a:lnTo>
                    <a:pt x="728" y="6"/>
                  </a:lnTo>
                  <a:lnTo>
                    <a:pt x="656" y="0"/>
                  </a:lnTo>
                  <a:lnTo>
                    <a:pt x="573" y="15"/>
                  </a:lnTo>
                  <a:lnTo>
                    <a:pt x="477" y="53"/>
                  </a:lnTo>
                  <a:close/>
                </a:path>
              </a:pathLst>
            </a:custGeom>
            <a:solidFill>
              <a:srgbClr val="FFFFFF"/>
            </a:solidFill>
            <a:ln w="9525">
              <a:noFill/>
              <a:round/>
              <a:headEnd/>
              <a:tailEnd/>
            </a:ln>
          </p:spPr>
          <p:txBody>
            <a:bodyPr/>
            <a:lstStyle/>
            <a:p>
              <a:endParaRPr lang="he-IL"/>
            </a:p>
          </p:txBody>
        </p:sp>
        <p:sp>
          <p:nvSpPr>
            <p:cNvPr id="13330" name="Freeform 36"/>
            <p:cNvSpPr>
              <a:spLocks/>
            </p:cNvSpPr>
            <p:nvPr/>
          </p:nvSpPr>
          <p:spPr bwMode="auto">
            <a:xfrm>
              <a:off x="521" y="2430"/>
              <a:ext cx="572" cy="610"/>
            </a:xfrm>
            <a:custGeom>
              <a:avLst/>
              <a:gdLst>
                <a:gd name="T0" fmla="*/ 217 w 1142"/>
                <a:gd name="T1" fmla="*/ 88 h 1220"/>
                <a:gd name="T2" fmla="*/ 165 w 1142"/>
                <a:gd name="T3" fmla="*/ 162 h 1220"/>
                <a:gd name="T4" fmla="*/ 104 w 1142"/>
                <a:gd name="T5" fmla="*/ 231 h 1220"/>
                <a:gd name="T6" fmla="*/ 47 w 1142"/>
                <a:gd name="T7" fmla="*/ 303 h 1220"/>
                <a:gd name="T8" fmla="*/ 9 w 1142"/>
                <a:gd name="T9" fmla="*/ 382 h 1220"/>
                <a:gd name="T10" fmla="*/ 2 w 1142"/>
                <a:gd name="T11" fmla="*/ 468 h 1220"/>
                <a:gd name="T12" fmla="*/ 29 w 1142"/>
                <a:gd name="T13" fmla="*/ 529 h 1220"/>
                <a:gd name="T14" fmla="*/ 81 w 1142"/>
                <a:gd name="T15" fmla="*/ 573 h 1220"/>
                <a:gd name="T16" fmla="*/ 149 w 1142"/>
                <a:gd name="T17" fmla="*/ 600 h 1220"/>
                <a:gd name="T18" fmla="*/ 221 w 1142"/>
                <a:gd name="T19" fmla="*/ 610 h 1220"/>
                <a:gd name="T20" fmla="*/ 289 w 1142"/>
                <a:gd name="T21" fmla="*/ 606 h 1220"/>
                <a:gd name="T22" fmla="*/ 354 w 1142"/>
                <a:gd name="T23" fmla="*/ 585 h 1220"/>
                <a:gd name="T24" fmla="*/ 411 w 1142"/>
                <a:gd name="T25" fmla="*/ 549 h 1220"/>
                <a:gd name="T26" fmla="*/ 461 w 1142"/>
                <a:gd name="T27" fmla="*/ 504 h 1220"/>
                <a:gd name="T28" fmla="*/ 503 w 1142"/>
                <a:gd name="T29" fmla="*/ 450 h 1220"/>
                <a:gd name="T30" fmla="*/ 536 w 1142"/>
                <a:gd name="T31" fmla="*/ 393 h 1220"/>
                <a:gd name="T32" fmla="*/ 564 w 1142"/>
                <a:gd name="T33" fmla="*/ 316 h 1220"/>
                <a:gd name="T34" fmla="*/ 571 w 1142"/>
                <a:gd name="T35" fmla="*/ 232 h 1220"/>
                <a:gd name="T36" fmla="*/ 553 w 1142"/>
                <a:gd name="T37" fmla="*/ 154 h 1220"/>
                <a:gd name="T38" fmla="*/ 510 w 1142"/>
                <a:gd name="T39" fmla="*/ 86 h 1220"/>
                <a:gd name="T40" fmla="*/ 444 w 1142"/>
                <a:gd name="T41" fmla="*/ 30 h 1220"/>
                <a:gd name="T42" fmla="*/ 382 w 1142"/>
                <a:gd name="T43" fmla="*/ 0 h 1220"/>
                <a:gd name="T44" fmla="*/ 360 w 1142"/>
                <a:gd name="T45" fmla="*/ 6 h 1220"/>
                <a:gd name="T46" fmla="*/ 346 w 1142"/>
                <a:gd name="T47" fmla="*/ 17 h 1220"/>
                <a:gd name="T48" fmla="*/ 395 w 1142"/>
                <a:gd name="T49" fmla="*/ 41 h 1220"/>
                <a:gd name="T50" fmla="*/ 453 w 1142"/>
                <a:gd name="T51" fmla="*/ 85 h 1220"/>
                <a:gd name="T52" fmla="*/ 496 w 1142"/>
                <a:gd name="T53" fmla="*/ 139 h 1220"/>
                <a:gd name="T54" fmla="*/ 521 w 1142"/>
                <a:gd name="T55" fmla="*/ 201 h 1220"/>
                <a:gd name="T56" fmla="*/ 528 w 1142"/>
                <a:gd name="T57" fmla="*/ 271 h 1220"/>
                <a:gd name="T58" fmla="*/ 516 w 1142"/>
                <a:gd name="T59" fmla="*/ 343 h 1220"/>
                <a:gd name="T60" fmla="*/ 489 w 1142"/>
                <a:gd name="T61" fmla="*/ 410 h 1220"/>
                <a:gd name="T62" fmla="*/ 450 w 1142"/>
                <a:gd name="T63" fmla="*/ 474 h 1220"/>
                <a:gd name="T64" fmla="*/ 400 w 1142"/>
                <a:gd name="T65" fmla="*/ 530 h 1220"/>
                <a:gd name="T66" fmla="*/ 339 w 1142"/>
                <a:gd name="T67" fmla="*/ 571 h 1220"/>
                <a:gd name="T68" fmla="*/ 268 w 1142"/>
                <a:gd name="T69" fmla="*/ 592 h 1220"/>
                <a:gd name="T70" fmla="*/ 193 w 1142"/>
                <a:gd name="T71" fmla="*/ 588 h 1220"/>
                <a:gd name="T72" fmla="*/ 128 w 1142"/>
                <a:gd name="T73" fmla="*/ 560 h 1220"/>
                <a:gd name="T74" fmla="*/ 79 w 1142"/>
                <a:gd name="T75" fmla="*/ 513 h 1220"/>
                <a:gd name="T76" fmla="*/ 52 w 1142"/>
                <a:gd name="T77" fmla="*/ 452 h 1220"/>
                <a:gd name="T78" fmla="*/ 50 w 1142"/>
                <a:gd name="T79" fmla="*/ 383 h 1220"/>
                <a:gd name="T80" fmla="*/ 77 w 1142"/>
                <a:gd name="T81" fmla="*/ 312 h 1220"/>
                <a:gd name="T82" fmla="*/ 120 w 1142"/>
                <a:gd name="T83" fmla="*/ 249 h 1220"/>
                <a:gd name="T84" fmla="*/ 172 w 1142"/>
                <a:gd name="T85" fmla="*/ 192 h 1220"/>
                <a:gd name="T86" fmla="*/ 223 w 1142"/>
                <a:gd name="T87" fmla="*/ 136 h 1220"/>
                <a:gd name="T88" fmla="*/ 265 w 1142"/>
                <a:gd name="T89" fmla="*/ 72 h 1220"/>
                <a:gd name="T90" fmla="*/ 285 w 1142"/>
                <a:gd name="T91" fmla="*/ 20 h 1220"/>
                <a:gd name="T92" fmla="*/ 266 w 1142"/>
                <a:gd name="T93" fmla="*/ 19 h 1220"/>
                <a:gd name="T94" fmla="*/ 244 w 1142"/>
                <a:gd name="T95" fmla="*/ 28 h 12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2"/>
                <a:gd name="T145" fmla="*/ 0 h 1220"/>
                <a:gd name="T146" fmla="*/ 1142 w 1142"/>
                <a:gd name="T147" fmla="*/ 1220 h 12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2" h="1220">
                  <a:moveTo>
                    <a:pt x="482" y="65"/>
                  </a:moveTo>
                  <a:lnTo>
                    <a:pt x="461" y="122"/>
                  </a:lnTo>
                  <a:lnTo>
                    <a:pt x="434" y="176"/>
                  </a:lnTo>
                  <a:lnTo>
                    <a:pt x="404" y="227"/>
                  </a:lnTo>
                  <a:lnTo>
                    <a:pt x="368" y="277"/>
                  </a:lnTo>
                  <a:lnTo>
                    <a:pt x="329" y="325"/>
                  </a:lnTo>
                  <a:lnTo>
                    <a:pt x="290" y="370"/>
                  </a:lnTo>
                  <a:lnTo>
                    <a:pt x="248" y="417"/>
                  </a:lnTo>
                  <a:lnTo>
                    <a:pt x="207" y="462"/>
                  </a:lnTo>
                  <a:lnTo>
                    <a:pt x="166" y="508"/>
                  </a:lnTo>
                  <a:lnTo>
                    <a:pt x="129" y="557"/>
                  </a:lnTo>
                  <a:lnTo>
                    <a:pt x="94" y="605"/>
                  </a:lnTo>
                  <a:lnTo>
                    <a:pt x="63" y="656"/>
                  </a:lnTo>
                  <a:lnTo>
                    <a:pt x="37" y="708"/>
                  </a:lnTo>
                  <a:lnTo>
                    <a:pt x="18" y="764"/>
                  </a:lnTo>
                  <a:lnTo>
                    <a:pt x="4" y="824"/>
                  </a:lnTo>
                  <a:lnTo>
                    <a:pt x="0" y="887"/>
                  </a:lnTo>
                  <a:lnTo>
                    <a:pt x="3" y="936"/>
                  </a:lnTo>
                  <a:lnTo>
                    <a:pt x="15" y="981"/>
                  </a:lnTo>
                  <a:lnTo>
                    <a:pt x="33" y="1021"/>
                  </a:lnTo>
                  <a:lnTo>
                    <a:pt x="58" y="1057"/>
                  </a:lnTo>
                  <a:lnTo>
                    <a:pt x="88" y="1090"/>
                  </a:lnTo>
                  <a:lnTo>
                    <a:pt x="123" y="1119"/>
                  </a:lnTo>
                  <a:lnTo>
                    <a:pt x="162" y="1145"/>
                  </a:lnTo>
                  <a:lnTo>
                    <a:pt x="204" y="1166"/>
                  </a:lnTo>
                  <a:lnTo>
                    <a:pt x="249" y="1184"/>
                  </a:lnTo>
                  <a:lnTo>
                    <a:pt x="297" y="1199"/>
                  </a:lnTo>
                  <a:lnTo>
                    <a:pt x="345" y="1209"/>
                  </a:lnTo>
                  <a:lnTo>
                    <a:pt x="394" y="1217"/>
                  </a:lnTo>
                  <a:lnTo>
                    <a:pt x="442" y="1220"/>
                  </a:lnTo>
                  <a:lnTo>
                    <a:pt x="488" y="1220"/>
                  </a:lnTo>
                  <a:lnTo>
                    <a:pt x="533" y="1217"/>
                  </a:lnTo>
                  <a:lnTo>
                    <a:pt x="576" y="1211"/>
                  </a:lnTo>
                  <a:lnTo>
                    <a:pt x="621" y="1200"/>
                  </a:lnTo>
                  <a:lnTo>
                    <a:pt x="664" y="1185"/>
                  </a:lnTo>
                  <a:lnTo>
                    <a:pt x="706" y="1169"/>
                  </a:lnTo>
                  <a:lnTo>
                    <a:pt x="745" y="1148"/>
                  </a:lnTo>
                  <a:lnTo>
                    <a:pt x="785" y="1124"/>
                  </a:lnTo>
                  <a:lnTo>
                    <a:pt x="821" y="1098"/>
                  </a:lnTo>
                  <a:lnTo>
                    <a:pt x="857" y="1069"/>
                  </a:lnTo>
                  <a:lnTo>
                    <a:pt x="890" y="1039"/>
                  </a:lnTo>
                  <a:lnTo>
                    <a:pt x="921" y="1008"/>
                  </a:lnTo>
                  <a:lnTo>
                    <a:pt x="950" y="973"/>
                  </a:lnTo>
                  <a:lnTo>
                    <a:pt x="979" y="939"/>
                  </a:lnTo>
                  <a:lnTo>
                    <a:pt x="1004" y="901"/>
                  </a:lnTo>
                  <a:lnTo>
                    <a:pt x="1028" y="863"/>
                  </a:lnTo>
                  <a:lnTo>
                    <a:pt x="1051" y="826"/>
                  </a:lnTo>
                  <a:lnTo>
                    <a:pt x="1070" y="787"/>
                  </a:lnTo>
                  <a:lnTo>
                    <a:pt x="1088" y="748"/>
                  </a:lnTo>
                  <a:lnTo>
                    <a:pt x="1111" y="689"/>
                  </a:lnTo>
                  <a:lnTo>
                    <a:pt x="1127" y="632"/>
                  </a:lnTo>
                  <a:lnTo>
                    <a:pt x="1138" y="575"/>
                  </a:lnTo>
                  <a:lnTo>
                    <a:pt x="1142" y="519"/>
                  </a:lnTo>
                  <a:lnTo>
                    <a:pt x="1141" y="465"/>
                  </a:lnTo>
                  <a:lnTo>
                    <a:pt x="1135" y="411"/>
                  </a:lnTo>
                  <a:lnTo>
                    <a:pt x="1123" y="359"/>
                  </a:lnTo>
                  <a:lnTo>
                    <a:pt x="1105" y="308"/>
                  </a:lnTo>
                  <a:lnTo>
                    <a:pt x="1082" y="262"/>
                  </a:lnTo>
                  <a:lnTo>
                    <a:pt x="1054" y="215"/>
                  </a:lnTo>
                  <a:lnTo>
                    <a:pt x="1019" y="173"/>
                  </a:lnTo>
                  <a:lnTo>
                    <a:pt x="980" y="132"/>
                  </a:lnTo>
                  <a:lnTo>
                    <a:pt x="936" y="95"/>
                  </a:lnTo>
                  <a:lnTo>
                    <a:pt x="887" y="60"/>
                  </a:lnTo>
                  <a:lnTo>
                    <a:pt x="833" y="29"/>
                  </a:lnTo>
                  <a:lnTo>
                    <a:pt x="774" y="1"/>
                  </a:lnTo>
                  <a:lnTo>
                    <a:pt x="762" y="0"/>
                  </a:lnTo>
                  <a:lnTo>
                    <a:pt x="748" y="1"/>
                  </a:lnTo>
                  <a:lnTo>
                    <a:pt x="733" y="6"/>
                  </a:lnTo>
                  <a:lnTo>
                    <a:pt x="718" y="12"/>
                  </a:lnTo>
                  <a:lnTo>
                    <a:pt x="705" y="20"/>
                  </a:lnTo>
                  <a:lnTo>
                    <a:pt x="694" y="27"/>
                  </a:lnTo>
                  <a:lnTo>
                    <a:pt x="690" y="33"/>
                  </a:lnTo>
                  <a:lnTo>
                    <a:pt x="691" y="36"/>
                  </a:lnTo>
                  <a:lnTo>
                    <a:pt x="741" y="59"/>
                  </a:lnTo>
                  <a:lnTo>
                    <a:pt x="788" y="83"/>
                  </a:lnTo>
                  <a:lnTo>
                    <a:pt x="830" y="110"/>
                  </a:lnTo>
                  <a:lnTo>
                    <a:pt x="869" y="140"/>
                  </a:lnTo>
                  <a:lnTo>
                    <a:pt x="905" y="170"/>
                  </a:lnTo>
                  <a:lnTo>
                    <a:pt x="936" y="205"/>
                  </a:lnTo>
                  <a:lnTo>
                    <a:pt x="965" y="239"/>
                  </a:lnTo>
                  <a:lnTo>
                    <a:pt x="991" y="277"/>
                  </a:lnTo>
                  <a:lnTo>
                    <a:pt x="1010" y="316"/>
                  </a:lnTo>
                  <a:lnTo>
                    <a:pt x="1027" y="358"/>
                  </a:lnTo>
                  <a:lnTo>
                    <a:pt x="1040" y="402"/>
                  </a:lnTo>
                  <a:lnTo>
                    <a:pt x="1049" y="447"/>
                  </a:lnTo>
                  <a:lnTo>
                    <a:pt x="1054" y="493"/>
                  </a:lnTo>
                  <a:lnTo>
                    <a:pt x="1054" y="541"/>
                  </a:lnTo>
                  <a:lnTo>
                    <a:pt x="1049" y="591"/>
                  </a:lnTo>
                  <a:lnTo>
                    <a:pt x="1040" y="642"/>
                  </a:lnTo>
                  <a:lnTo>
                    <a:pt x="1030" y="687"/>
                  </a:lnTo>
                  <a:lnTo>
                    <a:pt x="1015" y="731"/>
                  </a:lnTo>
                  <a:lnTo>
                    <a:pt x="998" y="776"/>
                  </a:lnTo>
                  <a:lnTo>
                    <a:pt x="977" y="821"/>
                  </a:lnTo>
                  <a:lnTo>
                    <a:pt x="954" y="865"/>
                  </a:lnTo>
                  <a:lnTo>
                    <a:pt x="927" y="908"/>
                  </a:lnTo>
                  <a:lnTo>
                    <a:pt x="899" y="949"/>
                  </a:lnTo>
                  <a:lnTo>
                    <a:pt x="869" y="988"/>
                  </a:lnTo>
                  <a:lnTo>
                    <a:pt x="834" y="1026"/>
                  </a:lnTo>
                  <a:lnTo>
                    <a:pt x="798" y="1060"/>
                  </a:lnTo>
                  <a:lnTo>
                    <a:pt x="760" y="1090"/>
                  </a:lnTo>
                  <a:lnTo>
                    <a:pt x="720" y="1118"/>
                  </a:lnTo>
                  <a:lnTo>
                    <a:pt x="676" y="1142"/>
                  </a:lnTo>
                  <a:lnTo>
                    <a:pt x="633" y="1161"/>
                  </a:lnTo>
                  <a:lnTo>
                    <a:pt x="585" y="1175"/>
                  </a:lnTo>
                  <a:lnTo>
                    <a:pt x="536" y="1184"/>
                  </a:lnTo>
                  <a:lnTo>
                    <a:pt x="484" y="1187"/>
                  </a:lnTo>
                  <a:lnTo>
                    <a:pt x="433" y="1185"/>
                  </a:lnTo>
                  <a:lnTo>
                    <a:pt x="385" y="1176"/>
                  </a:lnTo>
                  <a:lnTo>
                    <a:pt x="338" y="1163"/>
                  </a:lnTo>
                  <a:lnTo>
                    <a:pt x="294" y="1143"/>
                  </a:lnTo>
                  <a:lnTo>
                    <a:pt x="255" y="1119"/>
                  </a:lnTo>
                  <a:lnTo>
                    <a:pt x="219" y="1092"/>
                  </a:lnTo>
                  <a:lnTo>
                    <a:pt x="186" y="1060"/>
                  </a:lnTo>
                  <a:lnTo>
                    <a:pt x="157" y="1026"/>
                  </a:lnTo>
                  <a:lnTo>
                    <a:pt x="135" y="987"/>
                  </a:lnTo>
                  <a:lnTo>
                    <a:pt x="117" y="946"/>
                  </a:lnTo>
                  <a:lnTo>
                    <a:pt x="103" y="904"/>
                  </a:lnTo>
                  <a:lnTo>
                    <a:pt x="96" y="859"/>
                  </a:lnTo>
                  <a:lnTo>
                    <a:pt x="96" y="814"/>
                  </a:lnTo>
                  <a:lnTo>
                    <a:pt x="100" y="767"/>
                  </a:lnTo>
                  <a:lnTo>
                    <a:pt x="112" y="719"/>
                  </a:lnTo>
                  <a:lnTo>
                    <a:pt x="130" y="671"/>
                  </a:lnTo>
                  <a:lnTo>
                    <a:pt x="154" y="624"/>
                  </a:lnTo>
                  <a:lnTo>
                    <a:pt x="180" y="581"/>
                  </a:lnTo>
                  <a:lnTo>
                    <a:pt x="209" y="540"/>
                  </a:lnTo>
                  <a:lnTo>
                    <a:pt x="240" y="499"/>
                  </a:lnTo>
                  <a:lnTo>
                    <a:pt x="273" y="462"/>
                  </a:lnTo>
                  <a:lnTo>
                    <a:pt x="308" y="423"/>
                  </a:lnTo>
                  <a:lnTo>
                    <a:pt x="344" y="385"/>
                  </a:lnTo>
                  <a:lnTo>
                    <a:pt x="379" y="347"/>
                  </a:lnTo>
                  <a:lnTo>
                    <a:pt x="413" y="310"/>
                  </a:lnTo>
                  <a:lnTo>
                    <a:pt x="446" y="271"/>
                  </a:lnTo>
                  <a:lnTo>
                    <a:pt x="476" y="230"/>
                  </a:lnTo>
                  <a:lnTo>
                    <a:pt x="505" y="188"/>
                  </a:lnTo>
                  <a:lnTo>
                    <a:pt x="530" y="143"/>
                  </a:lnTo>
                  <a:lnTo>
                    <a:pt x="553" y="96"/>
                  </a:lnTo>
                  <a:lnTo>
                    <a:pt x="571" y="47"/>
                  </a:lnTo>
                  <a:lnTo>
                    <a:pt x="569" y="41"/>
                  </a:lnTo>
                  <a:lnTo>
                    <a:pt x="560" y="38"/>
                  </a:lnTo>
                  <a:lnTo>
                    <a:pt x="547" y="38"/>
                  </a:lnTo>
                  <a:lnTo>
                    <a:pt x="532" y="39"/>
                  </a:lnTo>
                  <a:lnTo>
                    <a:pt x="515" y="44"/>
                  </a:lnTo>
                  <a:lnTo>
                    <a:pt x="500" y="50"/>
                  </a:lnTo>
                  <a:lnTo>
                    <a:pt x="488" y="56"/>
                  </a:lnTo>
                  <a:lnTo>
                    <a:pt x="482" y="65"/>
                  </a:lnTo>
                  <a:close/>
                </a:path>
              </a:pathLst>
            </a:custGeom>
            <a:solidFill>
              <a:srgbClr val="000000"/>
            </a:solidFill>
            <a:ln w="9525">
              <a:noFill/>
              <a:round/>
              <a:headEnd/>
              <a:tailEnd/>
            </a:ln>
          </p:spPr>
          <p:txBody>
            <a:bodyPr/>
            <a:lstStyle/>
            <a:p>
              <a:endParaRPr lang="he-IL"/>
            </a:p>
          </p:txBody>
        </p:sp>
        <p:sp>
          <p:nvSpPr>
            <p:cNvPr id="13331" name="Freeform 37"/>
            <p:cNvSpPr>
              <a:spLocks/>
            </p:cNvSpPr>
            <p:nvPr/>
          </p:nvSpPr>
          <p:spPr bwMode="auto">
            <a:xfrm>
              <a:off x="641" y="2397"/>
              <a:ext cx="432" cy="283"/>
            </a:xfrm>
            <a:custGeom>
              <a:avLst/>
              <a:gdLst>
                <a:gd name="T0" fmla="*/ 350 w 864"/>
                <a:gd name="T1" fmla="*/ 134 h 565"/>
                <a:gd name="T2" fmla="*/ 349 w 864"/>
                <a:gd name="T3" fmla="*/ 133 h 565"/>
                <a:gd name="T4" fmla="*/ 344 w 864"/>
                <a:gd name="T5" fmla="*/ 133 h 565"/>
                <a:gd name="T6" fmla="*/ 335 w 864"/>
                <a:gd name="T7" fmla="*/ 130 h 565"/>
                <a:gd name="T8" fmla="*/ 324 w 864"/>
                <a:gd name="T9" fmla="*/ 128 h 565"/>
                <a:gd name="T10" fmla="*/ 311 w 864"/>
                <a:gd name="T11" fmla="*/ 125 h 565"/>
                <a:gd name="T12" fmla="*/ 293 w 864"/>
                <a:gd name="T13" fmla="*/ 122 h 565"/>
                <a:gd name="T14" fmla="*/ 274 w 864"/>
                <a:gd name="T15" fmla="*/ 119 h 565"/>
                <a:gd name="T16" fmla="*/ 251 w 864"/>
                <a:gd name="T17" fmla="*/ 117 h 565"/>
                <a:gd name="T18" fmla="*/ 227 w 864"/>
                <a:gd name="T19" fmla="*/ 114 h 565"/>
                <a:gd name="T20" fmla="*/ 201 w 864"/>
                <a:gd name="T21" fmla="*/ 113 h 565"/>
                <a:gd name="T22" fmla="*/ 172 w 864"/>
                <a:gd name="T23" fmla="*/ 111 h 565"/>
                <a:gd name="T24" fmla="*/ 141 w 864"/>
                <a:gd name="T25" fmla="*/ 111 h 565"/>
                <a:gd name="T26" fmla="*/ 108 w 864"/>
                <a:gd name="T27" fmla="*/ 113 h 565"/>
                <a:gd name="T28" fmla="*/ 74 w 864"/>
                <a:gd name="T29" fmla="*/ 115 h 565"/>
                <a:gd name="T30" fmla="*/ 38 w 864"/>
                <a:gd name="T31" fmla="*/ 120 h 565"/>
                <a:gd name="T32" fmla="*/ 0 w 864"/>
                <a:gd name="T33" fmla="*/ 125 h 565"/>
                <a:gd name="T34" fmla="*/ 105 w 864"/>
                <a:gd name="T35" fmla="*/ 56 h 565"/>
                <a:gd name="T36" fmla="*/ 104 w 864"/>
                <a:gd name="T37" fmla="*/ 54 h 565"/>
                <a:gd name="T38" fmla="*/ 100 w 864"/>
                <a:gd name="T39" fmla="*/ 51 h 565"/>
                <a:gd name="T40" fmla="*/ 93 w 864"/>
                <a:gd name="T41" fmla="*/ 47 h 565"/>
                <a:gd name="T42" fmla="*/ 84 w 864"/>
                <a:gd name="T43" fmla="*/ 42 h 565"/>
                <a:gd name="T44" fmla="*/ 70 w 864"/>
                <a:gd name="T45" fmla="*/ 39 h 565"/>
                <a:gd name="T46" fmla="*/ 53 w 864"/>
                <a:gd name="T47" fmla="*/ 38 h 565"/>
                <a:gd name="T48" fmla="*/ 30 w 864"/>
                <a:gd name="T49" fmla="*/ 39 h 565"/>
                <a:gd name="T50" fmla="*/ 5 w 864"/>
                <a:gd name="T51" fmla="*/ 45 h 565"/>
                <a:gd name="T52" fmla="*/ 6 w 864"/>
                <a:gd name="T53" fmla="*/ 45 h 565"/>
                <a:gd name="T54" fmla="*/ 11 w 864"/>
                <a:gd name="T55" fmla="*/ 42 h 565"/>
                <a:gd name="T56" fmla="*/ 18 w 864"/>
                <a:gd name="T57" fmla="*/ 38 h 565"/>
                <a:gd name="T58" fmla="*/ 27 w 864"/>
                <a:gd name="T59" fmla="*/ 33 h 565"/>
                <a:gd name="T60" fmla="*/ 41 w 864"/>
                <a:gd name="T61" fmla="*/ 27 h 565"/>
                <a:gd name="T62" fmla="*/ 56 w 864"/>
                <a:gd name="T63" fmla="*/ 22 h 565"/>
                <a:gd name="T64" fmla="*/ 74 w 864"/>
                <a:gd name="T65" fmla="*/ 16 h 565"/>
                <a:gd name="T66" fmla="*/ 94 w 864"/>
                <a:gd name="T67" fmla="*/ 11 h 565"/>
                <a:gd name="T68" fmla="*/ 115 w 864"/>
                <a:gd name="T69" fmla="*/ 6 h 565"/>
                <a:gd name="T70" fmla="*/ 140 w 864"/>
                <a:gd name="T71" fmla="*/ 2 h 565"/>
                <a:gd name="T72" fmla="*/ 165 w 864"/>
                <a:gd name="T73" fmla="*/ 0 h 565"/>
                <a:gd name="T74" fmla="*/ 193 w 864"/>
                <a:gd name="T75" fmla="*/ 0 h 565"/>
                <a:gd name="T76" fmla="*/ 223 w 864"/>
                <a:gd name="T77" fmla="*/ 2 h 565"/>
                <a:gd name="T78" fmla="*/ 254 w 864"/>
                <a:gd name="T79" fmla="*/ 5 h 565"/>
                <a:gd name="T80" fmla="*/ 287 w 864"/>
                <a:gd name="T81" fmla="*/ 12 h 565"/>
                <a:gd name="T82" fmla="*/ 320 w 864"/>
                <a:gd name="T83" fmla="*/ 22 h 565"/>
                <a:gd name="T84" fmla="*/ 431 w 864"/>
                <a:gd name="T85" fmla="*/ 146 h 565"/>
                <a:gd name="T86" fmla="*/ 432 w 864"/>
                <a:gd name="T87" fmla="*/ 269 h 565"/>
                <a:gd name="T88" fmla="*/ 349 w 864"/>
                <a:gd name="T89" fmla="*/ 283 h 565"/>
                <a:gd name="T90" fmla="*/ 350 w 864"/>
                <a:gd name="T91" fmla="*/ 134 h 5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4"/>
                <a:gd name="T139" fmla="*/ 0 h 565"/>
                <a:gd name="T140" fmla="*/ 864 w 864"/>
                <a:gd name="T141" fmla="*/ 565 h 5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4" h="565">
                  <a:moveTo>
                    <a:pt x="700" y="268"/>
                  </a:moveTo>
                  <a:lnTo>
                    <a:pt x="697" y="266"/>
                  </a:lnTo>
                  <a:lnTo>
                    <a:pt x="687" y="265"/>
                  </a:lnTo>
                  <a:lnTo>
                    <a:pt x="670" y="260"/>
                  </a:lnTo>
                  <a:lnTo>
                    <a:pt x="648" y="256"/>
                  </a:lnTo>
                  <a:lnTo>
                    <a:pt x="621" y="249"/>
                  </a:lnTo>
                  <a:lnTo>
                    <a:pt x="586" y="243"/>
                  </a:lnTo>
                  <a:lnTo>
                    <a:pt x="547" y="237"/>
                  </a:lnTo>
                  <a:lnTo>
                    <a:pt x="503" y="233"/>
                  </a:lnTo>
                  <a:lnTo>
                    <a:pt x="454" y="228"/>
                  </a:lnTo>
                  <a:lnTo>
                    <a:pt x="401" y="225"/>
                  </a:lnTo>
                  <a:lnTo>
                    <a:pt x="343" y="222"/>
                  </a:lnTo>
                  <a:lnTo>
                    <a:pt x="281" y="222"/>
                  </a:lnTo>
                  <a:lnTo>
                    <a:pt x="216" y="225"/>
                  </a:lnTo>
                  <a:lnTo>
                    <a:pt x="147" y="230"/>
                  </a:lnTo>
                  <a:lnTo>
                    <a:pt x="75" y="239"/>
                  </a:lnTo>
                  <a:lnTo>
                    <a:pt x="0" y="249"/>
                  </a:lnTo>
                  <a:lnTo>
                    <a:pt x="210" y="111"/>
                  </a:lnTo>
                  <a:lnTo>
                    <a:pt x="207" y="108"/>
                  </a:lnTo>
                  <a:lnTo>
                    <a:pt x="200" y="102"/>
                  </a:lnTo>
                  <a:lnTo>
                    <a:pt x="186" y="93"/>
                  </a:lnTo>
                  <a:lnTo>
                    <a:pt x="167" y="84"/>
                  </a:lnTo>
                  <a:lnTo>
                    <a:pt x="140" y="78"/>
                  </a:lnTo>
                  <a:lnTo>
                    <a:pt x="105" y="75"/>
                  </a:lnTo>
                  <a:lnTo>
                    <a:pt x="61" y="78"/>
                  </a:lnTo>
                  <a:lnTo>
                    <a:pt x="9" y="90"/>
                  </a:lnTo>
                  <a:lnTo>
                    <a:pt x="12" y="89"/>
                  </a:lnTo>
                  <a:lnTo>
                    <a:pt x="21" y="83"/>
                  </a:lnTo>
                  <a:lnTo>
                    <a:pt x="36" y="75"/>
                  </a:lnTo>
                  <a:lnTo>
                    <a:pt x="55" y="66"/>
                  </a:lnTo>
                  <a:lnTo>
                    <a:pt x="81" y="54"/>
                  </a:lnTo>
                  <a:lnTo>
                    <a:pt x="112" y="43"/>
                  </a:lnTo>
                  <a:lnTo>
                    <a:pt x="147" y="31"/>
                  </a:lnTo>
                  <a:lnTo>
                    <a:pt x="188" y="21"/>
                  </a:lnTo>
                  <a:lnTo>
                    <a:pt x="231" y="12"/>
                  </a:lnTo>
                  <a:lnTo>
                    <a:pt x="279" y="4"/>
                  </a:lnTo>
                  <a:lnTo>
                    <a:pt x="330" y="0"/>
                  </a:lnTo>
                  <a:lnTo>
                    <a:pt x="386" y="0"/>
                  </a:lnTo>
                  <a:lnTo>
                    <a:pt x="446" y="3"/>
                  </a:lnTo>
                  <a:lnTo>
                    <a:pt x="508" y="10"/>
                  </a:lnTo>
                  <a:lnTo>
                    <a:pt x="573" y="24"/>
                  </a:lnTo>
                  <a:lnTo>
                    <a:pt x="640" y="43"/>
                  </a:lnTo>
                  <a:lnTo>
                    <a:pt x="861" y="292"/>
                  </a:lnTo>
                  <a:lnTo>
                    <a:pt x="864" y="538"/>
                  </a:lnTo>
                  <a:lnTo>
                    <a:pt x="697" y="565"/>
                  </a:lnTo>
                  <a:lnTo>
                    <a:pt x="700" y="268"/>
                  </a:lnTo>
                  <a:close/>
                </a:path>
              </a:pathLst>
            </a:custGeom>
            <a:solidFill>
              <a:srgbClr val="000000"/>
            </a:solidFill>
            <a:ln w="9525">
              <a:noFill/>
              <a:round/>
              <a:headEnd/>
              <a:tailEnd/>
            </a:ln>
          </p:spPr>
          <p:txBody>
            <a:bodyPr/>
            <a:lstStyle/>
            <a:p>
              <a:endParaRPr lang="he-IL"/>
            </a:p>
          </p:txBody>
        </p:sp>
        <p:sp>
          <p:nvSpPr>
            <p:cNvPr id="13332" name="Freeform 38"/>
            <p:cNvSpPr>
              <a:spLocks/>
            </p:cNvSpPr>
            <p:nvPr/>
          </p:nvSpPr>
          <p:spPr bwMode="auto">
            <a:xfrm>
              <a:off x="706" y="2532"/>
              <a:ext cx="71" cy="49"/>
            </a:xfrm>
            <a:custGeom>
              <a:avLst/>
              <a:gdLst>
                <a:gd name="T0" fmla="*/ 71 w 142"/>
                <a:gd name="T1" fmla="*/ 49 h 98"/>
                <a:gd name="T2" fmla="*/ 68 w 142"/>
                <a:gd name="T3" fmla="*/ 48 h 98"/>
                <a:gd name="T4" fmla="*/ 61 w 142"/>
                <a:gd name="T5" fmla="*/ 45 h 98"/>
                <a:gd name="T6" fmla="*/ 50 w 142"/>
                <a:gd name="T7" fmla="*/ 41 h 98"/>
                <a:gd name="T8" fmla="*/ 38 w 142"/>
                <a:gd name="T9" fmla="*/ 36 h 98"/>
                <a:gd name="T10" fmla="*/ 26 w 142"/>
                <a:gd name="T11" fmla="*/ 31 h 98"/>
                <a:gd name="T12" fmla="*/ 14 w 142"/>
                <a:gd name="T13" fmla="*/ 28 h 98"/>
                <a:gd name="T14" fmla="*/ 5 w 142"/>
                <a:gd name="T15" fmla="*/ 27 h 98"/>
                <a:gd name="T16" fmla="*/ 0 w 142"/>
                <a:gd name="T17" fmla="*/ 28 h 98"/>
                <a:gd name="T18" fmla="*/ 18 w 142"/>
                <a:gd name="T19" fmla="*/ 0 h 98"/>
                <a:gd name="T20" fmla="*/ 71 w 142"/>
                <a:gd name="T21" fmla="*/ 49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
                <a:gd name="T34" fmla="*/ 0 h 98"/>
                <a:gd name="T35" fmla="*/ 142 w 142"/>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 h="98">
                  <a:moveTo>
                    <a:pt x="142" y="98"/>
                  </a:moveTo>
                  <a:lnTo>
                    <a:pt x="136" y="95"/>
                  </a:lnTo>
                  <a:lnTo>
                    <a:pt x="122" y="89"/>
                  </a:lnTo>
                  <a:lnTo>
                    <a:pt x="101" y="81"/>
                  </a:lnTo>
                  <a:lnTo>
                    <a:pt x="76" y="72"/>
                  </a:lnTo>
                  <a:lnTo>
                    <a:pt x="52" y="63"/>
                  </a:lnTo>
                  <a:lnTo>
                    <a:pt x="28" y="57"/>
                  </a:lnTo>
                  <a:lnTo>
                    <a:pt x="11" y="54"/>
                  </a:lnTo>
                  <a:lnTo>
                    <a:pt x="0" y="57"/>
                  </a:lnTo>
                  <a:lnTo>
                    <a:pt x="37" y="0"/>
                  </a:lnTo>
                  <a:lnTo>
                    <a:pt x="142" y="98"/>
                  </a:lnTo>
                  <a:close/>
                </a:path>
              </a:pathLst>
            </a:custGeom>
            <a:solidFill>
              <a:srgbClr val="000000"/>
            </a:solidFill>
            <a:ln w="9525">
              <a:noFill/>
              <a:round/>
              <a:headEnd/>
              <a:tailEnd/>
            </a:ln>
          </p:spPr>
          <p:txBody>
            <a:bodyPr/>
            <a:lstStyle/>
            <a:p>
              <a:endParaRPr lang="he-IL"/>
            </a:p>
          </p:txBody>
        </p:sp>
        <p:sp>
          <p:nvSpPr>
            <p:cNvPr id="13333" name="Freeform 39"/>
            <p:cNvSpPr>
              <a:spLocks/>
            </p:cNvSpPr>
            <p:nvPr/>
          </p:nvSpPr>
          <p:spPr bwMode="auto">
            <a:xfrm>
              <a:off x="855" y="2541"/>
              <a:ext cx="52" cy="55"/>
            </a:xfrm>
            <a:custGeom>
              <a:avLst/>
              <a:gdLst>
                <a:gd name="T0" fmla="*/ 52 w 104"/>
                <a:gd name="T1" fmla="*/ 55 h 110"/>
                <a:gd name="T2" fmla="*/ 51 w 104"/>
                <a:gd name="T3" fmla="*/ 54 h 110"/>
                <a:gd name="T4" fmla="*/ 48 w 104"/>
                <a:gd name="T5" fmla="*/ 50 h 110"/>
                <a:gd name="T6" fmla="*/ 42 w 104"/>
                <a:gd name="T7" fmla="*/ 44 h 110"/>
                <a:gd name="T8" fmla="*/ 36 w 104"/>
                <a:gd name="T9" fmla="*/ 37 h 110"/>
                <a:gd name="T10" fmla="*/ 28 w 104"/>
                <a:gd name="T11" fmla="*/ 31 h 110"/>
                <a:gd name="T12" fmla="*/ 19 w 104"/>
                <a:gd name="T13" fmla="*/ 26 h 110"/>
                <a:gd name="T14" fmla="*/ 10 w 104"/>
                <a:gd name="T15" fmla="*/ 23 h 110"/>
                <a:gd name="T16" fmla="*/ 0 w 104"/>
                <a:gd name="T17" fmla="*/ 22 h 110"/>
                <a:gd name="T18" fmla="*/ 9 w 104"/>
                <a:gd name="T19" fmla="*/ 0 h 110"/>
                <a:gd name="T20" fmla="*/ 11 w 104"/>
                <a:gd name="T21" fmla="*/ 0 h 110"/>
                <a:gd name="T22" fmla="*/ 16 w 104"/>
                <a:gd name="T23" fmla="*/ 1 h 110"/>
                <a:gd name="T24" fmla="*/ 23 w 104"/>
                <a:gd name="T25" fmla="*/ 3 h 110"/>
                <a:gd name="T26" fmla="*/ 30 w 104"/>
                <a:gd name="T27" fmla="*/ 7 h 110"/>
                <a:gd name="T28" fmla="*/ 38 w 104"/>
                <a:gd name="T29" fmla="*/ 13 h 110"/>
                <a:gd name="T30" fmla="*/ 45 w 104"/>
                <a:gd name="T31" fmla="*/ 23 h 110"/>
                <a:gd name="T32" fmla="*/ 50 w 104"/>
                <a:gd name="T33" fmla="*/ 37 h 110"/>
                <a:gd name="T34" fmla="*/ 52 w 104"/>
                <a:gd name="T35" fmla="*/ 55 h 1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110"/>
                <a:gd name="T56" fmla="*/ 104 w 104"/>
                <a:gd name="T57" fmla="*/ 110 h 1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110">
                  <a:moveTo>
                    <a:pt x="104" y="110"/>
                  </a:moveTo>
                  <a:lnTo>
                    <a:pt x="101" y="107"/>
                  </a:lnTo>
                  <a:lnTo>
                    <a:pt x="95" y="99"/>
                  </a:lnTo>
                  <a:lnTo>
                    <a:pt x="84" y="87"/>
                  </a:lnTo>
                  <a:lnTo>
                    <a:pt x="71" y="74"/>
                  </a:lnTo>
                  <a:lnTo>
                    <a:pt x="56" y="62"/>
                  </a:lnTo>
                  <a:lnTo>
                    <a:pt x="38" y="51"/>
                  </a:lnTo>
                  <a:lnTo>
                    <a:pt x="20" y="45"/>
                  </a:lnTo>
                  <a:lnTo>
                    <a:pt x="0" y="44"/>
                  </a:lnTo>
                  <a:lnTo>
                    <a:pt x="18" y="0"/>
                  </a:lnTo>
                  <a:lnTo>
                    <a:pt x="21" y="0"/>
                  </a:lnTo>
                  <a:lnTo>
                    <a:pt x="32" y="2"/>
                  </a:lnTo>
                  <a:lnTo>
                    <a:pt x="45" y="6"/>
                  </a:lnTo>
                  <a:lnTo>
                    <a:pt x="60" y="14"/>
                  </a:lnTo>
                  <a:lnTo>
                    <a:pt x="75" y="26"/>
                  </a:lnTo>
                  <a:lnTo>
                    <a:pt x="89" y="45"/>
                  </a:lnTo>
                  <a:lnTo>
                    <a:pt x="99" y="74"/>
                  </a:lnTo>
                  <a:lnTo>
                    <a:pt x="104" y="110"/>
                  </a:lnTo>
                  <a:close/>
                </a:path>
              </a:pathLst>
            </a:custGeom>
            <a:solidFill>
              <a:srgbClr val="000000"/>
            </a:solidFill>
            <a:ln w="9525">
              <a:noFill/>
              <a:round/>
              <a:headEnd/>
              <a:tailEnd/>
            </a:ln>
          </p:spPr>
          <p:txBody>
            <a:bodyPr/>
            <a:lstStyle/>
            <a:p>
              <a:endParaRPr lang="he-IL"/>
            </a:p>
          </p:txBody>
        </p:sp>
        <p:sp>
          <p:nvSpPr>
            <p:cNvPr id="13334" name="Freeform 40"/>
            <p:cNvSpPr>
              <a:spLocks/>
            </p:cNvSpPr>
            <p:nvPr/>
          </p:nvSpPr>
          <p:spPr bwMode="auto">
            <a:xfrm>
              <a:off x="709" y="2628"/>
              <a:ext cx="98" cy="154"/>
            </a:xfrm>
            <a:custGeom>
              <a:avLst/>
              <a:gdLst>
                <a:gd name="T0" fmla="*/ 85 w 195"/>
                <a:gd name="T1" fmla="*/ 0 h 306"/>
                <a:gd name="T2" fmla="*/ 81 w 195"/>
                <a:gd name="T3" fmla="*/ 2 h 306"/>
                <a:gd name="T4" fmla="*/ 71 w 195"/>
                <a:gd name="T5" fmla="*/ 10 h 306"/>
                <a:gd name="T6" fmla="*/ 57 w 195"/>
                <a:gd name="T7" fmla="*/ 22 h 306"/>
                <a:gd name="T8" fmla="*/ 41 w 195"/>
                <a:gd name="T9" fmla="*/ 38 h 306"/>
                <a:gd name="T10" fmla="*/ 26 w 195"/>
                <a:gd name="T11" fmla="*/ 58 h 306"/>
                <a:gd name="T12" fmla="*/ 12 w 195"/>
                <a:gd name="T13" fmla="*/ 82 h 306"/>
                <a:gd name="T14" fmla="*/ 3 w 195"/>
                <a:gd name="T15" fmla="*/ 107 h 306"/>
                <a:gd name="T16" fmla="*/ 0 w 195"/>
                <a:gd name="T17" fmla="*/ 136 h 306"/>
                <a:gd name="T18" fmla="*/ 98 w 195"/>
                <a:gd name="T19" fmla="*/ 154 h 306"/>
                <a:gd name="T20" fmla="*/ 94 w 195"/>
                <a:gd name="T21" fmla="*/ 130 h 306"/>
                <a:gd name="T22" fmla="*/ 35 w 195"/>
                <a:gd name="T23" fmla="*/ 117 h 306"/>
                <a:gd name="T24" fmla="*/ 35 w 195"/>
                <a:gd name="T25" fmla="*/ 116 h 306"/>
                <a:gd name="T26" fmla="*/ 35 w 195"/>
                <a:gd name="T27" fmla="*/ 110 h 306"/>
                <a:gd name="T28" fmla="*/ 35 w 195"/>
                <a:gd name="T29" fmla="*/ 101 h 306"/>
                <a:gd name="T30" fmla="*/ 38 w 195"/>
                <a:gd name="T31" fmla="*/ 88 h 306"/>
                <a:gd name="T32" fmla="*/ 44 w 195"/>
                <a:gd name="T33" fmla="*/ 71 h 306"/>
                <a:gd name="T34" fmla="*/ 53 w 195"/>
                <a:gd name="T35" fmla="*/ 51 h 306"/>
                <a:gd name="T36" fmla="*/ 66 w 195"/>
                <a:gd name="T37" fmla="*/ 27 h 306"/>
                <a:gd name="T38" fmla="*/ 85 w 195"/>
                <a:gd name="T39" fmla="*/ 0 h 3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5"/>
                <a:gd name="T61" fmla="*/ 0 h 306"/>
                <a:gd name="T62" fmla="*/ 195 w 195"/>
                <a:gd name="T63" fmla="*/ 306 h 3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5" h="306">
                  <a:moveTo>
                    <a:pt x="169" y="0"/>
                  </a:moveTo>
                  <a:lnTo>
                    <a:pt x="162" y="4"/>
                  </a:lnTo>
                  <a:lnTo>
                    <a:pt x="142" y="19"/>
                  </a:lnTo>
                  <a:lnTo>
                    <a:pt x="114" y="43"/>
                  </a:lnTo>
                  <a:lnTo>
                    <a:pt x="82" y="76"/>
                  </a:lnTo>
                  <a:lnTo>
                    <a:pt x="51" y="115"/>
                  </a:lnTo>
                  <a:lnTo>
                    <a:pt x="24" y="162"/>
                  </a:lnTo>
                  <a:lnTo>
                    <a:pt x="6" y="213"/>
                  </a:lnTo>
                  <a:lnTo>
                    <a:pt x="0" y="270"/>
                  </a:lnTo>
                  <a:lnTo>
                    <a:pt x="195" y="306"/>
                  </a:lnTo>
                  <a:lnTo>
                    <a:pt x="187" y="258"/>
                  </a:lnTo>
                  <a:lnTo>
                    <a:pt x="69" y="233"/>
                  </a:lnTo>
                  <a:lnTo>
                    <a:pt x="69" y="230"/>
                  </a:lnTo>
                  <a:lnTo>
                    <a:pt x="69" y="218"/>
                  </a:lnTo>
                  <a:lnTo>
                    <a:pt x="70" y="200"/>
                  </a:lnTo>
                  <a:lnTo>
                    <a:pt x="75" y="174"/>
                  </a:lnTo>
                  <a:lnTo>
                    <a:pt x="87" y="141"/>
                  </a:lnTo>
                  <a:lnTo>
                    <a:pt x="105" y="102"/>
                  </a:lnTo>
                  <a:lnTo>
                    <a:pt x="132" y="54"/>
                  </a:lnTo>
                  <a:lnTo>
                    <a:pt x="169" y="0"/>
                  </a:lnTo>
                  <a:close/>
                </a:path>
              </a:pathLst>
            </a:custGeom>
            <a:solidFill>
              <a:srgbClr val="000000"/>
            </a:solidFill>
            <a:ln w="9525">
              <a:noFill/>
              <a:round/>
              <a:headEnd/>
              <a:tailEnd/>
            </a:ln>
          </p:spPr>
          <p:txBody>
            <a:bodyPr/>
            <a:lstStyle/>
            <a:p>
              <a:endParaRPr lang="he-IL"/>
            </a:p>
          </p:txBody>
        </p:sp>
        <p:sp>
          <p:nvSpPr>
            <p:cNvPr id="13335" name="Freeform 41"/>
            <p:cNvSpPr>
              <a:spLocks/>
            </p:cNvSpPr>
            <p:nvPr/>
          </p:nvSpPr>
          <p:spPr bwMode="auto">
            <a:xfrm>
              <a:off x="677" y="2934"/>
              <a:ext cx="107" cy="79"/>
            </a:xfrm>
            <a:custGeom>
              <a:avLst/>
              <a:gdLst>
                <a:gd name="T0" fmla="*/ 0 w 215"/>
                <a:gd name="T1" fmla="*/ 0 h 158"/>
                <a:gd name="T2" fmla="*/ 0 w 215"/>
                <a:gd name="T3" fmla="*/ 3 h 158"/>
                <a:gd name="T4" fmla="*/ 3 w 215"/>
                <a:gd name="T5" fmla="*/ 13 h 158"/>
                <a:gd name="T6" fmla="*/ 9 w 215"/>
                <a:gd name="T7" fmla="*/ 27 h 158"/>
                <a:gd name="T8" fmla="*/ 18 w 215"/>
                <a:gd name="T9" fmla="*/ 41 h 158"/>
                <a:gd name="T10" fmla="*/ 33 w 215"/>
                <a:gd name="T11" fmla="*/ 54 h 158"/>
                <a:gd name="T12" fmla="*/ 52 w 215"/>
                <a:gd name="T13" fmla="*/ 63 h 158"/>
                <a:gd name="T14" fmla="*/ 76 w 215"/>
                <a:gd name="T15" fmla="*/ 66 h 158"/>
                <a:gd name="T16" fmla="*/ 107 w 215"/>
                <a:gd name="T17" fmla="*/ 61 h 158"/>
                <a:gd name="T18" fmla="*/ 104 w 215"/>
                <a:gd name="T19" fmla="*/ 63 h 158"/>
                <a:gd name="T20" fmla="*/ 95 w 215"/>
                <a:gd name="T21" fmla="*/ 69 h 158"/>
                <a:gd name="T22" fmla="*/ 82 w 215"/>
                <a:gd name="T23" fmla="*/ 74 h 158"/>
                <a:gd name="T24" fmla="*/ 67 w 215"/>
                <a:gd name="T25" fmla="*/ 78 h 158"/>
                <a:gd name="T26" fmla="*/ 49 w 215"/>
                <a:gd name="T27" fmla="*/ 79 h 158"/>
                <a:gd name="T28" fmla="*/ 31 w 215"/>
                <a:gd name="T29" fmla="*/ 75 h 158"/>
                <a:gd name="T30" fmla="*/ 15 w 215"/>
                <a:gd name="T31" fmla="*/ 61 h 158"/>
                <a:gd name="T32" fmla="*/ 0 w 215"/>
                <a:gd name="T33" fmla="*/ 39 h 158"/>
                <a:gd name="T34" fmla="*/ 0 w 215"/>
                <a:gd name="T35" fmla="*/ 0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5"/>
                <a:gd name="T55" fmla="*/ 0 h 158"/>
                <a:gd name="T56" fmla="*/ 215 w 215"/>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5" h="158">
                  <a:moveTo>
                    <a:pt x="0" y="0"/>
                  </a:moveTo>
                  <a:lnTo>
                    <a:pt x="1" y="7"/>
                  </a:lnTo>
                  <a:lnTo>
                    <a:pt x="7" y="27"/>
                  </a:lnTo>
                  <a:lnTo>
                    <a:pt x="19" y="54"/>
                  </a:lnTo>
                  <a:lnTo>
                    <a:pt x="37" y="82"/>
                  </a:lnTo>
                  <a:lnTo>
                    <a:pt x="66" y="108"/>
                  </a:lnTo>
                  <a:lnTo>
                    <a:pt x="104" y="126"/>
                  </a:lnTo>
                  <a:lnTo>
                    <a:pt x="153" y="132"/>
                  </a:lnTo>
                  <a:lnTo>
                    <a:pt x="215" y="122"/>
                  </a:lnTo>
                  <a:lnTo>
                    <a:pt x="209" y="126"/>
                  </a:lnTo>
                  <a:lnTo>
                    <a:pt x="191" y="137"/>
                  </a:lnTo>
                  <a:lnTo>
                    <a:pt x="165" y="147"/>
                  </a:lnTo>
                  <a:lnTo>
                    <a:pt x="134" y="156"/>
                  </a:lnTo>
                  <a:lnTo>
                    <a:pt x="99" y="158"/>
                  </a:lnTo>
                  <a:lnTo>
                    <a:pt x="63" y="149"/>
                  </a:lnTo>
                  <a:lnTo>
                    <a:pt x="30" y="123"/>
                  </a:lnTo>
                  <a:lnTo>
                    <a:pt x="1" y="78"/>
                  </a:lnTo>
                  <a:lnTo>
                    <a:pt x="0" y="0"/>
                  </a:lnTo>
                  <a:close/>
                </a:path>
              </a:pathLst>
            </a:custGeom>
            <a:solidFill>
              <a:srgbClr val="000000"/>
            </a:solidFill>
            <a:ln w="9525">
              <a:noFill/>
              <a:round/>
              <a:headEnd/>
              <a:tailEnd/>
            </a:ln>
          </p:spPr>
          <p:txBody>
            <a:bodyPr/>
            <a:lstStyle/>
            <a:p>
              <a:endParaRPr lang="he-IL"/>
            </a:p>
          </p:txBody>
        </p:sp>
        <p:sp>
          <p:nvSpPr>
            <p:cNvPr id="13336" name="Freeform 42"/>
            <p:cNvSpPr>
              <a:spLocks/>
            </p:cNvSpPr>
            <p:nvPr/>
          </p:nvSpPr>
          <p:spPr bwMode="auto">
            <a:xfrm>
              <a:off x="965" y="2706"/>
              <a:ext cx="86" cy="122"/>
            </a:xfrm>
            <a:custGeom>
              <a:avLst/>
              <a:gdLst>
                <a:gd name="T0" fmla="*/ 82 w 173"/>
                <a:gd name="T1" fmla="*/ 44 h 243"/>
                <a:gd name="T2" fmla="*/ 78 w 173"/>
                <a:gd name="T3" fmla="*/ 31 h 243"/>
                <a:gd name="T4" fmla="*/ 71 w 173"/>
                <a:gd name="T5" fmla="*/ 17 h 243"/>
                <a:gd name="T6" fmla="*/ 61 w 173"/>
                <a:gd name="T7" fmla="*/ 7 h 243"/>
                <a:gd name="T8" fmla="*/ 46 w 173"/>
                <a:gd name="T9" fmla="*/ 1 h 243"/>
                <a:gd name="T10" fmla="*/ 30 w 173"/>
                <a:gd name="T11" fmla="*/ 2 h 243"/>
                <a:gd name="T12" fmla="*/ 15 w 173"/>
                <a:gd name="T13" fmla="*/ 11 h 243"/>
                <a:gd name="T14" fmla="*/ 4 w 173"/>
                <a:gd name="T15" fmla="*/ 23 h 243"/>
                <a:gd name="T16" fmla="*/ 0 w 173"/>
                <a:gd name="T17" fmla="*/ 31 h 243"/>
                <a:gd name="T18" fmla="*/ 7 w 173"/>
                <a:gd name="T19" fmla="*/ 31 h 243"/>
                <a:gd name="T20" fmla="*/ 13 w 173"/>
                <a:gd name="T21" fmla="*/ 30 h 243"/>
                <a:gd name="T22" fmla="*/ 21 w 173"/>
                <a:gd name="T23" fmla="*/ 26 h 243"/>
                <a:gd name="T24" fmla="*/ 24 w 173"/>
                <a:gd name="T25" fmla="*/ 21 h 243"/>
                <a:gd name="T26" fmla="*/ 28 w 173"/>
                <a:gd name="T27" fmla="*/ 16 h 243"/>
                <a:gd name="T28" fmla="*/ 31 w 173"/>
                <a:gd name="T29" fmla="*/ 13 h 243"/>
                <a:gd name="T30" fmla="*/ 32 w 173"/>
                <a:gd name="T31" fmla="*/ 12 h 243"/>
                <a:gd name="T32" fmla="*/ 35 w 173"/>
                <a:gd name="T33" fmla="*/ 13 h 243"/>
                <a:gd name="T34" fmla="*/ 39 w 173"/>
                <a:gd name="T35" fmla="*/ 17 h 243"/>
                <a:gd name="T36" fmla="*/ 49 w 173"/>
                <a:gd name="T37" fmla="*/ 28 h 243"/>
                <a:gd name="T38" fmla="*/ 58 w 173"/>
                <a:gd name="T39" fmla="*/ 48 h 243"/>
                <a:gd name="T40" fmla="*/ 62 w 173"/>
                <a:gd name="T41" fmla="*/ 69 h 243"/>
                <a:gd name="T42" fmla="*/ 61 w 173"/>
                <a:gd name="T43" fmla="*/ 91 h 243"/>
                <a:gd name="T44" fmla="*/ 58 w 173"/>
                <a:gd name="T45" fmla="*/ 103 h 243"/>
                <a:gd name="T46" fmla="*/ 55 w 173"/>
                <a:gd name="T47" fmla="*/ 107 h 243"/>
                <a:gd name="T48" fmla="*/ 53 w 173"/>
                <a:gd name="T49" fmla="*/ 109 h 243"/>
                <a:gd name="T50" fmla="*/ 51 w 173"/>
                <a:gd name="T51" fmla="*/ 111 h 243"/>
                <a:gd name="T52" fmla="*/ 47 w 173"/>
                <a:gd name="T53" fmla="*/ 111 h 243"/>
                <a:gd name="T54" fmla="*/ 40 w 173"/>
                <a:gd name="T55" fmla="*/ 111 h 243"/>
                <a:gd name="T56" fmla="*/ 33 w 173"/>
                <a:gd name="T57" fmla="*/ 108 h 243"/>
                <a:gd name="T58" fmla="*/ 27 w 173"/>
                <a:gd name="T59" fmla="*/ 105 h 243"/>
                <a:gd name="T60" fmla="*/ 21 w 173"/>
                <a:gd name="T61" fmla="*/ 103 h 243"/>
                <a:gd name="T62" fmla="*/ 12 w 173"/>
                <a:gd name="T63" fmla="*/ 105 h 243"/>
                <a:gd name="T64" fmla="*/ 5 w 173"/>
                <a:gd name="T65" fmla="*/ 108 h 243"/>
                <a:gd name="T66" fmla="*/ 0 w 173"/>
                <a:gd name="T67" fmla="*/ 112 h 243"/>
                <a:gd name="T68" fmla="*/ 10 w 173"/>
                <a:gd name="T69" fmla="*/ 117 h 243"/>
                <a:gd name="T70" fmla="*/ 28 w 173"/>
                <a:gd name="T71" fmla="*/ 121 h 243"/>
                <a:gd name="T72" fmla="*/ 47 w 173"/>
                <a:gd name="T73" fmla="*/ 121 h 243"/>
                <a:gd name="T74" fmla="*/ 64 w 173"/>
                <a:gd name="T75" fmla="*/ 115 h 243"/>
                <a:gd name="T76" fmla="*/ 81 w 173"/>
                <a:gd name="T77" fmla="*/ 97 h 243"/>
                <a:gd name="T78" fmla="*/ 86 w 173"/>
                <a:gd name="T79" fmla="*/ 66 h 2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3"/>
                <a:gd name="T121" fmla="*/ 0 h 243"/>
                <a:gd name="T122" fmla="*/ 173 w 173"/>
                <a:gd name="T123" fmla="*/ 243 h 2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3" h="243">
                  <a:moveTo>
                    <a:pt x="168" y="102"/>
                  </a:moveTo>
                  <a:lnTo>
                    <a:pt x="165" y="88"/>
                  </a:lnTo>
                  <a:lnTo>
                    <a:pt x="162" y="75"/>
                  </a:lnTo>
                  <a:lnTo>
                    <a:pt x="156" y="61"/>
                  </a:lnTo>
                  <a:lnTo>
                    <a:pt x="150" y="46"/>
                  </a:lnTo>
                  <a:lnTo>
                    <a:pt x="143" y="34"/>
                  </a:lnTo>
                  <a:lnTo>
                    <a:pt x="134" y="22"/>
                  </a:lnTo>
                  <a:lnTo>
                    <a:pt x="122" y="13"/>
                  </a:lnTo>
                  <a:lnTo>
                    <a:pt x="110" y="6"/>
                  </a:lnTo>
                  <a:lnTo>
                    <a:pt x="93" y="1"/>
                  </a:lnTo>
                  <a:lnTo>
                    <a:pt x="76" y="0"/>
                  </a:lnTo>
                  <a:lnTo>
                    <a:pt x="60" y="4"/>
                  </a:lnTo>
                  <a:lnTo>
                    <a:pt x="45" y="10"/>
                  </a:lnTo>
                  <a:lnTo>
                    <a:pt x="31" y="21"/>
                  </a:lnTo>
                  <a:lnTo>
                    <a:pt x="19" y="31"/>
                  </a:lnTo>
                  <a:lnTo>
                    <a:pt x="9" y="45"/>
                  </a:lnTo>
                  <a:lnTo>
                    <a:pt x="0" y="57"/>
                  </a:lnTo>
                  <a:lnTo>
                    <a:pt x="0" y="61"/>
                  </a:lnTo>
                  <a:lnTo>
                    <a:pt x="7" y="61"/>
                  </a:lnTo>
                  <a:lnTo>
                    <a:pt x="15" y="61"/>
                  </a:lnTo>
                  <a:lnTo>
                    <a:pt x="19" y="61"/>
                  </a:lnTo>
                  <a:lnTo>
                    <a:pt x="27" y="60"/>
                  </a:lnTo>
                  <a:lnTo>
                    <a:pt x="36" y="57"/>
                  </a:lnTo>
                  <a:lnTo>
                    <a:pt x="42" y="52"/>
                  </a:lnTo>
                  <a:lnTo>
                    <a:pt x="46" y="46"/>
                  </a:lnTo>
                  <a:lnTo>
                    <a:pt x="49" y="42"/>
                  </a:lnTo>
                  <a:lnTo>
                    <a:pt x="54" y="36"/>
                  </a:lnTo>
                  <a:lnTo>
                    <a:pt x="57" y="31"/>
                  </a:lnTo>
                  <a:lnTo>
                    <a:pt x="61" y="27"/>
                  </a:lnTo>
                  <a:lnTo>
                    <a:pt x="63" y="25"/>
                  </a:lnTo>
                  <a:lnTo>
                    <a:pt x="64" y="24"/>
                  </a:lnTo>
                  <a:lnTo>
                    <a:pt x="70" y="25"/>
                  </a:lnTo>
                  <a:lnTo>
                    <a:pt x="75" y="30"/>
                  </a:lnTo>
                  <a:lnTo>
                    <a:pt x="79" y="33"/>
                  </a:lnTo>
                  <a:lnTo>
                    <a:pt x="84" y="37"/>
                  </a:lnTo>
                  <a:lnTo>
                    <a:pt x="98" y="55"/>
                  </a:lnTo>
                  <a:lnTo>
                    <a:pt x="108" y="75"/>
                  </a:lnTo>
                  <a:lnTo>
                    <a:pt x="116" y="96"/>
                  </a:lnTo>
                  <a:lnTo>
                    <a:pt x="122" y="117"/>
                  </a:lnTo>
                  <a:lnTo>
                    <a:pt x="125" y="138"/>
                  </a:lnTo>
                  <a:lnTo>
                    <a:pt x="126" y="160"/>
                  </a:lnTo>
                  <a:lnTo>
                    <a:pt x="123" y="181"/>
                  </a:lnTo>
                  <a:lnTo>
                    <a:pt x="117" y="203"/>
                  </a:lnTo>
                  <a:lnTo>
                    <a:pt x="116" y="206"/>
                  </a:lnTo>
                  <a:lnTo>
                    <a:pt x="113" y="209"/>
                  </a:lnTo>
                  <a:lnTo>
                    <a:pt x="111" y="213"/>
                  </a:lnTo>
                  <a:lnTo>
                    <a:pt x="108" y="216"/>
                  </a:lnTo>
                  <a:lnTo>
                    <a:pt x="107" y="218"/>
                  </a:lnTo>
                  <a:lnTo>
                    <a:pt x="104" y="221"/>
                  </a:lnTo>
                  <a:lnTo>
                    <a:pt x="102" y="222"/>
                  </a:lnTo>
                  <a:lnTo>
                    <a:pt x="95" y="222"/>
                  </a:lnTo>
                  <a:lnTo>
                    <a:pt x="89" y="222"/>
                  </a:lnTo>
                  <a:lnTo>
                    <a:pt x="81" y="221"/>
                  </a:lnTo>
                  <a:lnTo>
                    <a:pt x="73" y="218"/>
                  </a:lnTo>
                  <a:lnTo>
                    <a:pt x="66" y="215"/>
                  </a:lnTo>
                  <a:lnTo>
                    <a:pt x="60" y="213"/>
                  </a:lnTo>
                  <a:lnTo>
                    <a:pt x="54" y="210"/>
                  </a:lnTo>
                  <a:lnTo>
                    <a:pt x="48" y="207"/>
                  </a:lnTo>
                  <a:lnTo>
                    <a:pt x="42" y="206"/>
                  </a:lnTo>
                  <a:lnTo>
                    <a:pt x="34" y="207"/>
                  </a:lnTo>
                  <a:lnTo>
                    <a:pt x="25" y="210"/>
                  </a:lnTo>
                  <a:lnTo>
                    <a:pt x="18" y="213"/>
                  </a:lnTo>
                  <a:lnTo>
                    <a:pt x="10" y="216"/>
                  </a:lnTo>
                  <a:lnTo>
                    <a:pt x="4" y="221"/>
                  </a:lnTo>
                  <a:lnTo>
                    <a:pt x="1" y="224"/>
                  </a:lnTo>
                  <a:lnTo>
                    <a:pt x="3" y="225"/>
                  </a:lnTo>
                  <a:lnTo>
                    <a:pt x="21" y="233"/>
                  </a:lnTo>
                  <a:lnTo>
                    <a:pt x="39" y="239"/>
                  </a:lnTo>
                  <a:lnTo>
                    <a:pt x="57" y="242"/>
                  </a:lnTo>
                  <a:lnTo>
                    <a:pt x="76" y="243"/>
                  </a:lnTo>
                  <a:lnTo>
                    <a:pt x="95" y="242"/>
                  </a:lnTo>
                  <a:lnTo>
                    <a:pt x="113" y="237"/>
                  </a:lnTo>
                  <a:lnTo>
                    <a:pt x="129" y="230"/>
                  </a:lnTo>
                  <a:lnTo>
                    <a:pt x="144" y="219"/>
                  </a:lnTo>
                  <a:lnTo>
                    <a:pt x="162" y="194"/>
                  </a:lnTo>
                  <a:lnTo>
                    <a:pt x="171" y="165"/>
                  </a:lnTo>
                  <a:lnTo>
                    <a:pt x="173" y="132"/>
                  </a:lnTo>
                  <a:lnTo>
                    <a:pt x="168" y="102"/>
                  </a:lnTo>
                  <a:close/>
                </a:path>
              </a:pathLst>
            </a:custGeom>
            <a:solidFill>
              <a:srgbClr val="000000"/>
            </a:solidFill>
            <a:ln w="9525">
              <a:noFill/>
              <a:round/>
              <a:headEnd/>
              <a:tailEnd/>
            </a:ln>
          </p:spPr>
          <p:txBody>
            <a:bodyPr/>
            <a:lstStyle/>
            <a:p>
              <a:endParaRPr lang="he-IL"/>
            </a:p>
          </p:txBody>
        </p:sp>
        <p:sp>
          <p:nvSpPr>
            <p:cNvPr id="13337" name="Freeform 43"/>
            <p:cNvSpPr>
              <a:spLocks/>
            </p:cNvSpPr>
            <p:nvPr/>
          </p:nvSpPr>
          <p:spPr bwMode="auto">
            <a:xfrm>
              <a:off x="999" y="2716"/>
              <a:ext cx="0" cy="0"/>
            </a:xfrm>
            <a:custGeom>
              <a:avLst/>
              <a:gdLst>
                <a:gd name="T0" fmla="*/ 0 w 2"/>
                <a:gd name="T1" fmla="*/ 0 w 2"/>
                <a:gd name="T2" fmla="*/ 0 w 2"/>
                <a:gd name="T3" fmla="*/ 0 w 2"/>
                <a:gd name="T4" fmla="*/ 0 w 2"/>
                <a:gd name="T5" fmla="*/ 0 w 2"/>
                <a:gd name="T6" fmla="*/ 0 60000 65536"/>
                <a:gd name="T7" fmla="*/ 0 60000 65536"/>
                <a:gd name="T8" fmla="*/ 0 60000 65536"/>
                <a:gd name="T9" fmla="*/ 0 60000 65536"/>
                <a:gd name="T10" fmla="*/ 0 60000 65536"/>
                <a:gd name="T11" fmla="*/ 0 60000 65536"/>
                <a:gd name="T12" fmla="*/ 0 w 2"/>
                <a:gd name="T13" fmla="*/ 2 w 2"/>
              </a:gdLst>
              <a:ahLst/>
              <a:cxnLst>
                <a:cxn ang="T6">
                  <a:pos x="T0" y="0"/>
                </a:cxn>
                <a:cxn ang="T7">
                  <a:pos x="T1" y="0"/>
                </a:cxn>
                <a:cxn ang="T8">
                  <a:pos x="T2" y="0"/>
                </a:cxn>
                <a:cxn ang="T9">
                  <a:pos x="T3" y="0"/>
                </a:cxn>
                <a:cxn ang="T10">
                  <a:pos x="T4" y="0"/>
                </a:cxn>
                <a:cxn ang="T11">
                  <a:pos x="T5" y="0"/>
                </a:cxn>
              </a:cxnLst>
              <a:rect l="T12" t="0" r="T13" b="0"/>
              <a:pathLst>
                <a:path w="2">
                  <a:moveTo>
                    <a:pt x="0" y="0"/>
                  </a:moveTo>
                  <a:lnTo>
                    <a:pt x="2" y="0"/>
                  </a:lnTo>
                  <a:lnTo>
                    <a:pt x="0" y="0"/>
                  </a:lnTo>
                  <a:close/>
                </a:path>
              </a:pathLst>
            </a:custGeom>
            <a:solidFill>
              <a:srgbClr val="000000"/>
            </a:solidFill>
            <a:ln w="9525">
              <a:noFill/>
              <a:round/>
              <a:headEnd/>
              <a:tailEnd/>
            </a:ln>
          </p:spPr>
          <p:txBody>
            <a:bodyPr/>
            <a:lstStyle/>
            <a:p>
              <a:endParaRPr lang="he-IL"/>
            </a:p>
          </p:txBody>
        </p:sp>
        <p:sp>
          <p:nvSpPr>
            <p:cNvPr id="13338" name="Freeform 44"/>
            <p:cNvSpPr>
              <a:spLocks/>
            </p:cNvSpPr>
            <p:nvPr/>
          </p:nvSpPr>
          <p:spPr bwMode="auto">
            <a:xfrm>
              <a:off x="972" y="2762"/>
              <a:ext cx="34" cy="29"/>
            </a:xfrm>
            <a:custGeom>
              <a:avLst/>
              <a:gdLst>
                <a:gd name="T0" fmla="*/ 34 w 69"/>
                <a:gd name="T1" fmla="*/ 3 h 57"/>
                <a:gd name="T2" fmla="*/ 30 w 69"/>
                <a:gd name="T3" fmla="*/ 1 h 57"/>
                <a:gd name="T4" fmla="*/ 25 w 69"/>
                <a:gd name="T5" fmla="*/ 0 h 57"/>
                <a:gd name="T6" fmla="*/ 20 w 69"/>
                <a:gd name="T7" fmla="*/ 0 h 57"/>
                <a:gd name="T8" fmla="*/ 15 w 69"/>
                <a:gd name="T9" fmla="*/ 2 h 57"/>
                <a:gd name="T10" fmla="*/ 10 w 69"/>
                <a:gd name="T11" fmla="*/ 3 h 57"/>
                <a:gd name="T12" fmla="*/ 7 w 69"/>
                <a:gd name="T13" fmla="*/ 6 h 57"/>
                <a:gd name="T14" fmla="*/ 3 w 69"/>
                <a:gd name="T15" fmla="*/ 10 h 57"/>
                <a:gd name="T16" fmla="*/ 0 w 69"/>
                <a:gd name="T17" fmla="*/ 14 h 57"/>
                <a:gd name="T18" fmla="*/ 1 w 69"/>
                <a:gd name="T19" fmla="*/ 15 h 57"/>
                <a:gd name="T20" fmla="*/ 4 w 69"/>
                <a:gd name="T21" fmla="*/ 15 h 57"/>
                <a:gd name="T22" fmla="*/ 8 w 69"/>
                <a:gd name="T23" fmla="*/ 15 h 57"/>
                <a:gd name="T24" fmla="*/ 11 w 69"/>
                <a:gd name="T25" fmla="*/ 13 h 57"/>
                <a:gd name="T26" fmla="*/ 11 w 69"/>
                <a:gd name="T27" fmla="*/ 12 h 57"/>
                <a:gd name="T28" fmla="*/ 11 w 69"/>
                <a:gd name="T29" fmla="*/ 12 h 57"/>
                <a:gd name="T30" fmla="*/ 11 w 69"/>
                <a:gd name="T31" fmla="*/ 12 h 57"/>
                <a:gd name="T32" fmla="*/ 11 w 69"/>
                <a:gd name="T33" fmla="*/ 12 h 57"/>
                <a:gd name="T34" fmla="*/ 12 w 69"/>
                <a:gd name="T35" fmla="*/ 16 h 57"/>
                <a:gd name="T36" fmla="*/ 13 w 69"/>
                <a:gd name="T37" fmla="*/ 20 h 57"/>
                <a:gd name="T38" fmla="*/ 14 w 69"/>
                <a:gd name="T39" fmla="*/ 24 h 57"/>
                <a:gd name="T40" fmla="*/ 15 w 69"/>
                <a:gd name="T41" fmla="*/ 27 h 57"/>
                <a:gd name="T42" fmla="*/ 17 w 69"/>
                <a:gd name="T43" fmla="*/ 29 h 57"/>
                <a:gd name="T44" fmla="*/ 22 w 69"/>
                <a:gd name="T45" fmla="*/ 28 h 57"/>
                <a:gd name="T46" fmla="*/ 25 w 69"/>
                <a:gd name="T47" fmla="*/ 26 h 57"/>
                <a:gd name="T48" fmla="*/ 27 w 69"/>
                <a:gd name="T49" fmla="*/ 24 h 57"/>
                <a:gd name="T50" fmla="*/ 26 w 69"/>
                <a:gd name="T51" fmla="*/ 20 h 57"/>
                <a:gd name="T52" fmla="*/ 25 w 69"/>
                <a:gd name="T53" fmla="*/ 15 h 57"/>
                <a:gd name="T54" fmla="*/ 24 w 69"/>
                <a:gd name="T55" fmla="*/ 12 h 57"/>
                <a:gd name="T56" fmla="*/ 23 w 69"/>
                <a:gd name="T57" fmla="*/ 7 h 57"/>
                <a:gd name="T58" fmla="*/ 23 w 69"/>
                <a:gd name="T59" fmla="*/ 7 h 57"/>
                <a:gd name="T60" fmla="*/ 23 w 69"/>
                <a:gd name="T61" fmla="*/ 7 h 57"/>
                <a:gd name="T62" fmla="*/ 23 w 69"/>
                <a:gd name="T63" fmla="*/ 7 h 57"/>
                <a:gd name="T64" fmla="*/ 24 w 69"/>
                <a:gd name="T65" fmla="*/ 8 h 57"/>
                <a:gd name="T66" fmla="*/ 27 w 69"/>
                <a:gd name="T67" fmla="*/ 8 h 57"/>
                <a:gd name="T68" fmla="*/ 31 w 69"/>
                <a:gd name="T69" fmla="*/ 6 h 57"/>
                <a:gd name="T70" fmla="*/ 34 w 69"/>
                <a:gd name="T71" fmla="*/ 5 h 57"/>
                <a:gd name="T72" fmla="*/ 34 w 69"/>
                <a:gd name="T73" fmla="*/ 3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57"/>
                <a:gd name="T113" fmla="*/ 69 w 69"/>
                <a:gd name="T114" fmla="*/ 57 h 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57">
                  <a:moveTo>
                    <a:pt x="69" y="6"/>
                  </a:moveTo>
                  <a:lnTo>
                    <a:pt x="60" y="2"/>
                  </a:lnTo>
                  <a:lnTo>
                    <a:pt x="50" y="0"/>
                  </a:lnTo>
                  <a:lnTo>
                    <a:pt x="41" y="0"/>
                  </a:lnTo>
                  <a:lnTo>
                    <a:pt x="30" y="3"/>
                  </a:lnTo>
                  <a:lnTo>
                    <a:pt x="21" y="6"/>
                  </a:lnTo>
                  <a:lnTo>
                    <a:pt x="14" y="12"/>
                  </a:lnTo>
                  <a:lnTo>
                    <a:pt x="6" y="20"/>
                  </a:lnTo>
                  <a:lnTo>
                    <a:pt x="0" y="27"/>
                  </a:lnTo>
                  <a:lnTo>
                    <a:pt x="2" y="30"/>
                  </a:lnTo>
                  <a:lnTo>
                    <a:pt x="9" y="30"/>
                  </a:lnTo>
                  <a:lnTo>
                    <a:pt x="17" y="29"/>
                  </a:lnTo>
                  <a:lnTo>
                    <a:pt x="23" y="26"/>
                  </a:lnTo>
                  <a:lnTo>
                    <a:pt x="23" y="24"/>
                  </a:lnTo>
                  <a:lnTo>
                    <a:pt x="24" y="32"/>
                  </a:lnTo>
                  <a:lnTo>
                    <a:pt x="27" y="39"/>
                  </a:lnTo>
                  <a:lnTo>
                    <a:pt x="29" y="47"/>
                  </a:lnTo>
                  <a:lnTo>
                    <a:pt x="30" y="54"/>
                  </a:lnTo>
                  <a:lnTo>
                    <a:pt x="35" y="57"/>
                  </a:lnTo>
                  <a:lnTo>
                    <a:pt x="44" y="56"/>
                  </a:lnTo>
                  <a:lnTo>
                    <a:pt x="51" y="51"/>
                  </a:lnTo>
                  <a:lnTo>
                    <a:pt x="54" y="47"/>
                  </a:lnTo>
                  <a:lnTo>
                    <a:pt x="53" y="39"/>
                  </a:lnTo>
                  <a:lnTo>
                    <a:pt x="50" y="30"/>
                  </a:lnTo>
                  <a:lnTo>
                    <a:pt x="48" y="23"/>
                  </a:lnTo>
                  <a:lnTo>
                    <a:pt x="47" y="14"/>
                  </a:lnTo>
                  <a:lnTo>
                    <a:pt x="48" y="15"/>
                  </a:lnTo>
                  <a:lnTo>
                    <a:pt x="54" y="15"/>
                  </a:lnTo>
                  <a:lnTo>
                    <a:pt x="63" y="12"/>
                  </a:lnTo>
                  <a:lnTo>
                    <a:pt x="69" y="9"/>
                  </a:lnTo>
                  <a:lnTo>
                    <a:pt x="69" y="6"/>
                  </a:lnTo>
                  <a:close/>
                </a:path>
              </a:pathLst>
            </a:custGeom>
            <a:solidFill>
              <a:srgbClr val="000000"/>
            </a:solidFill>
            <a:ln w="9525">
              <a:noFill/>
              <a:round/>
              <a:headEnd/>
              <a:tailEnd/>
            </a:ln>
          </p:spPr>
          <p:txBody>
            <a:bodyPr/>
            <a:lstStyle/>
            <a:p>
              <a:endParaRPr lang="he-IL"/>
            </a:p>
          </p:txBody>
        </p:sp>
        <p:sp>
          <p:nvSpPr>
            <p:cNvPr id="13339" name="Freeform 45"/>
            <p:cNvSpPr>
              <a:spLocks/>
            </p:cNvSpPr>
            <p:nvPr/>
          </p:nvSpPr>
          <p:spPr bwMode="auto">
            <a:xfrm>
              <a:off x="815" y="2635"/>
              <a:ext cx="78" cy="47"/>
            </a:xfrm>
            <a:custGeom>
              <a:avLst/>
              <a:gdLst>
                <a:gd name="T0" fmla="*/ 0 w 156"/>
                <a:gd name="T1" fmla="*/ 27 h 93"/>
                <a:gd name="T2" fmla="*/ 3 w 156"/>
                <a:gd name="T3" fmla="*/ 24 h 93"/>
                <a:gd name="T4" fmla="*/ 10 w 156"/>
                <a:gd name="T5" fmla="*/ 18 h 93"/>
                <a:gd name="T6" fmla="*/ 21 w 156"/>
                <a:gd name="T7" fmla="*/ 9 h 93"/>
                <a:gd name="T8" fmla="*/ 35 w 156"/>
                <a:gd name="T9" fmla="*/ 3 h 93"/>
                <a:gd name="T10" fmla="*/ 48 w 156"/>
                <a:gd name="T11" fmla="*/ 0 h 93"/>
                <a:gd name="T12" fmla="*/ 60 w 156"/>
                <a:gd name="T13" fmla="*/ 5 h 93"/>
                <a:gd name="T14" fmla="*/ 71 w 156"/>
                <a:gd name="T15" fmla="*/ 20 h 93"/>
                <a:gd name="T16" fmla="*/ 78 w 156"/>
                <a:gd name="T17" fmla="*/ 47 h 93"/>
                <a:gd name="T18" fmla="*/ 77 w 156"/>
                <a:gd name="T19" fmla="*/ 45 h 93"/>
                <a:gd name="T20" fmla="*/ 73 w 156"/>
                <a:gd name="T21" fmla="*/ 40 h 93"/>
                <a:gd name="T22" fmla="*/ 66 w 156"/>
                <a:gd name="T23" fmla="*/ 33 h 93"/>
                <a:gd name="T24" fmla="*/ 57 w 156"/>
                <a:gd name="T25" fmla="*/ 27 h 93"/>
                <a:gd name="T26" fmla="*/ 45 w 156"/>
                <a:gd name="T27" fmla="*/ 21 h 93"/>
                <a:gd name="T28" fmla="*/ 33 w 156"/>
                <a:gd name="T29" fmla="*/ 18 h 93"/>
                <a:gd name="T30" fmla="*/ 17 w 156"/>
                <a:gd name="T31" fmla="*/ 20 h 93"/>
                <a:gd name="T32" fmla="*/ 0 w 156"/>
                <a:gd name="T33" fmla="*/ 27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6"/>
                <a:gd name="T52" fmla="*/ 0 h 93"/>
                <a:gd name="T53" fmla="*/ 156 w 156"/>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6" h="93">
                  <a:moveTo>
                    <a:pt x="0" y="54"/>
                  </a:moveTo>
                  <a:lnTo>
                    <a:pt x="6" y="48"/>
                  </a:lnTo>
                  <a:lnTo>
                    <a:pt x="21" y="35"/>
                  </a:lnTo>
                  <a:lnTo>
                    <a:pt x="43" y="18"/>
                  </a:lnTo>
                  <a:lnTo>
                    <a:pt x="69" y="5"/>
                  </a:lnTo>
                  <a:lnTo>
                    <a:pt x="96" y="0"/>
                  </a:lnTo>
                  <a:lnTo>
                    <a:pt x="121" y="9"/>
                  </a:lnTo>
                  <a:lnTo>
                    <a:pt x="142" y="39"/>
                  </a:lnTo>
                  <a:lnTo>
                    <a:pt x="156" y="93"/>
                  </a:lnTo>
                  <a:lnTo>
                    <a:pt x="153" y="89"/>
                  </a:lnTo>
                  <a:lnTo>
                    <a:pt x="145" y="80"/>
                  </a:lnTo>
                  <a:lnTo>
                    <a:pt x="132" y="66"/>
                  </a:lnTo>
                  <a:lnTo>
                    <a:pt x="114" y="53"/>
                  </a:lnTo>
                  <a:lnTo>
                    <a:pt x="91" y="42"/>
                  </a:lnTo>
                  <a:lnTo>
                    <a:pt x="66" y="36"/>
                  </a:lnTo>
                  <a:lnTo>
                    <a:pt x="34" y="39"/>
                  </a:lnTo>
                  <a:lnTo>
                    <a:pt x="0" y="54"/>
                  </a:lnTo>
                  <a:close/>
                </a:path>
              </a:pathLst>
            </a:custGeom>
            <a:solidFill>
              <a:srgbClr val="000000"/>
            </a:solidFill>
            <a:ln w="9525">
              <a:noFill/>
              <a:round/>
              <a:headEnd/>
              <a:tailEnd/>
            </a:ln>
          </p:spPr>
          <p:txBody>
            <a:bodyPr/>
            <a:lstStyle/>
            <a:p>
              <a:endParaRPr lang="he-IL"/>
            </a:p>
          </p:txBody>
        </p:sp>
        <p:sp>
          <p:nvSpPr>
            <p:cNvPr id="13340" name="Freeform 46"/>
            <p:cNvSpPr>
              <a:spLocks/>
            </p:cNvSpPr>
            <p:nvPr/>
          </p:nvSpPr>
          <p:spPr bwMode="auto">
            <a:xfrm>
              <a:off x="686" y="2622"/>
              <a:ext cx="62" cy="38"/>
            </a:xfrm>
            <a:custGeom>
              <a:avLst/>
              <a:gdLst>
                <a:gd name="T0" fmla="*/ 0 w 123"/>
                <a:gd name="T1" fmla="*/ 22 h 75"/>
                <a:gd name="T2" fmla="*/ 2 w 123"/>
                <a:gd name="T3" fmla="*/ 20 h 75"/>
                <a:gd name="T4" fmla="*/ 8 w 123"/>
                <a:gd name="T5" fmla="*/ 14 h 75"/>
                <a:gd name="T6" fmla="*/ 17 w 123"/>
                <a:gd name="T7" fmla="*/ 8 h 75"/>
                <a:gd name="T8" fmla="*/ 27 w 123"/>
                <a:gd name="T9" fmla="*/ 2 h 75"/>
                <a:gd name="T10" fmla="*/ 38 w 123"/>
                <a:gd name="T11" fmla="*/ 0 h 75"/>
                <a:gd name="T12" fmla="*/ 48 w 123"/>
                <a:gd name="T13" fmla="*/ 4 h 75"/>
                <a:gd name="T14" fmla="*/ 57 w 123"/>
                <a:gd name="T15" fmla="*/ 16 h 75"/>
                <a:gd name="T16" fmla="*/ 62 w 123"/>
                <a:gd name="T17" fmla="*/ 38 h 75"/>
                <a:gd name="T18" fmla="*/ 61 w 123"/>
                <a:gd name="T19" fmla="*/ 36 h 75"/>
                <a:gd name="T20" fmla="*/ 57 w 123"/>
                <a:gd name="T21" fmla="*/ 32 h 75"/>
                <a:gd name="T22" fmla="*/ 53 w 123"/>
                <a:gd name="T23" fmla="*/ 26 h 75"/>
                <a:gd name="T24" fmla="*/ 45 w 123"/>
                <a:gd name="T25" fmla="*/ 21 h 75"/>
                <a:gd name="T26" fmla="*/ 36 w 123"/>
                <a:gd name="T27" fmla="*/ 17 h 75"/>
                <a:gd name="T28" fmla="*/ 26 w 123"/>
                <a:gd name="T29" fmla="*/ 14 h 75"/>
                <a:gd name="T30" fmla="*/ 14 w 123"/>
                <a:gd name="T31" fmla="*/ 16 h 75"/>
                <a:gd name="T32" fmla="*/ 0 w 123"/>
                <a:gd name="T33" fmla="*/ 22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75"/>
                <a:gd name="T53" fmla="*/ 123 w 123"/>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75">
                  <a:moveTo>
                    <a:pt x="0" y="43"/>
                  </a:moveTo>
                  <a:lnTo>
                    <a:pt x="4" y="39"/>
                  </a:lnTo>
                  <a:lnTo>
                    <a:pt x="16" y="27"/>
                  </a:lnTo>
                  <a:lnTo>
                    <a:pt x="34" y="15"/>
                  </a:lnTo>
                  <a:lnTo>
                    <a:pt x="54" y="3"/>
                  </a:lnTo>
                  <a:lnTo>
                    <a:pt x="75" y="0"/>
                  </a:lnTo>
                  <a:lnTo>
                    <a:pt x="96" y="7"/>
                  </a:lnTo>
                  <a:lnTo>
                    <a:pt x="113" y="31"/>
                  </a:lnTo>
                  <a:lnTo>
                    <a:pt x="123" y="75"/>
                  </a:lnTo>
                  <a:lnTo>
                    <a:pt x="122" y="72"/>
                  </a:lnTo>
                  <a:lnTo>
                    <a:pt x="114" y="63"/>
                  </a:lnTo>
                  <a:lnTo>
                    <a:pt x="105" y="52"/>
                  </a:lnTo>
                  <a:lnTo>
                    <a:pt x="90" y="42"/>
                  </a:lnTo>
                  <a:lnTo>
                    <a:pt x="72" y="33"/>
                  </a:lnTo>
                  <a:lnTo>
                    <a:pt x="51" y="28"/>
                  </a:lnTo>
                  <a:lnTo>
                    <a:pt x="27" y="31"/>
                  </a:lnTo>
                  <a:lnTo>
                    <a:pt x="0" y="43"/>
                  </a:lnTo>
                  <a:close/>
                </a:path>
              </a:pathLst>
            </a:custGeom>
            <a:solidFill>
              <a:srgbClr val="000000"/>
            </a:solidFill>
            <a:ln w="9525">
              <a:noFill/>
              <a:round/>
              <a:headEnd/>
              <a:tailEnd/>
            </a:ln>
          </p:spPr>
          <p:txBody>
            <a:bodyPr/>
            <a:lstStyle/>
            <a:p>
              <a:endParaRPr lang="he-IL"/>
            </a:p>
          </p:txBody>
        </p:sp>
        <p:sp>
          <p:nvSpPr>
            <p:cNvPr id="13341" name="Freeform 47"/>
            <p:cNvSpPr>
              <a:spLocks/>
            </p:cNvSpPr>
            <p:nvPr/>
          </p:nvSpPr>
          <p:spPr bwMode="auto">
            <a:xfrm>
              <a:off x="869" y="2778"/>
              <a:ext cx="58" cy="66"/>
            </a:xfrm>
            <a:custGeom>
              <a:avLst/>
              <a:gdLst>
                <a:gd name="T0" fmla="*/ 0 w 116"/>
                <a:gd name="T1" fmla="*/ 0 h 132"/>
                <a:gd name="T2" fmla="*/ 1 w 116"/>
                <a:gd name="T3" fmla="*/ 3 h 132"/>
                <a:gd name="T4" fmla="*/ 3 w 116"/>
                <a:gd name="T5" fmla="*/ 9 h 132"/>
                <a:gd name="T6" fmla="*/ 6 w 116"/>
                <a:gd name="T7" fmla="*/ 20 h 132"/>
                <a:gd name="T8" fmla="*/ 12 w 116"/>
                <a:gd name="T9" fmla="*/ 31 h 132"/>
                <a:gd name="T10" fmla="*/ 19 w 116"/>
                <a:gd name="T11" fmla="*/ 43 h 132"/>
                <a:gd name="T12" fmla="*/ 29 w 116"/>
                <a:gd name="T13" fmla="*/ 54 h 132"/>
                <a:gd name="T14" fmla="*/ 42 w 116"/>
                <a:gd name="T15" fmla="*/ 62 h 132"/>
                <a:gd name="T16" fmla="*/ 58 w 116"/>
                <a:gd name="T17" fmla="*/ 66 h 132"/>
                <a:gd name="T18" fmla="*/ 0 w 116"/>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132"/>
                <a:gd name="T32" fmla="*/ 116 w 116"/>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132">
                  <a:moveTo>
                    <a:pt x="0" y="0"/>
                  </a:moveTo>
                  <a:lnTo>
                    <a:pt x="2" y="6"/>
                  </a:lnTo>
                  <a:lnTo>
                    <a:pt x="5" y="19"/>
                  </a:lnTo>
                  <a:lnTo>
                    <a:pt x="11" y="41"/>
                  </a:lnTo>
                  <a:lnTo>
                    <a:pt x="23" y="63"/>
                  </a:lnTo>
                  <a:lnTo>
                    <a:pt x="38" y="87"/>
                  </a:lnTo>
                  <a:lnTo>
                    <a:pt x="57" y="108"/>
                  </a:lnTo>
                  <a:lnTo>
                    <a:pt x="83" y="125"/>
                  </a:lnTo>
                  <a:lnTo>
                    <a:pt x="116" y="132"/>
                  </a:lnTo>
                  <a:lnTo>
                    <a:pt x="0" y="0"/>
                  </a:lnTo>
                  <a:close/>
                </a:path>
              </a:pathLst>
            </a:custGeom>
            <a:solidFill>
              <a:srgbClr val="000000"/>
            </a:solidFill>
            <a:ln w="9525">
              <a:noFill/>
              <a:round/>
              <a:headEnd/>
              <a:tailEnd/>
            </a:ln>
          </p:spPr>
          <p:txBody>
            <a:bodyPr/>
            <a:lstStyle/>
            <a:p>
              <a:endParaRPr lang="he-IL"/>
            </a:p>
          </p:txBody>
        </p:sp>
        <p:sp>
          <p:nvSpPr>
            <p:cNvPr id="13342" name="Freeform 48"/>
            <p:cNvSpPr>
              <a:spLocks/>
            </p:cNvSpPr>
            <p:nvPr/>
          </p:nvSpPr>
          <p:spPr bwMode="auto">
            <a:xfrm>
              <a:off x="668" y="2788"/>
              <a:ext cx="236" cy="62"/>
            </a:xfrm>
            <a:custGeom>
              <a:avLst/>
              <a:gdLst>
                <a:gd name="T0" fmla="*/ 0 w 472"/>
                <a:gd name="T1" fmla="*/ 0 h 123"/>
                <a:gd name="T2" fmla="*/ 1 w 472"/>
                <a:gd name="T3" fmla="*/ 1 h 123"/>
                <a:gd name="T4" fmla="*/ 4 w 472"/>
                <a:gd name="T5" fmla="*/ 4 h 123"/>
                <a:gd name="T6" fmla="*/ 8 w 472"/>
                <a:gd name="T7" fmla="*/ 8 h 123"/>
                <a:gd name="T8" fmla="*/ 14 w 472"/>
                <a:gd name="T9" fmla="*/ 14 h 123"/>
                <a:gd name="T10" fmla="*/ 22 w 472"/>
                <a:gd name="T11" fmla="*/ 20 h 123"/>
                <a:gd name="T12" fmla="*/ 31 w 472"/>
                <a:gd name="T13" fmla="*/ 26 h 123"/>
                <a:gd name="T14" fmla="*/ 43 w 472"/>
                <a:gd name="T15" fmla="*/ 33 h 123"/>
                <a:gd name="T16" fmla="*/ 57 w 472"/>
                <a:gd name="T17" fmla="*/ 38 h 123"/>
                <a:gd name="T18" fmla="*/ 71 w 472"/>
                <a:gd name="T19" fmla="*/ 43 h 123"/>
                <a:gd name="T20" fmla="*/ 87 w 472"/>
                <a:gd name="T21" fmla="*/ 46 h 123"/>
                <a:gd name="T22" fmla="*/ 105 w 472"/>
                <a:gd name="T23" fmla="*/ 48 h 123"/>
                <a:gd name="T24" fmla="*/ 125 w 472"/>
                <a:gd name="T25" fmla="*/ 48 h 123"/>
                <a:gd name="T26" fmla="*/ 148 w 472"/>
                <a:gd name="T27" fmla="*/ 45 h 123"/>
                <a:gd name="T28" fmla="*/ 171 w 472"/>
                <a:gd name="T29" fmla="*/ 39 h 123"/>
                <a:gd name="T30" fmla="*/ 196 w 472"/>
                <a:gd name="T31" fmla="*/ 31 h 123"/>
                <a:gd name="T32" fmla="*/ 223 w 472"/>
                <a:gd name="T33" fmla="*/ 18 h 123"/>
                <a:gd name="T34" fmla="*/ 236 w 472"/>
                <a:gd name="T35" fmla="*/ 40 h 123"/>
                <a:gd name="T36" fmla="*/ 234 w 472"/>
                <a:gd name="T37" fmla="*/ 41 h 123"/>
                <a:gd name="T38" fmla="*/ 228 w 472"/>
                <a:gd name="T39" fmla="*/ 43 h 123"/>
                <a:gd name="T40" fmla="*/ 218 w 472"/>
                <a:gd name="T41" fmla="*/ 46 h 123"/>
                <a:gd name="T42" fmla="*/ 205 w 472"/>
                <a:gd name="T43" fmla="*/ 49 h 123"/>
                <a:gd name="T44" fmla="*/ 190 w 472"/>
                <a:gd name="T45" fmla="*/ 53 h 123"/>
                <a:gd name="T46" fmla="*/ 172 w 472"/>
                <a:gd name="T47" fmla="*/ 56 h 123"/>
                <a:gd name="T48" fmla="*/ 153 w 472"/>
                <a:gd name="T49" fmla="*/ 59 h 123"/>
                <a:gd name="T50" fmla="*/ 133 w 472"/>
                <a:gd name="T51" fmla="*/ 61 h 123"/>
                <a:gd name="T52" fmla="*/ 113 w 472"/>
                <a:gd name="T53" fmla="*/ 62 h 123"/>
                <a:gd name="T54" fmla="*/ 93 w 472"/>
                <a:gd name="T55" fmla="*/ 60 h 123"/>
                <a:gd name="T56" fmla="*/ 72 w 472"/>
                <a:gd name="T57" fmla="*/ 58 h 123"/>
                <a:gd name="T58" fmla="*/ 54 w 472"/>
                <a:gd name="T59" fmla="*/ 52 h 123"/>
                <a:gd name="T60" fmla="*/ 37 w 472"/>
                <a:gd name="T61" fmla="*/ 45 h 123"/>
                <a:gd name="T62" fmla="*/ 22 w 472"/>
                <a:gd name="T63" fmla="*/ 33 h 123"/>
                <a:gd name="T64" fmla="*/ 9 w 472"/>
                <a:gd name="T65" fmla="*/ 18 h 123"/>
                <a:gd name="T66" fmla="*/ 0 w 472"/>
                <a:gd name="T67" fmla="*/ 0 h 1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123"/>
                <a:gd name="T104" fmla="*/ 472 w 472"/>
                <a:gd name="T105" fmla="*/ 123 h 1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123">
                  <a:moveTo>
                    <a:pt x="0" y="0"/>
                  </a:moveTo>
                  <a:lnTo>
                    <a:pt x="1" y="1"/>
                  </a:lnTo>
                  <a:lnTo>
                    <a:pt x="7" y="7"/>
                  </a:lnTo>
                  <a:lnTo>
                    <a:pt x="16" y="16"/>
                  </a:lnTo>
                  <a:lnTo>
                    <a:pt x="28" y="27"/>
                  </a:lnTo>
                  <a:lnTo>
                    <a:pt x="43" y="39"/>
                  </a:lnTo>
                  <a:lnTo>
                    <a:pt x="63" y="51"/>
                  </a:lnTo>
                  <a:lnTo>
                    <a:pt x="86" y="65"/>
                  </a:lnTo>
                  <a:lnTo>
                    <a:pt x="113" y="75"/>
                  </a:lnTo>
                  <a:lnTo>
                    <a:pt x="141" y="86"/>
                  </a:lnTo>
                  <a:lnTo>
                    <a:pt x="174" y="92"/>
                  </a:lnTo>
                  <a:lnTo>
                    <a:pt x="210" y="96"/>
                  </a:lnTo>
                  <a:lnTo>
                    <a:pt x="251" y="95"/>
                  </a:lnTo>
                  <a:lnTo>
                    <a:pt x="295" y="90"/>
                  </a:lnTo>
                  <a:lnTo>
                    <a:pt x="341" y="78"/>
                  </a:lnTo>
                  <a:lnTo>
                    <a:pt x="391" y="62"/>
                  </a:lnTo>
                  <a:lnTo>
                    <a:pt x="445" y="36"/>
                  </a:lnTo>
                  <a:lnTo>
                    <a:pt x="472" y="80"/>
                  </a:lnTo>
                  <a:lnTo>
                    <a:pt x="467" y="81"/>
                  </a:lnTo>
                  <a:lnTo>
                    <a:pt x="455" y="86"/>
                  </a:lnTo>
                  <a:lnTo>
                    <a:pt x="436" y="92"/>
                  </a:lnTo>
                  <a:lnTo>
                    <a:pt x="409" y="98"/>
                  </a:lnTo>
                  <a:lnTo>
                    <a:pt x="379" y="105"/>
                  </a:lnTo>
                  <a:lnTo>
                    <a:pt x="344" y="111"/>
                  </a:lnTo>
                  <a:lnTo>
                    <a:pt x="305" y="117"/>
                  </a:lnTo>
                  <a:lnTo>
                    <a:pt x="266" y="122"/>
                  </a:lnTo>
                  <a:lnTo>
                    <a:pt x="225" y="123"/>
                  </a:lnTo>
                  <a:lnTo>
                    <a:pt x="185" y="120"/>
                  </a:lnTo>
                  <a:lnTo>
                    <a:pt x="144" y="116"/>
                  </a:lnTo>
                  <a:lnTo>
                    <a:pt x="107" y="104"/>
                  </a:lnTo>
                  <a:lnTo>
                    <a:pt x="73" y="89"/>
                  </a:lnTo>
                  <a:lnTo>
                    <a:pt x="43" y="66"/>
                  </a:lnTo>
                  <a:lnTo>
                    <a:pt x="18" y="36"/>
                  </a:lnTo>
                  <a:lnTo>
                    <a:pt x="0" y="0"/>
                  </a:lnTo>
                  <a:close/>
                </a:path>
              </a:pathLst>
            </a:custGeom>
            <a:solidFill>
              <a:srgbClr val="000000"/>
            </a:solidFill>
            <a:ln w="9525">
              <a:noFill/>
              <a:round/>
              <a:headEnd/>
              <a:tailEnd/>
            </a:ln>
          </p:spPr>
          <p:txBody>
            <a:bodyPr/>
            <a:lstStyle/>
            <a:p>
              <a:endParaRPr lang="he-IL"/>
            </a:p>
          </p:txBody>
        </p:sp>
        <p:sp>
          <p:nvSpPr>
            <p:cNvPr id="13343" name="Freeform 49"/>
            <p:cNvSpPr>
              <a:spLocks/>
            </p:cNvSpPr>
            <p:nvPr/>
          </p:nvSpPr>
          <p:spPr bwMode="auto">
            <a:xfrm>
              <a:off x="725" y="2870"/>
              <a:ext cx="66" cy="35"/>
            </a:xfrm>
            <a:custGeom>
              <a:avLst/>
              <a:gdLst>
                <a:gd name="T0" fmla="*/ 0 w 132"/>
                <a:gd name="T1" fmla="*/ 0 h 69"/>
                <a:gd name="T2" fmla="*/ 1 w 132"/>
                <a:gd name="T3" fmla="*/ 2 h 69"/>
                <a:gd name="T4" fmla="*/ 4 w 132"/>
                <a:gd name="T5" fmla="*/ 5 h 69"/>
                <a:gd name="T6" fmla="*/ 8 w 132"/>
                <a:gd name="T7" fmla="*/ 9 h 69"/>
                <a:gd name="T8" fmla="*/ 15 w 132"/>
                <a:gd name="T9" fmla="*/ 13 h 69"/>
                <a:gd name="T10" fmla="*/ 24 w 132"/>
                <a:gd name="T11" fmla="*/ 17 h 69"/>
                <a:gd name="T12" fmla="*/ 35 w 132"/>
                <a:gd name="T13" fmla="*/ 18 h 69"/>
                <a:gd name="T14" fmla="*/ 49 w 132"/>
                <a:gd name="T15" fmla="*/ 17 h 69"/>
                <a:gd name="T16" fmla="*/ 66 w 132"/>
                <a:gd name="T17" fmla="*/ 12 h 69"/>
                <a:gd name="T18" fmla="*/ 64 w 132"/>
                <a:gd name="T19" fmla="*/ 14 h 69"/>
                <a:gd name="T20" fmla="*/ 57 w 132"/>
                <a:gd name="T21" fmla="*/ 21 h 69"/>
                <a:gd name="T22" fmla="*/ 48 w 132"/>
                <a:gd name="T23" fmla="*/ 27 h 69"/>
                <a:gd name="T24" fmla="*/ 37 w 132"/>
                <a:gd name="T25" fmla="*/ 33 h 69"/>
                <a:gd name="T26" fmla="*/ 25 w 132"/>
                <a:gd name="T27" fmla="*/ 35 h 69"/>
                <a:gd name="T28" fmla="*/ 14 w 132"/>
                <a:gd name="T29" fmla="*/ 32 h 69"/>
                <a:gd name="T30" fmla="*/ 6 w 132"/>
                <a:gd name="T31" fmla="*/ 21 h 69"/>
                <a:gd name="T32" fmla="*/ 0 w 132"/>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69"/>
                <a:gd name="T53" fmla="*/ 132 w 132"/>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69">
                  <a:moveTo>
                    <a:pt x="0" y="0"/>
                  </a:moveTo>
                  <a:lnTo>
                    <a:pt x="2" y="3"/>
                  </a:lnTo>
                  <a:lnTo>
                    <a:pt x="8" y="9"/>
                  </a:lnTo>
                  <a:lnTo>
                    <a:pt x="17" y="18"/>
                  </a:lnTo>
                  <a:lnTo>
                    <a:pt x="30" y="25"/>
                  </a:lnTo>
                  <a:lnTo>
                    <a:pt x="48" y="33"/>
                  </a:lnTo>
                  <a:lnTo>
                    <a:pt x="71" y="36"/>
                  </a:lnTo>
                  <a:lnTo>
                    <a:pt x="99" y="33"/>
                  </a:lnTo>
                  <a:lnTo>
                    <a:pt x="132" y="24"/>
                  </a:lnTo>
                  <a:lnTo>
                    <a:pt x="128" y="28"/>
                  </a:lnTo>
                  <a:lnTo>
                    <a:pt x="114" y="41"/>
                  </a:lnTo>
                  <a:lnTo>
                    <a:pt x="96" y="53"/>
                  </a:lnTo>
                  <a:lnTo>
                    <a:pt x="74" y="65"/>
                  </a:lnTo>
                  <a:lnTo>
                    <a:pt x="51" y="69"/>
                  </a:lnTo>
                  <a:lnTo>
                    <a:pt x="29" y="63"/>
                  </a:lnTo>
                  <a:lnTo>
                    <a:pt x="12" y="41"/>
                  </a:lnTo>
                  <a:lnTo>
                    <a:pt x="0" y="0"/>
                  </a:lnTo>
                  <a:close/>
                </a:path>
              </a:pathLst>
            </a:custGeom>
            <a:solidFill>
              <a:srgbClr val="000000"/>
            </a:solidFill>
            <a:ln w="9525">
              <a:noFill/>
              <a:round/>
              <a:headEnd/>
              <a:tailEnd/>
            </a:ln>
          </p:spPr>
          <p:txBody>
            <a:bodyPr/>
            <a:lstStyle/>
            <a:p>
              <a:endParaRPr lang="he-IL"/>
            </a:p>
          </p:txBody>
        </p:sp>
        <p:sp>
          <p:nvSpPr>
            <p:cNvPr id="13344" name="Freeform 50"/>
            <p:cNvSpPr>
              <a:spLocks/>
            </p:cNvSpPr>
            <p:nvPr/>
          </p:nvSpPr>
          <p:spPr bwMode="auto">
            <a:xfrm>
              <a:off x="915" y="2674"/>
              <a:ext cx="37" cy="16"/>
            </a:xfrm>
            <a:custGeom>
              <a:avLst/>
              <a:gdLst>
                <a:gd name="T0" fmla="*/ 10 w 73"/>
                <a:gd name="T1" fmla="*/ 0 h 32"/>
                <a:gd name="T2" fmla="*/ 37 w 73"/>
                <a:gd name="T3" fmla="*/ 16 h 32"/>
                <a:gd name="T4" fmla="*/ 0 w 73"/>
                <a:gd name="T5" fmla="*/ 8 h 32"/>
                <a:gd name="T6" fmla="*/ 10 w 73"/>
                <a:gd name="T7" fmla="*/ 0 h 32"/>
                <a:gd name="T8" fmla="*/ 0 60000 65536"/>
                <a:gd name="T9" fmla="*/ 0 60000 65536"/>
                <a:gd name="T10" fmla="*/ 0 60000 65536"/>
                <a:gd name="T11" fmla="*/ 0 60000 65536"/>
                <a:gd name="T12" fmla="*/ 0 w 73"/>
                <a:gd name="T13" fmla="*/ 0 h 32"/>
                <a:gd name="T14" fmla="*/ 73 w 73"/>
                <a:gd name="T15" fmla="*/ 32 h 32"/>
              </a:gdLst>
              <a:ahLst/>
              <a:cxnLst>
                <a:cxn ang="T8">
                  <a:pos x="T0" y="T1"/>
                </a:cxn>
                <a:cxn ang="T9">
                  <a:pos x="T2" y="T3"/>
                </a:cxn>
                <a:cxn ang="T10">
                  <a:pos x="T4" y="T5"/>
                </a:cxn>
                <a:cxn ang="T11">
                  <a:pos x="T6" y="T7"/>
                </a:cxn>
              </a:cxnLst>
              <a:rect l="T12" t="T13" r="T14" b="T15"/>
              <a:pathLst>
                <a:path w="73" h="32">
                  <a:moveTo>
                    <a:pt x="19" y="0"/>
                  </a:moveTo>
                  <a:lnTo>
                    <a:pt x="73" y="32"/>
                  </a:lnTo>
                  <a:lnTo>
                    <a:pt x="0" y="17"/>
                  </a:lnTo>
                  <a:lnTo>
                    <a:pt x="19" y="0"/>
                  </a:lnTo>
                  <a:close/>
                </a:path>
              </a:pathLst>
            </a:custGeom>
            <a:solidFill>
              <a:srgbClr val="000000"/>
            </a:solidFill>
            <a:ln w="9525">
              <a:noFill/>
              <a:round/>
              <a:headEnd/>
              <a:tailEnd/>
            </a:ln>
          </p:spPr>
          <p:txBody>
            <a:bodyPr/>
            <a:lstStyle/>
            <a:p>
              <a:endParaRPr lang="he-IL"/>
            </a:p>
          </p:txBody>
        </p:sp>
        <p:sp>
          <p:nvSpPr>
            <p:cNvPr id="13345" name="Freeform 51"/>
            <p:cNvSpPr>
              <a:spLocks/>
            </p:cNvSpPr>
            <p:nvPr/>
          </p:nvSpPr>
          <p:spPr bwMode="auto">
            <a:xfrm>
              <a:off x="901" y="2691"/>
              <a:ext cx="31" cy="25"/>
            </a:xfrm>
            <a:custGeom>
              <a:avLst/>
              <a:gdLst>
                <a:gd name="T0" fmla="*/ 13 w 62"/>
                <a:gd name="T1" fmla="*/ 0 h 52"/>
                <a:gd name="T2" fmla="*/ 31 w 62"/>
                <a:gd name="T3" fmla="*/ 25 h 52"/>
                <a:gd name="T4" fmla="*/ 0 w 62"/>
                <a:gd name="T5" fmla="*/ 4 h 52"/>
                <a:gd name="T6" fmla="*/ 13 w 62"/>
                <a:gd name="T7" fmla="*/ 0 h 52"/>
                <a:gd name="T8" fmla="*/ 0 60000 65536"/>
                <a:gd name="T9" fmla="*/ 0 60000 65536"/>
                <a:gd name="T10" fmla="*/ 0 60000 65536"/>
                <a:gd name="T11" fmla="*/ 0 60000 65536"/>
                <a:gd name="T12" fmla="*/ 0 w 62"/>
                <a:gd name="T13" fmla="*/ 0 h 52"/>
                <a:gd name="T14" fmla="*/ 62 w 62"/>
                <a:gd name="T15" fmla="*/ 52 h 52"/>
              </a:gdLst>
              <a:ahLst/>
              <a:cxnLst>
                <a:cxn ang="T8">
                  <a:pos x="T0" y="T1"/>
                </a:cxn>
                <a:cxn ang="T9">
                  <a:pos x="T2" y="T3"/>
                </a:cxn>
                <a:cxn ang="T10">
                  <a:pos x="T4" y="T5"/>
                </a:cxn>
                <a:cxn ang="T11">
                  <a:pos x="T6" y="T7"/>
                </a:cxn>
              </a:cxnLst>
              <a:rect l="T12" t="T13" r="T14" b="T15"/>
              <a:pathLst>
                <a:path w="62" h="52">
                  <a:moveTo>
                    <a:pt x="26" y="0"/>
                  </a:moveTo>
                  <a:lnTo>
                    <a:pt x="62" y="52"/>
                  </a:lnTo>
                  <a:lnTo>
                    <a:pt x="0" y="8"/>
                  </a:lnTo>
                  <a:lnTo>
                    <a:pt x="26" y="0"/>
                  </a:lnTo>
                  <a:close/>
                </a:path>
              </a:pathLst>
            </a:custGeom>
            <a:solidFill>
              <a:srgbClr val="000000"/>
            </a:solidFill>
            <a:ln w="9525">
              <a:noFill/>
              <a:round/>
              <a:headEnd/>
              <a:tailEnd/>
            </a:ln>
          </p:spPr>
          <p:txBody>
            <a:bodyPr/>
            <a:lstStyle/>
            <a:p>
              <a:endParaRPr lang="he-IL"/>
            </a:p>
          </p:txBody>
        </p:sp>
        <p:sp>
          <p:nvSpPr>
            <p:cNvPr id="13346" name="Freeform 52"/>
            <p:cNvSpPr>
              <a:spLocks/>
            </p:cNvSpPr>
            <p:nvPr/>
          </p:nvSpPr>
          <p:spPr bwMode="auto">
            <a:xfrm>
              <a:off x="317" y="3735"/>
              <a:ext cx="173" cy="63"/>
            </a:xfrm>
            <a:custGeom>
              <a:avLst/>
              <a:gdLst>
                <a:gd name="T0" fmla="*/ 115 w 347"/>
                <a:gd name="T1" fmla="*/ 0 h 126"/>
                <a:gd name="T2" fmla="*/ 0 w 347"/>
                <a:gd name="T3" fmla="*/ 62 h 126"/>
                <a:gd name="T4" fmla="*/ 118 w 347"/>
                <a:gd name="T5" fmla="*/ 44 h 126"/>
                <a:gd name="T6" fmla="*/ 131 w 347"/>
                <a:gd name="T7" fmla="*/ 63 h 126"/>
                <a:gd name="T8" fmla="*/ 173 w 347"/>
                <a:gd name="T9" fmla="*/ 60 h 126"/>
                <a:gd name="T10" fmla="*/ 171 w 347"/>
                <a:gd name="T11" fmla="*/ 7 h 126"/>
                <a:gd name="T12" fmla="*/ 115 w 347"/>
                <a:gd name="T13" fmla="*/ 0 h 126"/>
                <a:gd name="T14" fmla="*/ 0 60000 65536"/>
                <a:gd name="T15" fmla="*/ 0 60000 65536"/>
                <a:gd name="T16" fmla="*/ 0 60000 65536"/>
                <a:gd name="T17" fmla="*/ 0 60000 65536"/>
                <a:gd name="T18" fmla="*/ 0 60000 65536"/>
                <a:gd name="T19" fmla="*/ 0 60000 65536"/>
                <a:gd name="T20" fmla="*/ 0 60000 65536"/>
                <a:gd name="T21" fmla="*/ 0 w 347"/>
                <a:gd name="T22" fmla="*/ 0 h 126"/>
                <a:gd name="T23" fmla="*/ 347 w 347"/>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7" h="126">
                  <a:moveTo>
                    <a:pt x="230" y="0"/>
                  </a:moveTo>
                  <a:lnTo>
                    <a:pt x="0" y="123"/>
                  </a:lnTo>
                  <a:lnTo>
                    <a:pt x="236" y="88"/>
                  </a:lnTo>
                  <a:lnTo>
                    <a:pt x="263" y="126"/>
                  </a:lnTo>
                  <a:lnTo>
                    <a:pt x="347" y="120"/>
                  </a:lnTo>
                  <a:lnTo>
                    <a:pt x="342" y="13"/>
                  </a:lnTo>
                  <a:lnTo>
                    <a:pt x="230" y="0"/>
                  </a:lnTo>
                  <a:close/>
                </a:path>
              </a:pathLst>
            </a:custGeom>
            <a:solidFill>
              <a:srgbClr val="000000"/>
            </a:solidFill>
            <a:ln w="9525">
              <a:noFill/>
              <a:round/>
              <a:headEnd/>
              <a:tailEnd/>
            </a:ln>
          </p:spPr>
          <p:txBody>
            <a:bodyPr/>
            <a:lstStyle/>
            <a:p>
              <a:endParaRPr lang="he-IL"/>
            </a:p>
          </p:txBody>
        </p:sp>
        <p:sp>
          <p:nvSpPr>
            <p:cNvPr id="13347" name="Freeform 53"/>
            <p:cNvSpPr>
              <a:spLocks/>
            </p:cNvSpPr>
            <p:nvPr/>
          </p:nvSpPr>
          <p:spPr bwMode="auto">
            <a:xfrm>
              <a:off x="645" y="2755"/>
              <a:ext cx="215" cy="140"/>
            </a:xfrm>
            <a:custGeom>
              <a:avLst/>
              <a:gdLst>
                <a:gd name="T0" fmla="*/ 85 w 430"/>
                <a:gd name="T1" fmla="*/ 1 h 282"/>
                <a:gd name="T2" fmla="*/ 7 w 430"/>
                <a:gd name="T3" fmla="*/ 23 h 282"/>
                <a:gd name="T4" fmla="*/ 0 w 430"/>
                <a:gd name="T5" fmla="*/ 94 h 282"/>
                <a:gd name="T6" fmla="*/ 4 w 430"/>
                <a:gd name="T7" fmla="*/ 93 h 282"/>
                <a:gd name="T8" fmla="*/ 13 w 430"/>
                <a:gd name="T9" fmla="*/ 89 h 282"/>
                <a:gd name="T10" fmla="*/ 26 w 430"/>
                <a:gd name="T11" fmla="*/ 84 h 282"/>
                <a:gd name="T12" fmla="*/ 42 w 430"/>
                <a:gd name="T13" fmla="*/ 78 h 282"/>
                <a:gd name="T14" fmla="*/ 56 w 430"/>
                <a:gd name="T15" fmla="*/ 72 h 282"/>
                <a:gd name="T16" fmla="*/ 71 w 430"/>
                <a:gd name="T17" fmla="*/ 66 h 282"/>
                <a:gd name="T18" fmla="*/ 81 w 430"/>
                <a:gd name="T19" fmla="*/ 62 h 282"/>
                <a:gd name="T20" fmla="*/ 86 w 430"/>
                <a:gd name="T21" fmla="*/ 60 h 282"/>
                <a:gd name="T22" fmla="*/ 91 w 430"/>
                <a:gd name="T23" fmla="*/ 62 h 282"/>
                <a:gd name="T24" fmla="*/ 99 w 430"/>
                <a:gd name="T25" fmla="*/ 67 h 282"/>
                <a:gd name="T26" fmla="*/ 110 w 430"/>
                <a:gd name="T27" fmla="*/ 72 h 282"/>
                <a:gd name="T28" fmla="*/ 123 w 430"/>
                <a:gd name="T29" fmla="*/ 78 h 282"/>
                <a:gd name="T30" fmla="*/ 136 w 430"/>
                <a:gd name="T31" fmla="*/ 84 h 282"/>
                <a:gd name="T32" fmla="*/ 147 w 430"/>
                <a:gd name="T33" fmla="*/ 90 h 282"/>
                <a:gd name="T34" fmla="*/ 155 w 430"/>
                <a:gd name="T35" fmla="*/ 94 h 282"/>
                <a:gd name="T36" fmla="*/ 158 w 430"/>
                <a:gd name="T37" fmla="*/ 96 h 282"/>
                <a:gd name="T38" fmla="*/ 160 w 430"/>
                <a:gd name="T39" fmla="*/ 98 h 282"/>
                <a:gd name="T40" fmla="*/ 167 w 430"/>
                <a:gd name="T41" fmla="*/ 103 h 282"/>
                <a:gd name="T42" fmla="*/ 175 w 430"/>
                <a:gd name="T43" fmla="*/ 110 h 282"/>
                <a:gd name="T44" fmla="*/ 184 w 430"/>
                <a:gd name="T45" fmla="*/ 118 h 282"/>
                <a:gd name="T46" fmla="*/ 194 w 430"/>
                <a:gd name="T47" fmla="*/ 126 h 282"/>
                <a:gd name="T48" fmla="*/ 202 w 430"/>
                <a:gd name="T49" fmla="*/ 133 h 282"/>
                <a:gd name="T50" fmla="*/ 207 w 430"/>
                <a:gd name="T51" fmla="*/ 139 h 282"/>
                <a:gd name="T52" fmla="*/ 209 w 430"/>
                <a:gd name="T53" fmla="*/ 140 h 282"/>
                <a:gd name="T54" fmla="*/ 215 w 430"/>
                <a:gd name="T55" fmla="*/ 51 h 282"/>
                <a:gd name="T56" fmla="*/ 165 w 430"/>
                <a:gd name="T57" fmla="*/ 22 h 282"/>
                <a:gd name="T58" fmla="*/ 86 w 430"/>
                <a:gd name="T59" fmla="*/ 0 h 282"/>
                <a:gd name="T60" fmla="*/ 85 w 430"/>
                <a:gd name="T61" fmla="*/ 1 h 2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30"/>
                <a:gd name="T94" fmla="*/ 0 h 282"/>
                <a:gd name="T95" fmla="*/ 430 w 430"/>
                <a:gd name="T96" fmla="*/ 282 h 28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30" h="282">
                  <a:moveTo>
                    <a:pt x="169" y="2"/>
                  </a:moveTo>
                  <a:lnTo>
                    <a:pt x="14" y="47"/>
                  </a:lnTo>
                  <a:lnTo>
                    <a:pt x="0" y="190"/>
                  </a:lnTo>
                  <a:lnTo>
                    <a:pt x="8" y="187"/>
                  </a:lnTo>
                  <a:lnTo>
                    <a:pt x="26" y="179"/>
                  </a:lnTo>
                  <a:lnTo>
                    <a:pt x="51" y="169"/>
                  </a:lnTo>
                  <a:lnTo>
                    <a:pt x="83" y="157"/>
                  </a:lnTo>
                  <a:lnTo>
                    <a:pt x="113" y="145"/>
                  </a:lnTo>
                  <a:lnTo>
                    <a:pt x="142" y="133"/>
                  </a:lnTo>
                  <a:lnTo>
                    <a:pt x="161" y="125"/>
                  </a:lnTo>
                  <a:lnTo>
                    <a:pt x="172" y="121"/>
                  </a:lnTo>
                  <a:lnTo>
                    <a:pt x="181" y="125"/>
                  </a:lnTo>
                  <a:lnTo>
                    <a:pt x="197" y="134"/>
                  </a:lnTo>
                  <a:lnTo>
                    <a:pt x="220" y="145"/>
                  </a:lnTo>
                  <a:lnTo>
                    <a:pt x="247" y="158"/>
                  </a:lnTo>
                  <a:lnTo>
                    <a:pt x="271" y="170"/>
                  </a:lnTo>
                  <a:lnTo>
                    <a:pt x="293" y="181"/>
                  </a:lnTo>
                  <a:lnTo>
                    <a:pt x="310" y="190"/>
                  </a:lnTo>
                  <a:lnTo>
                    <a:pt x="316" y="193"/>
                  </a:lnTo>
                  <a:lnTo>
                    <a:pt x="320" y="197"/>
                  </a:lnTo>
                  <a:lnTo>
                    <a:pt x="333" y="208"/>
                  </a:lnTo>
                  <a:lnTo>
                    <a:pt x="349" y="221"/>
                  </a:lnTo>
                  <a:lnTo>
                    <a:pt x="367" y="238"/>
                  </a:lnTo>
                  <a:lnTo>
                    <a:pt x="387" y="254"/>
                  </a:lnTo>
                  <a:lnTo>
                    <a:pt x="403" y="268"/>
                  </a:lnTo>
                  <a:lnTo>
                    <a:pt x="414" y="279"/>
                  </a:lnTo>
                  <a:lnTo>
                    <a:pt x="418" y="282"/>
                  </a:lnTo>
                  <a:lnTo>
                    <a:pt x="430" y="103"/>
                  </a:lnTo>
                  <a:lnTo>
                    <a:pt x="330" y="44"/>
                  </a:lnTo>
                  <a:lnTo>
                    <a:pt x="172" y="0"/>
                  </a:lnTo>
                  <a:lnTo>
                    <a:pt x="169" y="2"/>
                  </a:lnTo>
                  <a:close/>
                </a:path>
              </a:pathLst>
            </a:custGeom>
            <a:solidFill>
              <a:srgbClr val="000000"/>
            </a:solidFill>
            <a:ln w="9525">
              <a:noFill/>
              <a:round/>
              <a:headEnd/>
              <a:tailEnd/>
            </a:ln>
          </p:spPr>
          <p:txBody>
            <a:bodyPr/>
            <a:lstStyle/>
            <a:p>
              <a:endParaRPr lang="he-IL"/>
            </a:p>
          </p:txBody>
        </p:sp>
        <p:sp>
          <p:nvSpPr>
            <p:cNvPr id="13348" name="Freeform 54"/>
            <p:cNvSpPr>
              <a:spLocks/>
            </p:cNvSpPr>
            <p:nvPr/>
          </p:nvSpPr>
          <p:spPr bwMode="auto">
            <a:xfrm>
              <a:off x="657" y="2767"/>
              <a:ext cx="191" cy="105"/>
            </a:xfrm>
            <a:custGeom>
              <a:avLst/>
              <a:gdLst>
                <a:gd name="T0" fmla="*/ 73 w 380"/>
                <a:gd name="T1" fmla="*/ 0 h 211"/>
                <a:gd name="T2" fmla="*/ 77 w 380"/>
                <a:gd name="T3" fmla="*/ 1 h 211"/>
                <a:gd name="T4" fmla="*/ 86 w 380"/>
                <a:gd name="T5" fmla="*/ 4 h 211"/>
                <a:gd name="T6" fmla="*/ 98 w 380"/>
                <a:gd name="T7" fmla="*/ 7 h 211"/>
                <a:gd name="T8" fmla="*/ 112 w 380"/>
                <a:gd name="T9" fmla="*/ 10 h 211"/>
                <a:gd name="T10" fmla="*/ 125 w 380"/>
                <a:gd name="T11" fmla="*/ 14 h 211"/>
                <a:gd name="T12" fmla="*/ 137 w 380"/>
                <a:gd name="T13" fmla="*/ 17 h 211"/>
                <a:gd name="T14" fmla="*/ 145 w 380"/>
                <a:gd name="T15" fmla="*/ 19 h 211"/>
                <a:gd name="T16" fmla="*/ 148 w 380"/>
                <a:gd name="T17" fmla="*/ 20 h 211"/>
                <a:gd name="T18" fmla="*/ 150 w 380"/>
                <a:gd name="T19" fmla="*/ 22 h 211"/>
                <a:gd name="T20" fmla="*/ 155 w 380"/>
                <a:gd name="T21" fmla="*/ 24 h 211"/>
                <a:gd name="T22" fmla="*/ 161 w 380"/>
                <a:gd name="T23" fmla="*/ 28 h 211"/>
                <a:gd name="T24" fmla="*/ 168 w 380"/>
                <a:gd name="T25" fmla="*/ 32 h 211"/>
                <a:gd name="T26" fmla="*/ 175 w 380"/>
                <a:gd name="T27" fmla="*/ 36 h 211"/>
                <a:gd name="T28" fmla="*/ 182 w 380"/>
                <a:gd name="T29" fmla="*/ 40 h 211"/>
                <a:gd name="T30" fmla="*/ 188 w 380"/>
                <a:gd name="T31" fmla="*/ 43 h 211"/>
                <a:gd name="T32" fmla="*/ 191 w 380"/>
                <a:gd name="T33" fmla="*/ 45 h 211"/>
                <a:gd name="T34" fmla="*/ 190 w 380"/>
                <a:gd name="T35" fmla="*/ 55 h 211"/>
                <a:gd name="T36" fmla="*/ 189 w 380"/>
                <a:gd name="T37" fmla="*/ 71 h 211"/>
                <a:gd name="T38" fmla="*/ 188 w 380"/>
                <a:gd name="T39" fmla="*/ 90 h 211"/>
                <a:gd name="T40" fmla="*/ 187 w 380"/>
                <a:gd name="T41" fmla="*/ 105 h 211"/>
                <a:gd name="T42" fmla="*/ 183 w 380"/>
                <a:gd name="T43" fmla="*/ 101 h 211"/>
                <a:gd name="T44" fmla="*/ 177 w 380"/>
                <a:gd name="T45" fmla="*/ 96 h 211"/>
                <a:gd name="T46" fmla="*/ 171 w 380"/>
                <a:gd name="T47" fmla="*/ 92 h 211"/>
                <a:gd name="T48" fmla="*/ 165 w 380"/>
                <a:gd name="T49" fmla="*/ 86 h 211"/>
                <a:gd name="T50" fmla="*/ 160 w 380"/>
                <a:gd name="T51" fmla="*/ 82 h 211"/>
                <a:gd name="T52" fmla="*/ 156 w 380"/>
                <a:gd name="T53" fmla="*/ 78 h 211"/>
                <a:gd name="T54" fmla="*/ 153 w 380"/>
                <a:gd name="T55" fmla="*/ 76 h 211"/>
                <a:gd name="T56" fmla="*/ 152 w 380"/>
                <a:gd name="T57" fmla="*/ 75 h 211"/>
                <a:gd name="T58" fmla="*/ 74 w 380"/>
                <a:gd name="T59" fmla="*/ 36 h 211"/>
                <a:gd name="T60" fmla="*/ 72 w 380"/>
                <a:gd name="T61" fmla="*/ 37 h 211"/>
                <a:gd name="T62" fmla="*/ 64 w 380"/>
                <a:gd name="T63" fmla="*/ 40 h 211"/>
                <a:gd name="T64" fmla="*/ 54 w 380"/>
                <a:gd name="T65" fmla="*/ 44 h 211"/>
                <a:gd name="T66" fmla="*/ 42 w 380"/>
                <a:gd name="T67" fmla="*/ 49 h 211"/>
                <a:gd name="T68" fmla="*/ 29 w 380"/>
                <a:gd name="T69" fmla="*/ 54 h 211"/>
                <a:gd name="T70" fmla="*/ 17 w 380"/>
                <a:gd name="T71" fmla="*/ 59 h 211"/>
                <a:gd name="T72" fmla="*/ 7 w 380"/>
                <a:gd name="T73" fmla="*/ 62 h 211"/>
                <a:gd name="T74" fmla="*/ 0 w 380"/>
                <a:gd name="T75" fmla="*/ 65 h 211"/>
                <a:gd name="T76" fmla="*/ 1 w 380"/>
                <a:gd name="T77" fmla="*/ 54 h 211"/>
                <a:gd name="T78" fmla="*/ 2 w 380"/>
                <a:gd name="T79" fmla="*/ 40 h 211"/>
                <a:gd name="T80" fmla="*/ 4 w 380"/>
                <a:gd name="T81" fmla="*/ 28 h 211"/>
                <a:gd name="T82" fmla="*/ 5 w 380"/>
                <a:gd name="T83" fmla="*/ 19 h 211"/>
                <a:gd name="T84" fmla="*/ 9 w 380"/>
                <a:gd name="T85" fmla="*/ 18 h 211"/>
                <a:gd name="T86" fmla="*/ 17 w 380"/>
                <a:gd name="T87" fmla="*/ 16 h 211"/>
                <a:gd name="T88" fmla="*/ 29 w 380"/>
                <a:gd name="T89" fmla="*/ 13 h 211"/>
                <a:gd name="T90" fmla="*/ 40 w 380"/>
                <a:gd name="T91" fmla="*/ 10 h 211"/>
                <a:gd name="T92" fmla="*/ 52 w 380"/>
                <a:gd name="T93" fmla="*/ 6 h 211"/>
                <a:gd name="T94" fmla="*/ 63 w 380"/>
                <a:gd name="T95" fmla="*/ 3 h 211"/>
                <a:gd name="T96" fmla="*/ 70 w 380"/>
                <a:gd name="T97" fmla="*/ 1 h 211"/>
                <a:gd name="T98" fmla="*/ 73 w 380"/>
                <a:gd name="T99" fmla="*/ 0 h 2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0"/>
                <a:gd name="T151" fmla="*/ 0 h 211"/>
                <a:gd name="T152" fmla="*/ 380 w 380"/>
                <a:gd name="T153" fmla="*/ 211 h 2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0" h="211">
                  <a:moveTo>
                    <a:pt x="146" y="0"/>
                  </a:moveTo>
                  <a:lnTo>
                    <a:pt x="153" y="2"/>
                  </a:lnTo>
                  <a:lnTo>
                    <a:pt x="171" y="8"/>
                  </a:lnTo>
                  <a:lnTo>
                    <a:pt x="195" y="14"/>
                  </a:lnTo>
                  <a:lnTo>
                    <a:pt x="222" y="21"/>
                  </a:lnTo>
                  <a:lnTo>
                    <a:pt x="248" y="29"/>
                  </a:lnTo>
                  <a:lnTo>
                    <a:pt x="272" y="35"/>
                  </a:lnTo>
                  <a:lnTo>
                    <a:pt x="288" y="39"/>
                  </a:lnTo>
                  <a:lnTo>
                    <a:pt x="294" y="41"/>
                  </a:lnTo>
                  <a:lnTo>
                    <a:pt x="299" y="44"/>
                  </a:lnTo>
                  <a:lnTo>
                    <a:pt x="308" y="48"/>
                  </a:lnTo>
                  <a:lnTo>
                    <a:pt x="320" y="56"/>
                  </a:lnTo>
                  <a:lnTo>
                    <a:pt x="335" y="64"/>
                  </a:lnTo>
                  <a:lnTo>
                    <a:pt x="349" y="73"/>
                  </a:lnTo>
                  <a:lnTo>
                    <a:pt x="362" y="80"/>
                  </a:lnTo>
                  <a:lnTo>
                    <a:pt x="374" y="86"/>
                  </a:lnTo>
                  <a:lnTo>
                    <a:pt x="380" y="91"/>
                  </a:lnTo>
                  <a:lnTo>
                    <a:pt x="379" y="110"/>
                  </a:lnTo>
                  <a:lnTo>
                    <a:pt x="377" y="143"/>
                  </a:lnTo>
                  <a:lnTo>
                    <a:pt x="374" y="181"/>
                  </a:lnTo>
                  <a:lnTo>
                    <a:pt x="373" y="211"/>
                  </a:lnTo>
                  <a:lnTo>
                    <a:pt x="364" y="203"/>
                  </a:lnTo>
                  <a:lnTo>
                    <a:pt x="352" y="193"/>
                  </a:lnTo>
                  <a:lnTo>
                    <a:pt x="341" y="184"/>
                  </a:lnTo>
                  <a:lnTo>
                    <a:pt x="329" y="173"/>
                  </a:lnTo>
                  <a:lnTo>
                    <a:pt x="319" y="164"/>
                  </a:lnTo>
                  <a:lnTo>
                    <a:pt x="310" y="157"/>
                  </a:lnTo>
                  <a:lnTo>
                    <a:pt x="304" y="152"/>
                  </a:lnTo>
                  <a:lnTo>
                    <a:pt x="302" y="151"/>
                  </a:lnTo>
                  <a:lnTo>
                    <a:pt x="147" y="73"/>
                  </a:lnTo>
                  <a:lnTo>
                    <a:pt x="143" y="74"/>
                  </a:lnTo>
                  <a:lnTo>
                    <a:pt x="128" y="80"/>
                  </a:lnTo>
                  <a:lnTo>
                    <a:pt x="108" y="88"/>
                  </a:lnTo>
                  <a:lnTo>
                    <a:pt x="84" y="98"/>
                  </a:lnTo>
                  <a:lnTo>
                    <a:pt x="58" y="109"/>
                  </a:lnTo>
                  <a:lnTo>
                    <a:pt x="34" y="118"/>
                  </a:lnTo>
                  <a:lnTo>
                    <a:pt x="13" y="125"/>
                  </a:lnTo>
                  <a:lnTo>
                    <a:pt x="0" y="131"/>
                  </a:lnTo>
                  <a:lnTo>
                    <a:pt x="1" y="109"/>
                  </a:lnTo>
                  <a:lnTo>
                    <a:pt x="4" y="80"/>
                  </a:lnTo>
                  <a:lnTo>
                    <a:pt x="7" y="56"/>
                  </a:lnTo>
                  <a:lnTo>
                    <a:pt x="9" y="39"/>
                  </a:lnTo>
                  <a:lnTo>
                    <a:pt x="18" y="36"/>
                  </a:lnTo>
                  <a:lnTo>
                    <a:pt x="34" y="32"/>
                  </a:lnTo>
                  <a:lnTo>
                    <a:pt x="57" y="26"/>
                  </a:lnTo>
                  <a:lnTo>
                    <a:pt x="79" y="20"/>
                  </a:lnTo>
                  <a:lnTo>
                    <a:pt x="104" y="12"/>
                  </a:lnTo>
                  <a:lnTo>
                    <a:pt x="125" y="6"/>
                  </a:lnTo>
                  <a:lnTo>
                    <a:pt x="140" y="2"/>
                  </a:lnTo>
                  <a:lnTo>
                    <a:pt x="146" y="0"/>
                  </a:lnTo>
                  <a:close/>
                </a:path>
              </a:pathLst>
            </a:custGeom>
            <a:solidFill>
              <a:srgbClr val="FFFFFF"/>
            </a:solidFill>
            <a:ln w="9525">
              <a:noFill/>
              <a:round/>
              <a:headEnd/>
              <a:tailEnd/>
            </a:ln>
          </p:spPr>
          <p:txBody>
            <a:bodyPr/>
            <a:lstStyle/>
            <a:p>
              <a:endParaRPr lang="he-IL"/>
            </a:p>
          </p:txBody>
        </p:sp>
        <p:sp>
          <p:nvSpPr>
            <p:cNvPr id="13349" name="Freeform 55"/>
            <p:cNvSpPr>
              <a:spLocks/>
            </p:cNvSpPr>
            <p:nvPr/>
          </p:nvSpPr>
          <p:spPr bwMode="auto">
            <a:xfrm>
              <a:off x="651" y="2894"/>
              <a:ext cx="179" cy="218"/>
            </a:xfrm>
            <a:custGeom>
              <a:avLst/>
              <a:gdLst>
                <a:gd name="T0" fmla="*/ 49 w 358"/>
                <a:gd name="T1" fmla="*/ 2 h 436"/>
                <a:gd name="T2" fmla="*/ 0 w 358"/>
                <a:gd name="T3" fmla="*/ 28 h 436"/>
                <a:gd name="T4" fmla="*/ 27 w 358"/>
                <a:gd name="T5" fmla="*/ 218 h 436"/>
                <a:gd name="T6" fmla="*/ 179 w 358"/>
                <a:gd name="T7" fmla="*/ 102 h 436"/>
                <a:gd name="T8" fmla="*/ 178 w 358"/>
                <a:gd name="T9" fmla="*/ 102 h 436"/>
                <a:gd name="T10" fmla="*/ 175 w 358"/>
                <a:gd name="T11" fmla="*/ 101 h 436"/>
                <a:gd name="T12" fmla="*/ 171 w 358"/>
                <a:gd name="T13" fmla="*/ 101 h 436"/>
                <a:gd name="T14" fmla="*/ 165 w 358"/>
                <a:gd name="T15" fmla="*/ 100 h 436"/>
                <a:gd name="T16" fmla="*/ 160 w 358"/>
                <a:gd name="T17" fmla="*/ 99 h 436"/>
                <a:gd name="T18" fmla="*/ 153 w 358"/>
                <a:gd name="T19" fmla="*/ 99 h 436"/>
                <a:gd name="T20" fmla="*/ 148 w 358"/>
                <a:gd name="T21" fmla="*/ 98 h 436"/>
                <a:gd name="T22" fmla="*/ 144 w 358"/>
                <a:gd name="T23" fmla="*/ 97 h 436"/>
                <a:gd name="T24" fmla="*/ 147 w 358"/>
                <a:gd name="T25" fmla="*/ 93 h 436"/>
                <a:gd name="T26" fmla="*/ 151 w 358"/>
                <a:gd name="T27" fmla="*/ 89 h 436"/>
                <a:gd name="T28" fmla="*/ 154 w 358"/>
                <a:gd name="T29" fmla="*/ 85 h 436"/>
                <a:gd name="T30" fmla="*/ 155 w 358"/>
                <a:gd name="T31" fmla="*/ 83 h 436"/>
                <a:gd name="T32" fmla="*/ 99 w 358"/>
                <a:gd name="T33" fmla="*/ 14 h 436"/>
                <a:gd name="T34" fmla="*/ 51 w 358"/>
                <a:gd name="T35" fmla="*/ 0 h 436"/>
                <a:gd name="T36" fmla="*/ 49 w 358"/>
                <a:gd name="T37" fmla="*/ 2 h 4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8"/>
                <a:gd name="T58" fmla="*/ 0 h 436"/>
                <a:gd name="T59" fmla="*/ 358 w 358"/>
                <a:gd name="T60" fmla="*/ 436 h 4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8" h="436">
                  <a:moveTo>
                    <a:pt x="99" y="3"/>
                  </a:moveTo>
                  <a:lnTo>
                    <a:pt x="0" y="57"/>
                  </a:lnTo>
                  <a:lnTo>
                    <a:pt x="55" y="436"/>
                  </a:lnTo>
                  <a:lnTo>
                    <a:pt x="358" y="203"/>
                  </a:lnTo>
                  <a:lnTo>
                    <a:pt x="356" y="203"/>
                  </a:lnTo>
                  <a:lnTo>
                    <a:pt x="349" y="201"/>
                  </a:lnTo>
                  <a:lnTo>
                    <a:pt x="341" y="201"/>
                  </a:lnTo>
                  <a:lnTo>
                    <a:pt x="329" y="200"/>
                  </a:lnTo>
                  <a:lnTo>
                    <a:pt x="319" y="198"/>
                  </a:lnTo>
                  <a:lnTo>
                    <a:pt x="306" y="197"/>
                  </a:lnTo>
                  <a:lnTo>
                    <a:pt x="296" y="195"/>
                  </a:lnTo>
                  <a:lnTo>
                    <a:pt x="287" y="194"/>
                  </a:lnTo>
                  <a:lnTo>
                    <a:pt x="294" y="186"/>
                  </a:lnTo>
                  <a:lnTo>
                    <a:pt x="302" y="177"/>
                  </a:lnTo>
                  <a:lnTo>
                    <a:pt x="308" y="169"/>
                  </a:lnTo>
                  <a:lnTo>
                    <a:pt x="309" y="166"/>
                  </a:lnTo>
                  <a:lnTo>
                    <a:pt x="198" y="28"/>
                  </a:lnTo>
                  <a:lnTo>
                    <a:pt x="103" y="0"/>
                  </a:lnTo>
                  <a:lnTo>
                    <a:pt x="99" y="3"/>
                  </a:lnTo>
                  <a:close/>
                </a:path>
              </a:pathLst>
            </a:custGeom>
            <a:solidFill>
              <a:srgbClr val="000000"/>
            </a:solidFill>
            <a:ln w="9525">
              <a:noFill/>
              <a:round/>
              <a:headEnd/>
              <a:tailEnd/>
            </a:ln>
          </p:spPr>
          <p:txBody>
            <a:bodyPr/>
            <a:lstStyle/>
            <a:p>
              <a:endParaRPr lang="he-IL"/>
            </a:p>
          </p:txBody>
        </p:sp>
        <p:sp>
          <p:nvSpPr>
            <p:cNvPr id="13350" name="Freeform 56"/>
            <p:cNvSpPr>
              <a:spLocks/>
            </p:cNvSpPr>
            <p:nvPr/>
          </p:nvSpPr>
          <p:spPr bwMode="auto">
            <a:xfrm>
              <a:off x="663" y="2906"/>
              <a:ext cx="139" cy="186"/>
            </a:xfrm>
            <a:custGeom>
              <a:avLst/>
              <a:gdLst>
                <a:gd name="T0" fmla="*/ 41 w 276"/>
                <a:gd name="T1" fmla="*/ 0 h 371"/>
                <a:gd name="T2" fmla="*/ 44 w 276"/>
                <a:gd name="T3" fmla="*/ 1 h 371"/>
                <a:gd name="T4" fmla="*/ 49 w 276"/>
                <a:gd name="T5" fmla="*/ 2 h 371"/>
                <a:gd name="T6" fmla="*/ 55 w 276"/>
                <a:gd name="T7" fmla="*/ 5 h 371"/>
                <a:gd name="T8" fmla="*/ 61 w 276"/>
                <a:gd name="T9" fmla="*/ 6 h 371"/>
                <a:gd name="T10" fmla="*/ 68 w 276"/>
                <a:gd name="T11" fmla="*/ 8 h 371"/>
                <a:gd name="T12" fmla="*/ 74 w 276"/>
                <a:gd name="T13" fmla="*/ 10 h 371"/>
                <a:gd name="T14" fmla="*/ 79 w 276"/>
                <a:gd name="T15" fmla="*/ 11 h 371"/>
                <a:gd name="T16" fmla="*/ 81 w 276"/>
                <a:gd name="T17" fmla="*/ 12 h 371"/>
                <a:gd name="T18" fmla="*/ 83 w 276"/>
                <a:gd name="T19" fmla="*/ 15 h 371"/>
                <a:gd name="T20" fmla="*/ 89 w 276"/>
                <a:gd name="T21" fmla="*/ 21 h 371"/>
                <a:gd name="T22" fmla="*/ 96 w 276"/>
                <a:gd name="T23" fmla="*/ 30 h 371"/>
                <a:gd name="T24" fmla="*/ 104 w 276"/>
                <a:gd name="T25" fmla="*/ 41 h 371"/>
                <a:gd name="T26" fmla="*/ 112 w 276"/>
                <a:gd name="T27" fmla="*/ 50 h 371"/>
                <a:gd name="T28" fmla="*/ 119 w 276"/>
                <a:gd name="T29" fmla="*/ 60 h 371"/>
                <a:gd name="T30" fmla="*/ 125 w 276"/>
                <a:gd name="T31" fmla="*/ 67 h 371"/>
                <a:gd name="T32" fmla="*/ 129 w 276"/>
                <a:gd name="T33" fmla="*/ 71 h 371"/>
                <a:gd name="T34" fmla="*/ 125 w 276"/>
                <a:gd name="T35" fmla="*/ 77 h 371"/>
                <a:gd name="T36" fmla="*/ 119 w 276"/>
                <a:gd name="T37" fmla="*/ 84 h 371"/>
                <a:gd name="T38" fmla="*/ 113 w 276"/>
                <a:gd name="T39" fmla="*/ 91 h 371"/>
                <a:gd name="T40" fmla="*/ 110 w 276"/>
                <a:gd name="T41" fmla="*/ 94 h 371"/>
                <a:gd name="T42" fmla="*/ 111 w 276"/>
                <a:gd name="T43" fmla="*/ 94 h 371"/>
                <a:gd name="T44" fmla="*/ 113 w 276"/>
                <a:gd name="T45" fmla="*/ 94 h 371"/>
                <a:gd name="T46" fmla="*/ 117 w 276"/>
                <a:gd name="T47" fmla="*/ 95 h 371"/>
                <a:gd name="T48" fmla="*/ 122 w 276"/>
                <a:gd name="T49" fmla="*/ 96 h 371"/>
                <a:gd name="T50" fmla="*/ 126 w 276"/>
                <a:gd name="T51" fmla="*/ 96 h 371"/>
                <a:gd name="T52" fmla="*/ 131 w 276"/>
                <a:gd name="T53" fmla="*/ 96 h 371"/>
                <a:gd name="T54" fmla="*/ 135 w 276"/>
                <a:gd name="T55" fmla="*/ 97 h 371"/>
                <a:gd name="T56" fmla="*/ 139 w 276"/>
                <a:gd name="T57" fmla="*/ 97 h 371"/>
                <a:gd name="T58" fmla="*/ 130 w 276"/>
                <a:gd name="T59" fmla="*/ 105 h 371"/>
                <a:gd name="T60" fmla="*/ 116 w 276"/>
                <a:gd name="T61" fmla="*/ 115 h 371"/>
                <a:gd name="T62" fmla="*/ 98 w 276"/>
                <a:gd name="T63" fmla="*/ 129 h 371"/>
                <a:gd name="T64" fmla="*/ 80 w 276"/>
                <a:gd name="T65" fmla="*/ 143 h 371"/>
                <a:gd name="T66" fmla="*/ 61 w 276"/>
                <a:gd name="T67" fmla="*/ 157 h 371"/>
                <a:gd name="T68" fmla="*/ 44 w 276"/>
                <a:gd name="T69" fmla="*/ 170 h 371"/>
                <a:gd name="T70" fmla="*/ 32 w 276"/>
                <a:gd name="T71" fmla="*/ 180 h 371"/>
                <a:gd name="T72" fmla="*/ 24 w 276"/>
                <a:gd name="T73" fmla="*/ 186 h 371"/>
                <a:gd name="T74" fmla="*/ 23 w 276"/>
                <a:gd name="T75" fmla="*/ 175 h 371"/>
                <a:gd name="T76" fmla="*/ 20 w 276"/>
                <a:gd name="T77" fmla="*/ 154 h 371"/>
                <a:gd name="T78" fmla="*/ 16 w 276"/>
                <a:gd name="T79" fmla="*/ 129 h 371"/>
                <a:gd name="T80" fmla="*/ 12 w 276"/>
                <a:gd name="T81" fmla="*/ 101 h 371"/>
                <a:gd name="T82" fmla="*/ 8 w 276"/>
                <a:gd name="T83" fmla="*/ 73 h 371"/>
                <a:gd name="T84" fmla="*/ 4 w 276"/>
                <a:gd name="T85" fmla="*/ 49 h 371"/>
                <a:gd name="T86" fmla="*/ 2 w 276"/>
                <a:gd name="T87" fmla="*/ 32 h 371"/>
                <a:gd name="T88" fmla="*/ 0 w 276"/>
                <a:gd name="T89" fmla="*/ 23 h 371"/>
                <a:gd name="T90" fmla="*/ 3 w 276"/>
                <a:gd name="T91" fmla="*/ 21 h 371"/>
                <a:gd name="T92" fmla="*/ 8 w 276"/>
                <a:gd name="T93" fmla="*/ 18 h 371"/>
                <a:gd name="T94" fmla="*/ 15 w 276"/>
                <a:gd name="T95" fmla="*/ 15 h 371"/>
                <a:gd name="T96" fmla="*/ 22 w 276"/>
                <a:gd name="T97" fmla="*/ 11 h 371"/>
                <a:gd name="T98" fmla="*/ 29 w 276"/>
                <a:gd name="T99" fmla="*/ 8 h 371"/>
                <a:gd name="T100" fmla="*/ 34 w 276"/>
                <a:gd name="T101" fmla="*/ 4 h 371"/>
                <a:gd name="T102" fmla="*/ 39 w 276"/>
                <a:gd name="T103" fmla="*/ 2 h 371"/>
                <a:gd name="T104" fmla="*/ 41 w 276"/>
                <a:gd name="T105" fmla="*/ 0 h 3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371"/>
                <a:gd name="T161" fmla="*/ 276 w 276"/>
                <a:gd name="T162" fmla="*/ 371 h 3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371">
                  <a:moveTo>
                    <a:pt x="82" y="0"/>
                  </a:moveTo>
                  <a:lnTo>
                    <a:pt x="88" y="1"/>
                  </a:lnTo>
                  <a:lnTo>
                    <a:pt x="98" y="4"/>
                  </a:lnTo>
                  <a:lnTo>
                    <a:pt x="110" y="9"/>
                  </a:lnTo>
                  <a:lnTo>
                    <a:pt x="122" y="12"/>
                  </a:lnTo>
                  <a:lnTo>
                    <a:pt x="135" y="16"/>
                  </a:lnTo>
                  <a:lnTo>
                    <a:pt x="147" y="19"/>
                  </a:lnTo>
                  <a:lnTo>
                    <a:pt x="156" y="22"/>
                  </a:lnTo>
                  <a:lnTo>
                    <a:pt x="161" y="24"/>
                  </a:lnTo>
                  <a:lnTo>
                    <a:pt x="165" y="30"/>
                  </a:lnTo>
                  <a:lnTo>
                    <a:pt x="176" y="42"/>
                  </a:lnTo>
                  <a:lnTo>
                    <a:pt x="191" y="60"/>
                  </a:lnTo>
                  <a:lnTo>
                    <a:pt x="207" y="81"/>
                  </a:lnTo>
                  <a:lnTo>
                    <a:pt x="222" y="100"/>
                  </a:lnTo>
                  <a:lnTo>
                    <a:pt x="237" y="120"/>
                  </a:lnTo>
                  <a:lnTo>
                    <a:pt x="249" y="133"/>
                  </a:lnTo>
                  <a:lnTo>
                    <a:pt x="257" y="142"/>
                  </a:lnTo>
                  <a:lnTo>
                    <a:pt x="248" y="153"/>
                  </a:lnTo>
                  <a:lnTo>
                    <a:pt x="236" y="168"/>
                  </a:lnTo>
                  <a:lnTo>
                    <a:pt x="224" y="182"/>
                  </a:lnTo>
                  <a:lnTo>
                    <a:pt x="219" y="188"/>
                  </a:lnTo>
                  <a:lnTo>
                    <a:pt x="221" y="188"/>
                  </a:lnTo>
                  <a:lnTo>
                    <a:pt x="225" y="188"/>
                  </a:lnTo>
                  <a:lnTo>
                    <a:pt x="233" y="189"/>
                  </a:lnTo>
                  <a:lnTo>
                    <a:pt x="242" y="191"/>
                  </a:lnTo>
                  <a:lnTo>
                    <a:pt x="251" y="191"/>
                  </a:lnTo>
                  <a:lnTo>
                    <a:pt x="260" y="192"/>
                  </a:lnTo>
                  <a:lnTo>
                    <a:pt x="269" y="194"/>
                  </a:lnTo>
                  <a:lnTo>
                    <a:pt x="276" y="194"/>
                  </a:lnTo>
                  <a:lnTo>
                    <a:pt x="258" y="209"/>
                  </a:lnTo>
                  <a:lnTo>
                    <a:pt x="230" y="230"/>
                  </a:lnTo>
                  <a:lnTo>
                    <a:pt x="195" y="257"/>
                  </a:lnTo>
                  <a:lnTo>
                    <a:pt x="158" y="285"/>
                  </a:lnTo>
                  <a:lnTo>
                    <a:pt x="122" y="314"/>
                  </a:lnTo>
                  <a:lnTo>
                    <a:pt x="88" y="340"/>
                  </a:lnTo>
                  <a:lnTo>
                    <a:pt x="63" y="359"/>
                  </a:lnTo>
                  <a:lnTo>
                    <a:pt x="48" y="371"/>
                  </a:lnTo>
                  <a:lnTo>
                    <a:pt x="45" y="349"/>
                  </a:lnTo>
                  <a:lnTo>
                    <a:pt x="39" y="308"/>
                  </a:lnTo>
                  <a:lnTo>
                    <a:pt x="31" y="257"/>
                  </a:lnTo>
                  <a:lnTo>
                    <a:pt x="24" y="201"/>
                  </a:lnTo>
                  <a:lnTo>
                    <a:pt x="15" y="145"/>
                  </a:lnTo>
                  <a:lnTo>
                    <a:pt x="7" y="97"/>
                  </a:lnTo>
                  <a:lnTo>
                    <a:pt x="3" y="63"/>
                  </a:lnTo>
                  <a:lnTo>
                    <a:pt x="0" y="46"/>
                  </a:lnTo>
                  <a:lnTo>
                    <a:pt x="6" y="42"/>
                  </a:lnTo>
                  <a:lnTo>
                    <a:pt x="16" y="36"/>
                  </a:lnTo>
                  <a:lnTo>
                    <a:pt x="30" y="30"/>
                  </a:lnTo>
                  <a:lnTo>
                    <a:pt x="43" y="22"/>
                  </a:lnTo>
                  <a:lnTo>
                    <a:pt x="57" y="15"/>
                  </a:lnTo>
                  <a:lnTo>
                    <a:pt x="67" y="7"/>
                  </a:lnTo>
                  <a:lnTo>
                    <a:pt x="78" y="3"/>
                  </a:lnTo>
                  <a:lnTo>
                    <a:pt x="82" y="0"/>
                  </a:lnTo>
                  <a:close/>
                </a:path>
              </a:pathLst>
            </a:custGeom>
            <a:solidFill>
              <a:srgbClr val="FFFFFF"/>
            </a:solidFill>
            <a:ln w="9525">
              <a:noFill/>
              <a:round/>
              <a:headEnd/>
              <a:tailEnd/>
            </a:ln>
          </p:spPr>
          <p:txBody>
            <a:bodyPr/>
            <a:lstStyle/>
            <a:p>
              <a:endParaRPr lang="he-IL"/>
            </a:p>
          </p:txBody>
        </p:sp>
        <p:sp>
          <p:nvSpPr>
            <p:cNvPr id="13351" name="Freeform 57"/>
            <p:cNvSpPr>
              <a:spLocks/>
            </p:cNvSpPr>
            <p:nvPr/>
          </p:nvSpPr>
          <p:spPr bwMode="auto">
            <a:xfrm>
              <a:off x="696" y="2906"/>
              <a:ext cx="25" cy="54"/>
            </a:xfrm>
            <a:custGeom>
              <a:avLst/>
              <a:gdLst>
                <a:gd name="T0" fmla="*/ 8 w 50"/>
                <a:gd name="T1" fmla="*/ 0 h 108"/>
                <a:gd name="T2" fmla="*/ 0 w 50"/>
                <a:gd name="T3" fmla="*/ 54 h 108"/>
                <a:gd name="T4" fmla="*/ 25 w 50"/>
                <a:gd name="T5" fmla="*/ 3 h 108"/>
                <a:gd name="T6" fmla="*/ 8 w 50"/>
                <a:gd name="T7" fmla="*/ 0 h 108"/>
                <a:gd name="T8" fmla="*/ 0 60000 65536"/>
                <a:gd name="T9" fmla="*/ 0 60000 65536"/>
                <a:gd name="T10" fmla="*/ 0 60000 65536"/>
                <a:gd name="T11" fmla="*/ 0 60000 65536"/>
                <a:gd name="T12" fmla="*/ 0 w 50"/>
                <a:gd name="T13" fmla="*/ 0 h 108"/>
                <a:gd name="T14" fmla="*/ 50 w 50"/>
                <a:gd name="T15" fmla="*/ 108 h 108"/>
              </a:gdLst>
              <a:ahLst/>
              <a:cxnLst>
                <a:cxn ang="T8">
                  <a:pos x="T0" y="T1"/>
                </a:cxn>
                <a:cxn ang="T9">
                  <a:pos x="T2" y="T3"/>
                </a:cxn>
                <a:cxn ang="T10">
                  <a:pos x="T4" y="T5"/>
                </a:cxn>
                <a:cxn ang="T11">
                  <a:pos x="T6" y="T7"/>
                </a:cxn>
              </a:cxnLst>
              <a:rect l="T12" t="T13" r="T14" b="T15"/>
              <a:pathLst>
                <a:path w="50" h="108">
                  <a:moveTo>
                    <a:pt x="16" y="0"/>
                  </a:moveTo>
                  <a:lnTo>
                    <a:pt x="0" y="108"/>
                  </a:lnTo>
                  <a:lnTo>
                    <a:pt x="50" y="6"/>
                  </a:lnTo>
                  <a:lnTo>
                    <a:pt x="16" y="0"/>
                  </a:lnTo>
                  <a:close/>
                </a:path>
              </a:pathLst>
            </a:custGeom>
            <a:solidFill>
              <a:srgbClr val="000000"/>
            </a:solidFill>
            <a:ln w="9525">
              <a:noFill/>
              <a:round/>
              <a:headEnd/>
              <a:tailEnd/>
            </a:ln>
          </p:spPr>
          <p:txBody>
            <a:bodyPr/>
            <a:lstStyle/>
            <a:p>
              <a:endParaRPr lang="he-IL"/>
            </a:p>
          </p:txBody>
        </p:sp>
        <p:sp>
          <p:nvSpPr>
            <p:cNvPr id="13352" name="Freeform 58"/>
            <p:cNvSpPr>
              <a:spLocks/>
            </p:cNvSpPr>
            <p:nvPr/>
          </p:nvSpPr>
          <p:spPr bwMode="auto">
            <a:xfrm>
              <a:off x="721" y="2918"/>
              <a:ext cx="35" cy="81"/>
            </a:xfrm>
            <a:custGeom>
              <a:avLst/>
              <a:gdLst>
                <a:gd name="T0" fmla="*/ 23 w 69"/>
                <a:gd name="T1" fmla="*/ 0 h 162"/>
                <a:gd name="T2" fmla="*/ 0 w 69"/>
                <a:gd name="T3" fmla="*/ 81 h 162"/>
                <a:gd name="T4" fmla="*/ 35 w 69"/>
                <a:gd name="T5" fmla="*/ 21 h 162"/>
                <a:gd name="T6" fmla="*/ 23 w 69"/>
                <a:gd name="T7" fmla="*/ 0 h 162"/>
                <a:gd name="T8" fmla="*/ 0 60000 65536"/>
                <a:gd name="T9" fmla="*/ 0 60000 65536"/>
                <a:gd name="T10" fmla="*/ 0 60000 65536"/>
                <a:gd name="T11" fmla="*/ 0 60000 65536"/>
                <a:gd name="T12" fmla="*/ 0 w 69"/>
                <a:gd name="T13" fmla="*/ 0 h 162"/>
                <a:gd name="T14" fmla="*/ 69 w 69"/>
                <a:gd name="T15" fmla="*/ 162 h 162"/>
              </a:gdLst>
              <a:ahLst/>
              <a:cxnLst>
                <a:cxn ang="T8">
                  <a:pos x="T0" y="T1"/>
                </a:cxn>
                <a:cxn ang="T9">
                  <a:pos x="T2" y="T3"/>
                </a:cxn>
                <a:cxn ang="T10">
                  <a:pos x="T4" y="T5"/>
                </a:cxn>
                <a:cxn ang="T11">
                  <a:pos x="T6" y="T7"/>
                </a:cxn>
              </a:cxnLst>
              <a:rect l="T12" t="T13" r="T14" b="T15"/>
              <a:pathLst>
                <a:path w="69" h="162">
                  <a:moveTo>
                    <a:pt x="45" y="0"/>
                  </a:moveTo>
                  <a:lnTo>
                    <a:pt x="0" y="162"/>
                  </a:lnTo>
                  <a:lnTo>
                    <a:pt x="69" y="42"/>
                  </a:lnTo>
                  <a:lnTo>
                    <a:pt x="45" y="0"/>
                  </a:lnTo>
                  <a:close/>
                </a:path>
              </a:pathLst>
            </a:custGeom>
            <a:solidFill>
              <a:srgbClr val="000000"/>
            </a:solidFill>
            <a:ln w="9525">
              <a:noFill/>
              <a:round/>
              <a:headEnd/>
              <a:tailEnd/>
            </a:ln>
          </p:spPr>
          <p:txBody>
            <a:bodyPr/>
            <a:lstStyle/>
            <a:p>
              <a:endParaRPr lang="he-IL"/>
            </a:p>
          </p:txBody>
        </p:sp>
        <p:sp>
          <p:nvSpPr>
            <p:cNvPr id="13353" name="Freeform 59"/>
            <p:cNvSpPr>
              <a:spLocks/>
            </p:cNvSpPr>
            <p:nvPr/>
          </p:nvSpPr>
          <p:spPr bwMode="auto">
            <a:xfrm>
              <a:off x="683" y="3024"/>
              <a:ext cx="46" cy="70"/>
            </a:xfrm>
            <a:custGeom>
              <a:avLst/>
              <a:gdLst>
                <a:gd name="T0" fmla="*/ 0 w 92"/>
                <a:gd name="T1" fmla="*/ 67 h 140"/>
                <a:gd name="T2" fmla="*/ 8 w 92"/>
                <a:gd name="T3" fmla="*/ 70 h 140"/>
                <a:gd name="T4" fmla="*/ 46 w 92"/>
                <a:gd name="T5" fmla="*/ 17 h 140"/>
                <a:gd name="T6" fmla="*/ 39 w 92"/>
                <a:gd name="T7" fmla="*/ 11 h 140"/>
                <a:gd name="T8" fmla="*/ 39 w 92"/>
                <a:gd name="T9" fmla="*/ 12 h 140"/>
                <a:gd name="T10" fmla="*/ 37 w 92"/>
                <a:gd name="T11" fmla="*/ 15 h 140"/>
                <a:gd name="T12" fmla="*/ 34 w 92"/>
                <a:gd name="T13" fmla="*/ 18 h 140"/>
                <a:gd name="T14" fmla="*/ 30 w 92"/>
                <a:gd name="T15" fmla="*/ 24 h 140"/>
                <a:gd name="T16" fmla="*/ 26 w 92"/>
                <a:gd name="T17" fmla="*/ 30 h 140"/>
                <a:gd name="T18" fmla="*/ 22 w 92"/>
                <a:gd name="T19" fmla="*/ 36 h 140"/>
                <a:gd name="T20" fmla="*/ 17 w 92"/>
                <a:gd name="T21" fmla="*/ 42 h 140"/>
                <a:gd name="T22" fmla="*/ 12 w 92"/>
                <a:gd name="T23" fmla="*/ 48 h 140"/>
                <a:gd name="T24" fmla="*/ 17 w 92"/>
                <a:gd name="T25" fmla="*/ 33 h 140"/>
                <a:gd name="T26" fmla="*/ 20 w 92"/>
                <a:gd name="T27" fmla="*/ 18 h 140"/>
                <a:gd name="T28" fmla="*/ 22 w 92"/>
                <a:gd name="T29" fmla="*/ 6 h 140"/>
                <a:gd name="T30" fmla="*/ 23 w 92"/>
                <a:gd name="T31" fmla="*/ 2 h 140"/>
                <a:gd name="T32" fmla="*/ 15 w 92"/>
                <a:gd name="T33" fmla="*/ 0 h 140"/>
                <a:gd name="T34" fmla="*/ 0 w 92"/>
                <a:gd name="T35" fmla="*/ 67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
                <a:gd name="T55" fmla="*/ 0 h 140"/>
                <a:gd name="T56" fmla="*/ 92 w 92"/>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 h="140">
                  <a:moveTo>
                    <a:pt x="0" y="134"/>
                  </a:moveTo>
                  <a:lnTo>
                    <a:pt x="16" y="140"/>
                  </a:lnTo>
                  <a:lnTo>
                    <a:pt x="92" y="33"/>
                  </a:lnTo>
                  <a:lnTo>
                    <a:pt x="78" y="22"/>
                  </a:lnTo>
                  <a:lnTo>
                    <a:pt x="77" y="24"/>
                  </a:lnTo>
                  <a:lnTo>
                    <a:pt x="74" y="30"/>
                  </a:lnTo>
                  <a:lnTo>
                    <a:pt x="68" y="37"/>
                  </a:lnTo>
                  <a:lnTo>
                    <a:pt x="60" y="48"/>
                  </a:lnTo>
                  <a:lnTo>
                    <a:pt x="53" y="60"/>
                  </a:lnTo>
                  <a:lnTo>
                    <a:pt x="43" y="72"/>
                  </a:lnTo>
                  <a:lnTo>
                    <a:pt x="34" y="84"/>
                  </a:lnTo>
                  <a:lnTo>
                    <a:pt x="25" y="96"/>
                  </a:lnTo>
                  <a:lnTo>
                    <a:pt x="33" y="66"/>
                  </a:lnTo>
                  <a:lnTo>
                    <a:pt x="39" y="36"/>
                  </a:lnTo>
                  <a:lnTo>
                    <a:pt x="43" y="13"/>
                  </a:lnTo>
                  <a:lnTo>
                    <a:pt x="45" y="4"/>
                  </a:lnTo>
                  <a:lnTo>
                    <a:pt x="30" y="0"/>
                  </a:lnTo>
                  <a:lnTo>
                    <a:pt x="0" y="134"/>
                  </a:lnTo>
                  <a:close/>
                </a:path>
              </a:pathLst>
            </a:custGeom>
            <a:solidFill>
              <a:srgbClr val="000000"/>
            </a:solidFill>
            <a:ln w="9525">
              <a:noFill/>
              <a:round/>
              <a:headEnd/>
              <a:tailEnd/>
            </a:ln>
          </p:spPr>
          <p:txBody>
            <a:bodyPr/>
            <a:lstStyle/>
            <a:p>
              <a:endParaRPr lang="he-IL"/>
            </a:p>
          </p:txBody>
        </p:sp>
        <p:sp>
          <p:nvSpPr>
            <p:cNvPr id="13354" name="Freeform 60"/>
            <p:cNvSpPr>
              <a:spLocks/>
            </p:cNvSpPr>
            <p:nvPr/>
          </p:nvSpPr>
          <p:spPr bwMode="auto">
            <a:xfrm>
              <a:off x="793" y="2811"/>
              <a:ext cx="53" cy="62"/>
            </a:xfrm>
            <a:custGeom>
              <a:avLst/>
              <a:gdLst>
                <a:gd name="T0" fmla="*/ 0 w 107"/>
                <a:gd name="T1" fmla="*/ 4 h 125"/>
                <a:gd name="T2" fmla="*/ 22 w 107"/>
                <a:gd name="T3" fmla="*/ 22 h 125"/>
                <a:gd name="T4" fmla="*/ 23 w 107"/>
                <a:gd name="T5" fmla="*/ 24 h 125"/>
                <a:gd name="T6" fmla="*/ 26 w 107"/>
                <a:gd name="T7" fmla="*/ 28 h 125"/>
                <a:gd name="T8" fmla="*/ 30 w 107"/>
                <a:gd name="T9" fmla="*/ 35 h 125"/>
                <a:gd name="T10" fmla="*/ 35 w 107"/>
                <a:gd name="T11" fmla="*/ 42 h 125"/>
                <a:gd name="T12" fmla="*/ 41 w 107"/>
                <a:gd name="T13" fmla="*/ 49 h 125"/>
                <a:gd name="T14" fmla="*/ 44 w 107"/>
                <a:gd name="T15" fmla="*/ 56 h 125"/>
                <a:gd name="T16" fmla="*/ 47 w 107"/>
                <a:gd name="T17" fmla="*/ 61 h 125"/>
                <a:gd name="T18" fmla="*/ 49 w 107"/>
                <a:gd name="T19" fmla="*/ 62 h 125"/>
                <a:gd name="T20" fmla="*/ 53 w 107"/>
                <a:gd name="T21" fmla="*/ 59 h 125"/>
                <a:gd name="T22" fmla="*/ 26 w 107"/>
                <a:gd name="T23" fmla="*/ 18 h 125"/>
                <a:gd name="T24" fmla="*/ 22 w 107"/>
                <a:gd name="T25" fmla="*/ 15 h 125"/>
                <a:gd name="T26" fmla="*/ 15 w 107"/>
                <a:gd name="T27" fmla="*/ 9 h 125"/>
                <a:gd name="T28" fmla="*/ 7 w 107"/>
                <a:gd name="T29" fmla="*/ 3 h 125"/>
                <a:gd name="T30" fmla="*/ 4 w 107"/>
                <a:gd name="T31" fmla="*/ 0 h 125"/>
                <a:gd name="T32" fmla="*/ 0 w 107"/>
                <a:gd name="T33" fmla="*/ 4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
                <a:gd name="T52" fmla="*/ 0 h 125"/>
                <a:gd name="T53" fmla="*/ 107 w 107"/>
                <a:gd name="T54" fmla="*/ 125 h 1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 h="125">
                  <a:moveTo>
                    <a:pt x="0" y="9"/>
                  </a:moveTo>
                  <a:lnTo>
                    <a:pt x="44" y="44"/>
                  </a:lnTo>
                  <a:lnTo>
                    <a:pt x="47" y="48"/>
                  </a:lnTo>
                  <a:lnTo>
                    <a:pt x="53" y="57"/>
                  </a:lnTo>
                  <a:lnTo>
                    <a:pt x="61" y="71"/>
                  </a:lnTo>
                  <a:lnTo>
                    <a:pt x="71" y="84"/>
                  </a:lnTo>
                  <a:lnTo>
                    <a:pt x="82" y="99"/>
                  </a:lnTo>
                  <a:lnTo>
                    <a:pt x="89" y="113"/>
                  </a:lnTo>
                  <a:lnTo>
                    <a:pt x="95" y="122"/>
                  </a:lnTo>
                  <a:lnTo>
                    <a:pt x="98" y="125"/>
                  </a:lnTo>
                  <a:lnTo>
                    <a:pt x="107" y="119"/>
                  </a:lnTo>
                  <a:lnTo>
                    <a:pt x="52" y="36"/>
                  </a:lnTo>
                  <a:lnTo>
                    <a:pt x="44" y="30"/>
                  </a:lnTo>
                  <a:lnTo>
                    <a:pt x="30" y="18"/>
                  </a:lnTo>
                  <a:lnTo>
                    <a:pt x="15" y="6"/>
                  </a:lnTo>
                  <a:lnTo>
                    <a:pt x="8" y="0"/>
                  </a:lnTo>
                  <a:lnTo>
                    <a:pt x="0" y="9"/>
                  </a:lnTo>
                  <a:close/>
                </a:path>
              </a:pathLst>
            </a:custGeom>
            <a:solidFill>
              <a:srgbClr val="000000"/>
            </a:solidFill>
            <a:ln w="9525">
              <a:noFill/>
              <a:round/>
              <a:headEnd/>
              <a:tailEnd/>
            </a:ln>
          </p:spPr>
          <p:txBody>
            <a:bodyPr/>
            <a:lstStyle/>
            <a:p>
              <a:endParaRPr lang="he-IL"/>
            </a:p>
          </p:txBody>
        </p:sp>
        <p:sp>
          <p:nvSpPr>
            <p:cNvPr id="13355" name="Freeform 61"/>
            <p:cNvSpPr>
              <a:spLocks/>
            </p:cNvSpPr>
            <p:nvPr/>
          </p:nvSpPr>
          <p:spPr bwMode="auto">
            <a:xfrm>
              <a:off x="655" y="2803"/>
              <a:ext cx="35" cy="31"/>
            </a:xfrm>
            <a:custGeom>
              <a:avLst/>
              <a:gdLst>
                <a:gd name="T0" fmla="*/ 0 w 69"/>
                <a:gd name="T1" fmla="*/ 27 h 63"/>
                <a:gd name="T2" fmla="*/ 5 w 69"/>
                <a:gd name="T3" fmla="*/ 31 h 63"/>
                <a:gd name="T4" fmla="*/ 35 w 69"/>
                <a:gd name="T5" fmla="*/ 4 h 63"/>
                <a:gd name="T6" fmla="*/ 31 w 69"/>
                <a:gd name="T7" fmla="*/ 0 h 63"/>
                <a:gd name="T8" fmla="*/ 0 w 69"/>
                <a:gd name="T9" fmla="*/ 27 h 63"/>
                <a:gd name="T10" fmla="*/ 0 60000 65536"/>
                <a:gd name="T11" fmla="*/ 0 60000 65536"/>
                <a:gd name="T12" fmla="*/ 0 60000 65536"/>
                <a:gd name="T13" fmla="*/ 0 60000 65536"/>
                <a:gd name="T14" fmla="*/ 0 60000 65536"/>
                <a:gd name="T15" fmla="*/ 0 w 69"/>
                <a:gd name="T16" fmla="*/ 0 h 63"/>
                <a:gd name="T17" fmla="*/ 69 w 69"/>
                <a:gd name="T18" fmla="*/ 63 h 63"/>
              </a:gdLst>
              <a:ahLst/>
              <a:cxnLst>
                <a:cxn ang="T10">
                  <a:pos x="T0" y="T1"/>
                </a:cxn>
                <a:cxn ang="T11">
                  <a:pos x="T2" y="T3"/>
                </a:cxn>
                <a:cxn ang="T12">
                  <a:pos x="T4" y="T5"/>
                </a:cxn>
                <a:cxn ang="T13">
                  <a:pos x="T6" y="T7"/>
                </a:cxn>
                <a:cxn ang="T14">
                  <a:pos x="T8" y="T9"/>
                </a:cxn>
              </a:cxnLst>
              <a:rect l="T15" t="T16" r="T17" b="T18"/>
              <a:pathLst>
                <a:path w="69" h="63">
                  <a:moveTo>
                    <a:pt x="0" y="54"/>
                  </a:moveTo>
                  <a:lnTo>
                    <a:pt x="9" y="63"/>
                  </a:lnTo>
                  <a:lnTo>
                    <a:pt x="69" y="9"/>
                  </a:lnTo>
                  <a:lnTo>
                    <a:pt x="62" y="0"/>
                  </a:lnTo>
                  <a:lnTo>
                    <a:pt x="0" y="54"/>
                  </a:lnTo>
                  <a:close/>
                </a:path>
              </a:pathLst>
            </a:custGeom>
            <a:solidFill>
              <a:srgbClr val="000000"/>
            </a:solidFill>
            <a:ln w="9525">
              <a:noFill/>
              <a:round/>
              <a:headEnd/>
              <a:tailEnd/>
            </a:ln>
          </p:spPr>
          <p:txBody>
            <a:bodyPr/>
            <a:lstStyle/>
            <a:p>
              <a:endParaRPr lang="he-IL"/>
            </a:p>
          </p:txBody>
        </p:sp>
        <p:sp>
          <p:nvSpPr>
            <p:cNvPr id="13356" name="Freeform 62"/>
            <p:cNvSpPr>
              <a:spLocks/>
            </p:cNvSpPr>
            <p:nvPr/>
          </p:nvSpPr>
          <p:spPr bwMode="auto">
            <a:xfrm>
              <a:off x="690" y="2799"/>
              <a:ext cx="20" cy="21"/>
            </a:xfrm>
            <a:custGeom>
              <a:avLst/>
              <a:gdLst>
                <a:gd name="T0" fmla="*/ 0 w 41"/>
                <a:gd name="T1" fmla="*/ 17 h 42"/>
                <a:gd name="T2" fmla="*/ 4 w 41"/>
                <a:gd name="T3" fmla="*/ 21 h 42"/>
                <a:gd name="T4" fmla="*/ 20 w 41"/>
                <a:gd name="T5" fmla="*/ 4 h 42"/>
                <a:gd name="T6" fmla="*/ 16 w 41"/>
                <a:gd name="T7" fmla="*/ 0 h 42"/>
                <a:gd name="T8" fmla="*/ 0 w 41"/>
                <a:gd name="T9" fmla="*/ 17 h 42"/>
                <a:gd name="T10" fmla="*/ 0 60000 65536"/>
                <a:gd name="T11" fmla="*/ 0 60000 65536"/>
                <a:gd name="T12" fmla="*/ 0 60000 65536"/>
                <a:gd name="T13" fmla="*/ 0 60000 65536"/>
                <a:gd name="T14" fmla="*/ 0 60000 65536"/>
                <a:gd name="T15" fmla="*/ 0 w 41"/>
                <a:gd name="T16" fmla="*/ 0 h 42"/>
                <a:gd name="T17" fmla="*/ 41 w 41"/>
                <a:gd name="T18" fmla="*/ 42 h 42"/>
              </a:gdLst>
              <a:ahLst/>
              <a:cxnLst>
                <a:cxn ang="T10">
                  <a:pos x="T0" y="T1"/>
                </a:cxn>
                <a:cxn ang="T11">
                  <a:pos x="T2" y="T3"/>
                </a:cxn>
                <a:cxn ang="T12">
                  <a:pos x="T4" y="T5"/>
                </a:cxn>
                <a:cxn ang="T13">
                  <a:pos x="T6" y="T7"/>
                </a:cxn>
                <a:cxn ang="T14">
                  <a:pos x="T8" y="T9"/>
                </a:cxn>
              </a:cxnLst>
              <a:rect l="T15" t="T16" r="T17" b="T18"/>
              <a:pathLst>
                <a:path w="41" h="42">
                  <a:moveTo>
                    <a:pt x="0" y="33"/>
                  </a:moveTo>
                  <a:lnTo>
                    <a:pt x="9" y="42"/>
                  </a:lnTo>
                  <a:lnTo>
                    <a:pt x="41" y="8"/>
                  </a:lnTo>
                  <a:lnTo>
                    <a:pt x="33" y="0"/>
                  </a:lnTo>
                  <a:lnTo>
                    <a:pt x="0" y="33"/>
                  </a:lnTo>
                  <a:close/>
                </a:path>
              </a:pathLst>
            </a:custGeom>
            <a:solidFill>
              <a:srgbClr val="000000"/>
            </a:solidFill>
            <a:ln w="9525">
              <a:noFill/>
              <a:round/>
              <a:headEnd/>
              <a:tailEnd/>
            </a:ln>
          </p:spPr>
          <p:txBody>
            <a:bodyPr/>
            <a:lstStyle/>
            <a:p>
              <a:endParaRPr lang="he-IL"/>
            </a:p>
          </p:txBody>
        </p:sp>
        <p:sp>
          <p:nvSpPr>
            <p:cNvPr id="13357" name="Freeform 63"/>
            <p:cNvSpPr>
              <a:spLocks/>
            </p:cNvSpPr>
            <p:nvPr/>
          </p:nvSpPr>
          <p:spPr bwMode="auto">
            <a:xfrm>
              <a:off x="770" y="2808"/>
              <a:ext cx="18" cy="29"/>
            </a:xfrm>
            <a:custGeom>
              <a:avLst/>
              <a:gdLst>
                <a:gd name="T0" fmla="*/ 0 w 36"/>
                <a:gd name="T1" fmla="*/ 3 h 57"/>
                <a:gd name="T2" fmla="*/ 13 w 36"/>
                <a:gd name="T3" fmla="*/ 29 h 57"/>
                <a:gd name="T4" fmla="*/ 18 w 36"/>
                <a:gd name="T5" fmla="*/ 26 h 57"/>
                <a:gd name="T6" fmla="*/ 5 w 36"/>
                <a:gd name="T7" fmla="*/ 0 h 57"/>
                <a:gd name="T8" fmla="*/ 0 w 36"/>
                <a:gd name="T9" fmla="*/ 3 h 57"/>
                <a:gd name="T10" fmla="*/ 0 60000 65536"/>
                <a:gd name="T11" fmla="*/ 0 60000 65536"/>
                <a:gd name="T12" fmla="*/ 0 60000 65536"/>
                <a:gd name="T13" fmla="*/ 0 60000 65536"/>
                <a:gd name="T14" fmla="*/ 0 60000 65536"/>
                <a:gd name="T15" fmla="*/ 0 w 36"/>
                <a:gd name="T16" fmla="*/ 0 h 57"/>
                <a:gd name="T17" fmla="*/ 36 w 36"/>
                <a:gd name="T18" fmla="*/ 57 h 57"/>
              </a:gdLst>
              <a:ahLst/>
              <a:cxnLst>
                <a:cxn ang="T10">
                  <a:pos x="T0" y="T1"/>
                </a:cxn>
                <a:cxn ang="T11">
                  <a:pos x="T2" y="T3"/>
                </a:cxn>
                <a:cxn ang="T12">
                  <a:pos x="T4" y="T5"/>
                </a:cxn>
                <a:cxn ang="T13">
                  <a:pos x="T6" y="T7"/>
                </a:cxn>
                <a:cxn ang="T14">
                  <a:pos x="T8" y="T9"/>
                </a:cxn>
              </a:cxnLst>
              <a:rect l="T15" t="T16" r="T17" b="T18"/>
              <a:pathLst>
                <a:path w="36" h="57">
                  <a:moveTo>
                    <a:pt x="0" y="5"/>
                  </a:moveTo>
                  <a:lnTo>
                    <a:pt x="27" y="57"/>
                  </a:lnTo>
                  <a:lnTo>
                    <a:pt x="36" y="51"/>
                  </a:lnTo>
                  <a:lnTo>
                    <a:pt x="11" y="0"/>
                  </a:lnTo>
                  <a:lnTo>
                    <a:pt x="0" y="5"/>
                  </a:lnTo>
                  <a:close/>
                </a:path>
              </a:pathLst>
            </a:custGeom>
            <a:solidFill>
              <a:srgbClr val="000000"/>
            </a:solidFill>
            <a:ln w="9525">
              <a:noFill/>
              <a:round/>
              <a:headEnd/>
              <a:tailEnd/>
            </a:ln>
          </p:spPr>
          <p:txBody>
            <a:bodyPr/>
            <a:lstStyle/>
            <a:p>
              <a:endParaRPr lang="he-IL"/>
            </a:p>
          </p:txBody>
        </p:sp>
        <p:sp>
          <p:nvSpPr>
            <p:cNvPr id="13358" name="Freeform 64"/>
            <p:cNvSpPr>
              <a:spLocks/>
            </p:cNvSpPr>
            <p:nvPr/>
          </p:nvSpPr>
          <p:spPr bwMode="auto">
            <a:xfrm>
              <a:off x="769" y="2902"/>
              <a:ext cx="330" cy="492"/>
            </a:xfrm>
            <a:custGeom>
              <a:avLst/>
              <a:gdLst>
                <a:gd name="T0" fmla="*/ 211 w 662"/>
                <a:gd name="T1" fmla="*/ 5 h 984"/>
                <a:gd name="T2" fmla="*/ 204 w 662"/>
                <a:gd name="T3" fmla="*/ 7 h 984"/>
                <a:gd name="T4" fmla="*/ 205 w 662"/>
                <a:gd name="T5" fmla="*/ 48 h 984"/>
                <a:gd name="T6" fmla="*/ 206 w 662"/>
                <a:gd name="T7" fmla="*/ 139 h 984"/>
                <a:gd name="T8" fmla="*/ 207 w 662"/>
                <a:gd name="T9" fmla="*/ 234 h 984"/>
                <a:gd name="T10" fmla="*/ 208 w 662"/>
                <a:gd name="T11" fmla="*/ 289 h 984"/>
                <a:gd name="T12" fmla="*/ 202 w 662"/>
                <a:gd name="T13" fmla="*/ 288 h 984"/>
                <a:gd name="T14" fmla="*/ 193 w 662"/>
                <a:gd name="T15" fmla="*/ 286 h 984"/>
                <a:gd name="T16" fmla="*/ 182 w 662"/>
                <a:gd name="T17" fmla="*/ 283 h 984"/>
                <a:gd name="T18" fmla="*/ 169 w 662"/>
                <a:gd name="T19" fmla="*/ 280 h 984"/>
                <a:gd name="T20" fmla="*/ 155 w 662"/>
                <a:gd name="T21" fmla="*/ 277 h 984"/>
                <a:gd name="T22" fmla="*/ 140 w 662"/>
                <a:gd name="T23" fmla="*/ 273 h 984"/>
                <a:gd name="T24" fmla="*/ 124 w 662"/>
                <a:gd name="T25" fmla="*/ 270 h 984"/>
                <a:gd name="T26" fmla="*/ 108 w 662"/>
                <a:gd name="T27" fmla="*/ 266 h 984"/>
                <a:gd name="T28" fmla="*/ 92 w 662"/>
                <a:gd name="T29" fmla="*/ 263 h 984"/>
                <a:gd name="T30" fmla="*/ 77 w 662"/>
                <a:gd name="T31" fmla="*/ 259 h 984"/>
                <a:gd name="T32" fmla="*/ 63 w 662"/>
                <a:gd name="T33" fmla="*/ 255 h 984"/>
                <a:gd name="T34" fmla="*/ 50 w 662"/>
                <a:gd name="T35" fmla="*/ 252 h 984"/>
                <a:gd name="T36" fmla="*/ 41 w 662"/>
                <a:gd name="T37" fmla="*/ 250 h 984"/>
                <a:gd name="T38" fmla="*/ 32 w 662"/>
                <a:gd name="T39" fmla="*/ 248 h 984"/>
                <a:gd name="T40" fmla="*/ 27 w 662"/>
                <a:gd name="T41" fmla="*/ 247 h 984"/>
                <a:gd name="T42" fmla="*/ 25 w 662"/>
                <a:gd name="T43" fmla="*/ 246 h 984"/>
                <a:gd name="T44" fmla="*/ 0 w 662"/>
                <a:gd name="T45" fmla="*/ 376 h 984"/>
                <a:gd name="T46" fmla="*/ 330 w 662"/>
                <a:gd name="T47" fmla="*/ 492 h 984"/>
                <a:gd name="T48" fmla="*/ 321 w 662"/>
                <a:gd name="T49" fmla="*/ 88 h 984"/>
                <a:gd name="T50" fmla="*/ 321 w 662"/>
                <a:gd name="T51" fmla="*/ 76 h 984"/>
                <a:gd name="T52" fmla="*/ 320 w 662"/>
                <a:gd name="T53" fmla="*/ 65 h 984"/>
                <a:gd name="T54" fmla="*/ 318 w 662"/>
                <a:gd name="T55" fmla="*/ 54 h 984"/>
                <a:gd name="T56" fmla="*/ 316 w 662"/>
                <a:gd name="T57" fmla="*/ 45 h 984"/>
                <a:gd name="T58" fmla="*/ 311 w 662"/>
                <a:gd name="T59" fmla="*/ 36 h 984"/>
                <a:gd name="T60" fmla="*/ 307 w 662"/>
                <a:gd name="T61" fmla="*/ 27 h 984"/>
                <a:gd name="T62" fmla="*/ 301 w 662"/>
                <a:gd name="T63" fmla="*/ 21 h 984"/>
                <a:gd name="T64" fmla="*/ 294 w 662"/>
                <a:gd name="T65" fmla="*/ 15 h 984"/>
                <a:gd name="T66" fmla="*/ 281 w 662"/>
                <a:gd name="T67" fmla="*/ 7 h 984"/>
                <a:gd name="T68" fmla="*/ 268 w 662"/>
                <a:gd name="T69" fmla="*/ 3 h 984"/>
                <a:gd name="T70" fmla="*/ 254 w 662"/>
                <a:gd name="T71" fmla="*/ 0 h 984"/>
                <a:gd name="T72" fmla="*/ 242 w 662"/>
                <a:gd name="T73" fmla="*/ 0 h 984"/>
                <a:gd name="T74" fmla="*/ 230 w 662"/>
                <a:gd name="T75" fmla="*/ 1 h 984"/>
                <a:gd name="T76" fmla="*/ 220 w 662"/>
                <a:gd name="T77" fmla="*/ 3 h 984"/>
                <a:gd name="T78" fmla="*/ 214 w 662"/>
                <a:gd name="T79" fmla="*/ 4 h 984"/>
                <a:gd name="T80" fmla="*/ 211 w 662"/>
                <a:gd name="T81" fmla="*/ 5 h 9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2"/>
                <a:gd name="T124" fmla="*/ 0 h 984"/>
                <a:gd name="T125" fmla="*/ 662 w 662"/>
                <a:gd name="T126" fmla="*/ 984 h 9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2" h="984">
                  <a:moveTo>
                    <a:pt x="424" y="9"/>
                  </a:moveTo>
                  <a:lnTo>
                    <a:pt x="409" y="14"/>
                  </a:lnTo>
                  <a:lnTo>
                    <a:pt x="411" y="95"/>
                  </a:lnTo>
                  <a:lnTo>
                    <a:pt x="414" y="277"/>
                  </a:lnTo>
                  <a:lnTo>
                    <a:pt x="415" y="468"/>
                  </a:lnTo>
                  <a:lnTo>
                    <a:pt x="417" y="578"/>
                  </a:lnTo>
                  <a:lnTo>
                    <a:pt x="405" y="575"/>
                  </a:lnTo>
                  <a:lnTo>
                    <a:pt x="387" y="572"/>
                  </a:lnTo>
                  <a:lnTo>
                    <a:pt x="366" y="566"/>
                  </a:lnTo>
                  <a:lnTo>
                    <a:pt x="340" y="560"/>
                  </a:lnTo>
                  <a:lnTo>
                    <a:pt x="310" y="554"/>
                  </a:lnTo>
                  <a:lnTo>
                    <a:pt x="280" y="546"/>
                  </a:lnTo>
                  <a:lnTo>
                    <a:pt x="248" y="539"/>
                  </a:lnTo>
                  <a:lnTo>
                    <a:pt x="217" y="531"/>
                  </a:lnTo>
                  <a:lnTo>
                    <a:pt x="185" y="525"/>
                  </a:lnTo>
                  <a:lnTo>
                    <a:pt x="154" y="517"/>
                  </a:lnTo>
                  <a:lnTo>
                    <a:pt x="127" y="511"/>
                  </a:lnTo>
                  <a:lnTo>
                    <a:pt x="101" y="505"/>
                  </a:lnTo>
                  <a:lnTo>
                    <a:pt x="82" y="501"/>
                  </a:lnTo>
                  <a:lnTo>
                    <a:pt x="65" y="496"/>
                  </a:lnTo>
                  <a:lnTo>
                    <a:pt x="54" y="495"/>
                  </a:lnTo>
                  <a:lnTo>
                    <a:pt x="51" y="493"/>
                  </a:lnTo>
                  <a:lnTo>
                    <a:pt x="0" y="751"/>
                  </a:lnTo>
                  <a:lnTo>
                    <a:pt x="662" y="984"/>
                  </a:lnTo>
                  <a:lnTo>
                    <a:pt x="644" y="176"/>
                  </a:lnTo>
                  <a:lnTo>
                    <a:pt x="644" y="152"/>
                  </a:lnTo>
                  <a:lnTo>
                    <a:pt x="642" y="129"/>
                  </a:lnTo>
                  <a:lnTo>
                    <a:pt x="638" y="107"/>
                  </a:lnTo>
                  <a:lnTo>
                    <a:pt x="633" y="89"/>
                  </a:lnTo>
                  <a:lnTo>
                    <a:pt x="624" y="71"/>
                  </a:lnTo>
                  <a:lnTo>
                    <a:pt x="615" y="54"/>
                  </a:lnTo>
                  <a:lnTo>
                    <a:pt x="603" y="41"/>
                  </a:lnTo>
                  <a:lnTo>
                    <a:pt x="590" y="29"/>
                  </a:lnTo>
                  <a:lnTo>
                    <a:pt x="564" y="14"/>
                  </a:lnTo>
                  <a:lnTo>
                    <a:pt x="537" y="5"/>
                  </a:lnTo>
                  <a:lnTo>
                    <a:pt x="510" y="0"/>
                  </a:lnTo>
                  <a:lnTo>
                    <a:pt x="485" y="0"/>
                  </a:lnTo>
                  <a:lnTo>
                    <a:pt x="462" y="2"/>
                  </a:lnTo>
                  <a:lnTo>
                    <a:pt x="442" y="5"/>
                  </a:lnTo>
                  <a:lnTo>
                    <a:pt x="430" y="8"/>
                  </a:lnTo>
                  <a:lnTo>
                    <a:pt x="424" y="9"/>
                  </a:lnTo>
                  <a:close/>
                </a:path>
              </a:pathLst>
            </a:custGeom>
            <a:solidFill>
              <a:srgbClr val="000000"/>
            </a:solidFill>
            <a:ln w="9525">
              <a:noFill/>
              <a:round/>
              <a:headEnd/>
              <a:tailEnd/>
            </a:ln>
          </p:spPr>
          <p:txBody>
            <a:bodyPr/>
            <a:lstStyle/>
            <a:p>
              <a:endParaRPr lang="he-IL"/>
            </a:p>
          </p:txBody>
        </p:sp>
        <p:sp>
          <p:nvSpPr>
            <p:cNvPr id="13359" name="Freeform 65"/>
            <p:cNvSpPr>
              <a:spLocks/>
            </p:cNvSpPr>
            <p:nvPr/>
          </p:nvSpPr>
          <p:spPr bwMode="auto">
            <a:xfrm>
              <a:off x="795" y="2925"/>
              <a:ext cx="281" cy="437"/>
            </a:xfrm>
            <a:custGeom>
              <a:avLst/>
              <a:gdLst>
                <a:gd name="T0" fmla="*/ 255 w 562"/>
                <a:gd name="T1" fmla="*/ 10 h 874"/>
                <a:gd name="T2" fmla="*/ 263 w 562"/>
                <a:gd name="T3" fmla="*/ 18 h 874"/>
                <a:gd name="T4" fmla="*/ 269 w 562"/>
                <a:gd name="T5" fmla="*/ 29 h 874"/>
                <a:gd name="T6" fmla="*/ 272 w 562"/>
                <a:gd name="T7" fmla="*/ 43 h 874"/>
                <a:gd name="T8" fmla="*/ 273 w 562"/>
                <a:gd name="T9" fmla="*/ 59 h 874"/>
                <a:gd name="T10" fmla="*/ 273 w 562"/>
                <a:gd name="T11" fmla="*/ 61 h 874"/>
                <a:gd name="T12" fmla="*/ 273 w 562"/>
                <a:gd name="T13" fmla="*/ 62 h 874"/>
                <a:gd name="T14" fmla="*/ 273 w 562"/>
                <a:gd name="T15" fmla="*/ 64 h 874"/>
                <a:gd name="T16" fmla="*/ 273 w 562"/>
                <a:gd name="T17" fmla="*/ 66 h 874"/>
                <a:gd name="T18" fmla="*/ 273 w 562"/>
                <a:gd name="T19" fmla="*/ 66 h 874"/>
                <a:gd name="T20" fmla="*/ 274 w 562"/>
                <a:gd name="T21" fmla="*/ 113 h 874"/>
                <a:gd name="T22" fmla="*/ 277 w 562"/>
                <a:gd name="T23" fmla="*/ 224 h 874"/>
                <a:gd name="T24" fmla="*/ 279 w 562"/>
                <a:gd name="T25" fmla="*/ 349 h 874"/>
                <a:gd name="T26" fmla="*/ 281 w 562"/>
                <a:gd name="T27" fmla="*/ 437 h 874"/>
                <a:gd name="T28" fmla="*/ 274 w 562"/>
                <a:gd name="T29" fmla="*/ 435 h 874"/>
                <a:gd name="T30" fmla="*/ 262 w 562"/>
                <a:gd name="T31" fmla="*/ 431 h 874"/>
                <a:gd name="T32" fmla="*/ 246 w 562"/>
                <a:gd name="T33" fmla="*/ 425 h 874"/>
                <a:gd name="T34" fmla="*/ 228 w 562"/>
                <a:gd name="T35" fmla="*/ 418 h 874"/>
                <a:gd name="T36" fmla="*/ 207 w 562"/>
                <a:gd name="T37" fmla="*/ 412 h 874"/>
                <a:gd name="T38" fmla="*/ 185 w 562"/>
                <a:gd name="T39" fmla="*/ 403 h 874"/>
                <a:gd name="T40" fmla="*/ 161 w 562"/>
                <a:gd name="T41" fmla="*/ 395 h 874"/>
                <a:gd name="T42" fmla="*/ 137 w 562"/>
                <a:gd name="T43" fmla="*/ 386 h 874"/>
                <a:gd name="T44" fmla="*/ 113 w 562"/>
                <a:gd name="T45" fmla="*/ 378 h 874"/>
                <a:gd name="T46" fmla="*/ 89 w 562"/>
                <a:gd name="T47" fmla="*/ 370 h 874"/>
                <a:gd name="T48" fmla="*/ 67 w 562"/>
                <a:gd name="T49" fmla="*/ 362 h 874"/>
                <a:gd name="T50" fmla="*/ 47 w 562"/>
                <a:gd name="T51" fmla="*/ 355 h 874"/>
                <a:gd name="T52" fmla="*/ 30 w 562"/>
                <a:gd name="T53" fmla="*/ 349 h 874"/>
                <a:gd name="T54" fmla="*/ 16 w 562"/>
                <a:gd name="T55" fmla="*/ 343 h 874"/>
                <a:gd name="T56" fmla="*/ 5 w 562"/>
                <a:gd name="T57" fmla="*/ 340 h 874"/>
                <a:gd name="T58" fmla="*/ 0 w 562"/>
                <a:gd name="T59" fmla="*/ 338 h 874"/>
                <a:gd name="T60" fmla="*/ 3 w 562"/>
                <a:gd name="T61" fmla="*/ 321 h 874"/>
                <a:gd name="T62" fmla="*/ 8 w 562"/>
                <a:gd name="T63" fmla="*/ 296 h 874"/>
                <a:gd name="T64" fmla="*/ 13 w 562"/>
                <a:gd name="T65" fmla="*/ 270 h 874"/>
                <a:gd name="T66" fmla="*/ 18 w 562"/>
                <a:gd name="T67" fmla="*/ 251 h 874"/>
                <a:gd name="T68" fmla="*/ 22 w 562"/>
                <a:gd name="T69" fmla="*/ 253 h 874"/>
                <a:gd name="T70" fmla="*/ 31 w 562"/>
                <a:gd name="T71" fmla="*/ 254 h 874"/>
                <a:gd name="T72" fmla="*/ 42 w 562"/>
                <a:gd name="T73" fmla="*/ 258 h 874"/>
                <a:gd name="T74" fmla="*/ 55 w 562"/>
                <a:gd name="T75" fmla="*/ 261 h 874"/>
                <a:gd name="T76" fmla="*/ 70 w 562"/>
                <a:gd name="T77" fmla="*/ 264 h 874"/>
                <a:gd name="T78" fmla="*/ 85 w 562"/>
                <a:gd name="T79" fmla="*/ 267 h 874"/>
                <a:gd name="T80" fmla="*/ 101 w 562"/>
                <a:gd name="T81" fmla="*/ 271 h 874"/>
                <a:gd name="T82" fmla="*/ 119 w 562"/>
                <a:gd name="T83" fmla="*/ 275 h 874"/>
                <a:gd name="T84" fmla="*/ 136 w 562"/>
                <a:gd name="T85" fmla="*/ 279 h 874"/>
                <a:gd name="T86" fmla="*/ 151 w 562"/>
                <a:gd name="T87" fmla="*/ 282 h 874"/>
                <a:gd name="T88" fmla="*/ 165 w 562"/>
                <a:gd name="T89" fmla="*/ 286 h 874"/>
                <a:gd name="T90" fmla="*/ 179 w 562"/>
                <a:gd name="T91" fmla="*/ 289 h 874"/>
                <a:gd name="T92" fmla="*/ 189 w 562"/>
                <a:gd name="T93" fmla="*/ 291 h 874"/>
                <a:gd name="T94" fmla="*/ 197 w 562"/>
                <a:gd name="T95" fmla="*/ 294 h 874"/>
                <a:gd name="T96" fmla="*/ 203 w 562"/>
                <a:gd name="T97" fmla="*/ 294 h 874"/>
                <a:gd name="T98" fmla="*/ 205 w 562"/>
                <a:gd name="T99" fmla="*/ 295 h 874"/>
                <a:gd name="T100" fmla="*/ 204 w 562"/>
                <a:gd name="T101" fmla="*/ 251 h 874"/>
                <a:gd name="T102" fmla="*/ 203 w 562"/>
                <a:gd name="T103" fmla="*/ 155 h 874"/>
                <a:gd name="T104" fmla="*/ 201 w 562"/>
                <a:gd name="T105" fmla="*/ 55 h 874"/>
                <a:gd name="T106" fmla="*/ 200 w 562"/>
                <a:gd name="T107" fmla="*/ 2 h 874"/>
                <a:gd name="T108" fmla="*/ 206 w 562"/>
                <a:gd name="T109" fmla="*/ 1 h 874"/>
                <a:gd name="T110" fmla="*/ 212 w 562"/>
                <a:gd name="T111" fmla="*/ 0 h 874"/>
                <a:gd name="T112" fmla="*/ 219 w 562"/>
                <a:gd name="T113" fmla="*/ 0 h 874"/>
                <a:gd name="T114" fmla="*/ 226 w 562"/>
                <a:gd name="T115" fmla="*/ 0 h 874"/>
                <a:gd name="T116" fmla="*/ 234 w 562"/>
                <a:gd name="T117" fmla="*/ 1 h 874"/>
                <a:gd name="T118" fmla="*/ 241 w 562"/>
                <a:gd name="T119" fmla="*/ 3 h 874"/>
                <a:gd name="T120" fmla="*/ 248 w 562"/>
                <a:gd name="T121" fmla="*/ 6 h 874"/>
                <a:gd name="T122" fmla="*/ 255 w 562"/>
                <a:gd name="T123" fmla="*/ 10 h 8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2"/>
                <a:gd name="T187" fmla="*/ 0 h 874"/>
                <a:gd name="T188" fmla="*/ 562 w 562"/>
                <a:gd name="T189" fmla="*/ 874 h 8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2" h="874">
                  <a:moveTo>
                    <a:pt x="510" y="20"/>
                  </a:moveTo>
                  <a:lnTo>
                    <a:pt x="526" y="36"/>
                  </a:lnTo>
                  <a:lnTo>
                    <a:pt x="537" y="59"/>
                  </a:lnTo>
                  <a:lnTo>
                    <a:pt x="544" y="86"/>
                  </a:lnTo>
                  <a:lnTo>
                    <a:pt x="546" y="119"/>
                  </a:lnTo>
                  <a:lnTo>
                    <a:pt x="546" y="122"/>
                  </a:lnTo>
                  <a:lnTo>
                    <a:pt x="546" y="125"/>
                  </a:lnTo>
                  <a:lnTo>
                    <a:pt x="546" y="128"/>
                  </a:lnTo>
                  <a:lnTo>
                    <a:pt x="546" y="131"/>
                  </a:lnTo>
                  <a:lnTo>
                    <a:pt x="547" y="227"/>
                  </a:lnTo>
                  <a:lnTo>
                    <a:pt x="553" y="448"/>
                  </a:lnTo>
                  <a:lnTo>
                    <a:pt x="558" y="697"/>
                  </a:lnTo>
                  <a:lnTo>
                    <a:pt x="562" y="874"/>
                  </a:lnTo>
                  <a:lnTo>
                    <a:pt x="547" y="870"/>
                  </a:lnTo>
                  <a:lnTo>
                    <a:pt x="523" y="861"/>
                  </a:lnTo>
                  <a:lnTo>
                    <a:pt x="493" y="850"/>
                  </a:lnTo>
                  <a:lnTo>
                    <a:pt x="456" y="836"/>
                  </a:lnTo>
                  <a:lnTo>
                    <a:pt x="415" y="823"/>
                  </a:lnTo>
                  <a:lnTo>
                    <a:pt x="370" y="806"/>
                  </a:lnTo>
                  <a:lnTo>
                    <a:pt x="322" y="790"/>
                  </a:lnTo>
                  <a:lnTo>
                    <a:pt x="274" y="772"/>
                  </a:lnTo>
                  <a:lnTo>
                    <a:pt x="226" y="755"/>
                  </a:lnTo>
                  <a:lnTo>
                    <a:pt x="179" y="739"/>
                  </a:lnTo>
                  <a:lnTo>
                    <a:pt x="134" y="724"/>
                  </a:lnTo>
                  <a:lnTo>
                    <a:pt x="95" y="709"/>
                  </a:lnTo>
                  <a:lnTo>
                    <a:pt x="60" y="697"/>
                  </a:lnTo>
                  <a:lnTo>
                    <a:pt x="32" y="686"/>
                  </a:lnTo>
                  <a:lnTo>
                    <a:pt x="10" y="680"/>
                  </a:lnTo>
                  <a:lnTo>
                    <a:pt x="0" y="676"/>
                  </a:lnTo>
                  <a:lnTo>
                    <a:pt x="6" y="642"/>
                  </a:lnTo>
                  <a:lnTo>
                    <a:pt x="16" y="591"/>
                  </a:lnTo>
                  <a:lnTo>
                    <a:pt x="27" y="540"/>
                  </a:lnTo>
                  <a:lnTo>
                    <a:pt x="35" y="503"/>
                  </a:lnTo>
                  <a:lnTo>
                    <a:pt x="45" y="506"/>
                  </a:lnTo>
                  <a:lnTo>
                    <a:pt x="62" y="509"/>
                  </a:lnTo>
                  <a:lnTo>
                    <a:pt x="84" y="515"/>
                  </a:lnTo>
                  <a:lnTo>
                    <a:pt x="110" y="521"/>
                  </a:lnTo>
                  <a:lnTo>
                    <a:pt x="140" y="527"/>
                  </a:lnTo>
                  <a:lnTo>
                    <a:pt x="171" y="534"/>
                  </a:lnTo>
                  <a:lnTo>
                    <a:pt x="203" y="542"/>
                  </a:lnTo>
                  <a:lnTo>
                    <a:pt x="238" y="549"/>
                  </a:lnTo>
                  <a:lnTo>
                    <a:pt x="271" y="557"/>
                  </a:lnTo>
                  <a:lnTo>
                    <a:pt x="302" y="564"/>
                  </a:lnTo>
                  <a:lnTo>
                    <a:pt x="331" y="572"/>
                  </a:lnTo>
                  <a:lnTo>
                    <a:pt x="358" y="578"/>
                  </a:lnTo>
                  <a:lnTo>
                    <a:pt x="379" y="582"/>
                  </a:lnTo>
                  <a:lnTo>
                    <a:pt x="395" y="587"/>
                  </a:lnTo>
                  <a:lnTo>
                    <a:pt x="406" y="588"/>
                  </a:lnTo>
                  <a:lnTo>
                    <a:pt x="410" y="590"/>
                  </a:lnTo>
                  <a:lnTo>
                    <a:pt x="409" y="503"/>
                  </a:lnTo>
                  <a:lnTo>
                    <a:pt x="406" y="310"/>
                  </a:lnTo>
                  <a:lnTo>
                    <a:pt x="403" y="110"/>
                  </a:lnTo>
                  <a:lnTo>
                    <a:pt x="401" y="3"/>
                  </a:lnTo>
                  <a:lnTo>
                    <a:pt x="412" y="2"/>
                  </a:lnTo>
                  <a:lnTo>
                    <a:pt x="424" y="0"/>
                  </a:lnTo>
                  <a:lnTo>
                    <a:pt x="438" y="0"/>
                  </a:lnTo>
                  <a:lnTo>
                    <a:pt x="453" y="0"/>
                  </a:lnTo>
                  <a:lnTo>
                    <a:pt x="468" y="2"/>
                  </a:lnTo>
                  <a:lnTo>
                    <a:pt x="483" y="6"/>
                  </a:lnTo>
                  <a:lnTo>
                    <a:pt x="496" y="12"/>
                  </a:lnTo>
                  <a:lnTo>
                    <a:pt x="510" y="20"/>
                  </a:lnTo>
                  <a:close/>
                </a:path>
              </a:pathLst>
            </a:custGeom>
            <a:solidFill>
              <a:srgbClr val="FFFFFF"/>
            </a:solidFill>
            <a:ln w="9525">
              <a:noFill/>
              <a:round/>
              <a:headEnd/>
              <a:tailEnd/>
            </a:ln>
          </p:spPr>
          <p:txBody>
            <a:bodyPr/>
            <a:lstStyle/>
            <a:p>
              <a:endParaRPr lang="he-IL"/>
            </a:p>
          </p:txBody>
        </p:sp>
        <p:sp>
          <p:nvSpPr>
            <p:cNvPr id="13360" name="Freeform 66"/>
            <p:cNvSpPr>
              <a:spLocks/>
            </p:cNvSpPr>
            <p:nvPr/>
          </p:nvSpPr>
          <p:spPr bwMode="auto">
            <a:xfrm>
              <a:off x="581" y="3101"/>
              <a:ext cx="218" cy="156"/>
            </a:xfrm>
            <a:custGeom>
              <a:avLst/>
              <a:gdLst>
                <a:gd name="T0" fmla="*/ 155 w 434"/>
                <a:gd name="T1" fmla="*/ 2 h 311"/>
                <a:gd name="T2" fmla="*/ 0 w 434"/>
                <a:gd name="T3" fmla="*/ 50 h 311"/>
                <a:gd name="T4" fmla="*/ 20 w 434"/>
                <a:gd name="T5" fmla="*/ 97 h 311"/>
                <a:gd name="T6" fmla="*/ 25 w 434"/>
                <a:gd name="T7" fmla="*/ 98 h 311"/>
                <a:gd name="T8" fmla="*/ 37 w 434"/>
                <a:gd name="T9" fmla="*/ 100 h 311"/>
                <a:gd name="T10" fmla="*/ 54 w 434"/>
                <a:gd name="T11" fmla="*/ 104 h 311"/>
                <a:gd name="T12" fmla="*/ 75 w 434"/>
                <a:gd name="T13" fmla="*/ 108 h 311"/>
                <a:gd name="T14" fmla="*/ 95 w 434"/>
                <a:gd name="T15" fmla="*/ 111 h 311"/>
                <a:gd name="T16" fmla="*/ 113 w 434"/>
                <a:gd name="T17" fmla="*/ 115 h 311"/>
                <a:gd name="T18" fmla="*/ 126 w 434"/>
                <a:gd name="T19" fmla="*/ 117 h 311"/>
                <a:gd name="T20" fmla="*/ 132 w 434"/>
                <a:gd name="T21" fmla="*/ 119 h 311"/>
                <a:gd name="T22" fmla="*/ 135 w 434"/>
                <a:gd name="T23" fmla="*/ 121 h 311"/>
                <a:gd name="T24" fmla="*/ 143 w 434"/>
                <a:gd name="T25" fmla="*/ 126 h 311"/>
                <a:gd name="T26" fmla="*/ 152 w 434"/>
                <a:gd name="T27" fmla="*/ 132 h 311"/>
                <a:gd name="T28" fmla="*/ 162 w 434"/>
                <a:gd name="T29" fmla="*/ 138 h 311"/>
                <a:gd name="T30" fmla="*/ 173 w 434"/>
                <a:gd name="T31" fmla="*/ 144 h 311"/>
                <a:gd name="T32" fmla="*/ 182 w 434"/>
                <a:gd name="T33" fmla="*/ 150 h 311"/>
                <a:gd name="T34" fmla="*/ 188 w 434"/>
                <a:gd name="T35" fmla="*/ 154 h 311"/>
                <a:gd name="T36" fmla="*/ 190 w 434"/>
                <a:gd name="T37" fmla="*/ 156 h 311"/>
                <a:gd name="T38" fmla="*/ 218 w 434"/>
                <a:gd name="T39" fmla="*/ 72 h 311"/>
                <a:gd name="T40" fmla="*/ 162 w 434"/>
                <a:gd name="T41" fmla="*/ 0 h 311"/>
                <a:gd name="T42" fmla="*/ 155 w 434"/>
                <a:gd name="T43" fmla="*/ 2 h 3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4"/>
                <a:gd name="T67" fmla="*/ 0 h 311"/>
                <a:gd name="T68" fmla="*/ 434 w 434"/>
                <a:gd name="T69" fmla="*/ 311 h 3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4" h="311">
                  <a:moveTo>
                    <a:pt x="308" y="4"/>
                  </a:moveTo>
                  <a:lnTo>
                    <a:pt x="0" y="99"/>
                  </a:lnTo>
                  <a:lnTo>
                    <a:pt x="40" y="194"/>
                  </a:lnTo>
                  <a:lnTo>
                    <a:pt x="49" y="195"/>
                  </a:lnTo>
                  <a:lnTo>
                    <a:pt x="74" y="200"/>
                  </a:lnTo>
                  <a:lnTo>
                    <a:pt x="108" y="207"/>
                  </a:lnTo>
                  <a:lnTo>
                    <a:pt x="149" y="215"/>
                  </a:lnTo>
                  <a:lnTo>
                    <a:pt x="189" y="222"/>
                  </a:lnTo>
                  <a:lnTo>
                    <a:pt x="224" y="230"/>
                  </a:lnTo>
                  <a:lnTo>
                    <a:pt x="251" y="234"/>
                  </a:lnTo>
                  <a:lnTo>
                    <a:pt x="263" y="237"/>
                  </a:lnTo>
                  <a:lnTo>
                    <a:pt x="269" y="242"/>
                  </a:lnTo>
                  <a:lnTo>
                    <a:pt x="284" y="251"/>
                  </a:lnTo>
                  <a:lnTo>
                    <a:pt x="302" y="263"/>
                  </a:lnTo>
                  <a:lnTo>
                    <a:pt x="323" y="276"/>
                  </a:lnTo>
                  <a:lnTo>
                    <a:pt x="344" y="288"/>
                  </a:lnTo>
                  <a:lnTo>
                    <a:pt x="362" y="300"/>
                  </a:lnTo>
                  <a:lnTo>
                    <a:pt x="374" y="308"/>
                  </a:lnTo>
                  <a:lnTo>
                    <a:pt x="379" y="311"/>
                  </a:lnTo>
                  <a:lnTo>
                    <a:pt x="434" y="143"/>
                  </a:lnTo>
                  <a:lnTo>
                    <a:pt x="322" y="0"/>
                  </a:lnTo>
                  <a:lnTo>
                    <a:pt x="308" y="4"/>
                  </a:lnTo>
                  <a:close/>
                </a:path>
              </a:pathLst>
            </a:custGeom>
            <a:solidFill>
              <a:srgbClr val="000000"/>
            </a:solidFill>
            <a:ln w="9525">
              <a:noFill/>
              <a:round/>
              <a:headEnd/>
              <a:tailEnd/>
            </a:ln>
          </p:spPr>
          <p:txBody>
            <a:bodyPr/>
            <a:lstStyle/>
            <a:p>
              <a:endParaRPr lang="he-IL"/>
            </a:p>
          </p:txBody>
        </p:sp>
        <p:sp>
          <p:nvSpPr>
            <p:cNvPr id="13361" name="Freeform 67"/>
            <p:cNvSpPr>
              <a:spLocks/>
            </p:cNvSpPr>
            <p:nvPr/>
          </p:nvSpPr>
          <p:spPr bwMode="auto">
            <a:xfrm>
              <a:off x="612" y="3128"/>
              <a:ext cx="161" cy="94"/>
            </a:xfrm>
            <a:custGeom>
              <a:avLst/>
              <a:gdLst>
                <a:gd name="T0" fmla="*/ 123 w 321"/>
                <a:gd name="T1" fmla="*/ 0 h 190"/>
                <a:gd name="T2" fmla="*/ 126 w 321"/>
                <a:gd name="T3" fmla="*/ 4 h 190"/>
                <a:gd name="T4" fmla="*/ 131 w 321"/>
                <a:gd name="T5" fmla="*/ 10 h 190"/>
                <a:gd name="T6" fmla="*/ 136 w 321"/>
                <a:gd name="T7" fmla="*/ 18 h 190"/>
                <a:gd name="T8" fmla="*/ 142 w 321"/>
                <a:gd name="T9" fmla="*/ 25 h 190"/>
                <a:gd name="T10" fmla="*/ 148 w 321"/>
                <a:gd name="T11" fmla="*/ 33 h 190"/>
                <a:gd name="T12" fmla="*/ 153 w 321"/>
                <a:gd name="T13" fmla="*/ 40 h 190"/>
                <a:gd name="T14" fmla="*/ 158 w 321"/>
                <a:gd name="T15" fmla="*/ 46 h 190"/>
                <a:gd name="T16" fmla="*/ 161 w 321"/>
                <a:gd name="T17" fmla="*/ 49 h 190"/>
                <a:gd name="T18" fmla="*/ 159 w 321"/>
                <a:gd name="T19" fmla="*/ 57 h 190"/>
                <a:gd name="T20" fmla="*/ 155 w 321"/>
                <a:gd name="T21" fmla="*/ 69 h 190"/>
                <a:gd name="T22" fmla="*/ 150 w 321"/>
                <a:gd name="T23" fmla="*/ 82 h 190"/>
                <a:gd name="T24" fmla="*/ 146 w 321"/>
                <a:gd name="T25" fmla="*/ 94 h 190"/>
                <a:gd name="T26" fmla="*/ 141 w 321"/>
                <a:gd name="T27" fmla="*/ 91 h 190"/>
                <a:gd name="T28" fmla="*/ 135 w 321"/>
                <a:gd name="T29" fmla="*/ 87 h 190"/>
                <a:gd name="T30" fmla="*/ 129 w 321"/>
                <a:gd name="T31" fmla="*/ 83 h 190"/>
                <a:gd name="T32" fmla="*/ 123 w 321"/>
                <a:gd name="T33" fmla="*/ 79 h 190"/>
                <a:gd name="T34" fmla="*/ 117 w 321"/>
                <a:gd name="T35" fmla="*/ 76 h 190"/>
                <a:gd name="T36" fmla="*/ 113 w 321"/>
                <a:gd name="T37" fmla="*/ 73 h 190"/>
                <a:gd name="T38" fmla="*/ 110 w 321"/>
                <a:gd name="T39" fmla="*/ 72 h 190"/>
                <a:gd name="T40" fmla="*/ 109 w 321"/>
                <a:gd name="T41" fmla="*/ 71 h 190"/>
                <a:gd name="T42" fmla="*/ 105 w 321"/>
                <a:gd name="T43" fmla="*/ 70 h 190"/>
                <a:gd name="T44" fmla="*/ 94 w 321"/>
                <a:gd name="T45" fmla="*/ 68 h 190"/>
                <a:gd name="T46" fmla="*/ 79 w 321"/>
                <a:gd name="T47" fmla="*/ 65 h 190"/>
                <a:gd name="T48" fmla="*/ 61 w 321"/>
                <a:gd name="T49" fmla="*/ 61 h 190"/>
                <a:gd name="T50" fmla="*/ 43 w 321"/>
                <a:gd name="T51" fmla="*/ 57 h 190"/>
                <a:gd name="T52" fmla="*/ 26 w 321"/>
                <a:gd name="T53" fmla="*/ 54 h 190"/>
                <a:gd name="T54" fmla="*/ 14 w 321"/>
                <a:gd name="T55" fmla="*/ 51 h 190"/>
                <a:gd name="T56" fmla="*/ 6 w 321"/>
                <a:gd name="T57" fmla="*/ 50 h 190"/>
                <a:gd name="T58" fmla="*/ 5 w 321"/>
                <a:gd name="T59" fmla="*/ 47 h 190"/>
                <a:gd name="T60" fmla="*/ 3 w 321"/>
                <a:gd name="T61" fmla="*/ 45 h 190"/>
                <a:gd name="T62" fmla="*/ 2 w 321"/>
                <a:gd name="T63" fmla="*/ 41 h 190"/>
                <a:gd name="T64" fmla="*/ 0 w 321"/>
                <a:gd name="T65" fmla="*/ 38 h 190"/>
                <a:gd name="T66" fmla="*/ 5 w 321"/>
                <a:gd name="T67" fmla="*/ 36 h 190"/>
                <a:gd name="T68" fmla="*/ 11 w 321"/>
                <a:gd name="T69" fmla="*/ 35 h 190"/>
                <a:gd name="T70" fmla="*/ 17 w 321"/>
                <a:gd name="T71" fmla="*/ 32 h 190"/>
                <a:gd name="T72" fmla="*/ 26 w 321"/>
                <a:gd name="T73" fmla="*/ 30 h 190"/>
                <a:gd name="T74" fmla="*/ 35 w 321"/>
                <a:gd name="T75" fmla="*/ 27 h 190"/>
                <a:gd name="T76" fmla="*/ 44 w 321"/>
                <a:gd name="T77" fmla="*/ 24 h 190"/>
                <a:gd name="T78" fmla="*/ 54 w 321"/>
                <a:gd name="T79" fmla="*/ 21 h 190"/>
                <a:gd name="T80" fmla="*/ 64 w 321"/>
                <a:gd name="T81" fmla="*/ 18 h 190"/>
                <a:gd name="T82" fmla="*/ 74 w 321"/>
                <a:gd name="T83" fmla="*/ 15 h 190"/>
                <a:gd name="T84" fmla="*/ 83 w 321"/>
                <a:gd name="T85" fmla="*/ 12 h 190"/>
                <a:gd name="T86" fmla="*/ 92 w 321"/>
                <a:gd name="T87" fmla="*/ 9 h 190"/>
                <a:gd name="T88" fmla="*/ 101 w 321"/>
                <a:gd name="T89" fmla="*/ 7 h 190"/>
                <a:gd name="T90" fmla="*/ 108 w 321"/>
                <a:gd name="T91" fmla="*/ 4 h 190"/>
                <a:gd name="T92" fmla="*/ 114 w 321"/>
                <a:gd name="T93" fmla="*/ 2 h 190"/>
                <a:gd name="T94" fmla="*/ 120 w 321"/>
                <a:gd name="T95" fmla="*/ 1 h 190"/>
                <a:gd name="T96" fmla="*/ 123 w 321"/>
                <a:gd name="T97" fmla="*/ 0 h 1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1"/>
                <a:gd name="T148" fmla="*/ 0 h 190"/>
                <a:gd name="T149" fmla="*/ 321 w 321"/>
                <a:gd name="T150" fmla="*/ 190 h 1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1" h="190">
                  <a:moveTo>
                    <a:pt x="245" y="0"/>
                  </a:moveTo>
                  <a:lnTo>
                    <a:pt x="251" y="9"/>
                  </a:lnTo>
                  <a:lnTo>
                    <a:pt x="261" y="21"/>
                  </a:lnTo>
                  <a:lnTo>
                    <a:pt x="272" y="36"/>
                  </a:lnTo>
                  <a:lnTo>
                    <a:pt x="284" y="51"/>
                  </a:lnTo>
                  <a:lnTo>
                    <a:pt x="296" y="66"/>
                  </a:lnTo>
                  <a:lnTo>
                    <a:pt x="306" y="80"/>
                  </a:lnTo>
                  <a:lnTo>
                    <a:pt x="315" y="92"/>
                  </a:lnTo>
                  <a:lnTo>
                    <a:pt x="321" y="100"/>
                  </a:lnTo>
                  <a:lnTo>
                    <a:pt x="317" y="116"/>
                  </a:lnTo>
                  <a:lnTo>
                    <a:pt x="309" y="139"/>
                  </a:lnTo>
                  <a:lnTo>
                    <a:pt x="300" y="166"/>
                  </a:lnTo>
                  <a:lnTo>
                    <a:pt x="291" y="190"/>
                  </a:lnTo>
                  <a:lnTo>
                    <a:pt x="281" y="184"/>
                  </a:lnTo>
                  <a:lnTo>
                    <a:pt x="269" y="176"/>
                  </a:lnTo>
                  <a:lnTo>
                    <a:pt x="257" y="167"/>
                  </a:lnTo>
                  <a:lnTo>
                    <a:pt x="245" y="160"/>
                  </a:lnTo>
                  <a:lnTo>
                    <a:pt x="234" y="154"/>
                  </a:lnTo>
                  <a:lnTo>
                    <a:pt x="225" y="148"/>
                  </a:lnTo>
                  <a:lnTo>
                    <a:pt x="219" y="145"/>
                  </a:lnTo>
                  <a:lnTo>
                    <a:pt x="218" y="143"/>
                  </a:lnTo>
                  <a:lnTo>
                    <a:pt x="210" y="142"/>
                  </a:lnTo>
                  <a:lnTo>
                    <a:pt x="187" y="137"/>
                  </a:lnTo>
                  <a:lnTo>
                    <a:pt x="157" y="131"/>
                  </a:lnTo>
                  <a:lnTo>
                    <a:pt x="121" y="124"/>
                  </a:lnTo>
                  <a:lnTo>
                    <a:pt x="85" y="116"/>
                  </a:lnTo>
                  <a:lnTo>
                    <a:pt x="52" y="110"/>
                  </a:lnTo>
                  <a:lnTo>
                    <a:pt x="27" y="104"/>
                  </a:lnTo>
                  <a:lnTo>
                    <a:pt x="12" y="101"/>
                  </a:lnTo>
                  <a:lnTo>
                    <a:pt x="9" y="95"/>
                  </a:lnTo>
                  <a:lnTo>
                    <a:pt x="6" y="91"/>
                  </a:lnTo>
                  <a:lnTo>
                    <a:pt x="4" y="83"/>
                  </a:lnTo>
                  <a:lnTo>
                    <a:pt x="0" y="76"/>
                  </a:lnTo>
                  <a:lnTo>
                    <a:pt x="9" y="73"/>
                  </a:lnTo>
                  <a:lnTo>
                    <a:pt x="21" y="70"/>
                  </a:lnTo>
                  <a:lnTo>
                    <a:pt x="34" y="65"/>
                  </a:lnTo>
                  <a:lnTo>
                    <a:pt x="51" y="60"/>
                  </a:lnTo>
                  <a:lnTo>
                    <a:pt x="69" y="54"/>
                  </a:lnTo>
                  <a:lnTo>
                    <a:pt x="88" y="48"/>
                  </a:lnTo>
                  <a:lnTo>
                    <a:pt x="108" y="42"/>
                  </a:lnTo>
                  <a:lnTo>
                    <a:pt x="127" y="36"/>
                  </a:lnTo>
                  <a:lnTo>
                    <a:pt x="147" y="30"/>
                  </a:lnTo>
                  <a:lnTo>
                    <a:pt x="166" y="24"/>
                  </a:lnTo>
                  <a:lnTo>
                    <a:pt x="184" y="18"/>
                  </a:lnTo>
                  <a:lnTo>
                    <a:pt x="201" y="14"/>
                  </a:lnTo>
                  <a:lnTo>
                    <a:pt x="216" y="9"/>
                  </a:lnTo>
                  <a:lnTo>
                    <a:pt x="228" y="5"/>
                  </a:lnTo>
                  <a:lnTo>
                    <a:pt x="239" y="2"/>
                  </a:lnTo>
                  <a:lnTo>
                    <a:pt x="245" y="0"/>
                  </a:lnTo>
                  <a:close/>
                </a:path>
              </a:pathLst>
            </a:custGeom>
            <a:solidFill>
              <a:srgbClr val="FFFFFF"/>
            </a:solidFill>
            <a:ln w="9525">
              <a:noFill/>
              <a:round/>
              <a:headEnd/>
              <a:tailEnd/>
            </a:ln>
          </p:spPr>
          <p:txBody>
            <a:bodyPr/>
            <a:lstStyle/>
            <a:p>
              <a:endParaRPr lang="he-IL"/>
            </a:p>
          </p:txBody>
        </p:sp>
        <p:sp>
          <p:nvSpPr>
            <p:cNvPr id="13362" name="Freeform 68"/>
            <p:cNvSpPr>
              <a:spLocks/>
            </p:cNvSpPr>
            <p:nvPr/>
          </p:nvSpPr>
          <p:spPr bwMode="auto">
            <a:xfrm>
              <a:off x="769" y="3051"/>
              <a:ext cx="121" cy="77"/>
            </a:xfrm>
            <a:custGeom>
              <a:avLst/>
              <a:gdLst>
                <a:gd name="T0" fmla="*/ 0 w 242"/>
                <a:gd name="T1" fmla="*/ 55 h 153"/>
                <a:gd name="T2" fmla="*/ 117 w 242"/>
                <a:gd name="T3" fmla="*/ 0 h 153"/>
                <a:gd name="T4" fmla="*/ 121 w 242"/>
                <a:gd name="T5" fmla="*/ 30 h 153"/>
                <a:gd name="T6" fmla="*/ 9 w 242"/>
                <a:gd name="T7" fmla="*/ 77 h 153"/>
                <a:gd name="T8" fmla="*/ 0 w 242"/>
                <a:gd name="T9" fmla="*/ 55 h 153"/>
                <a:gd name="T10" fmla="*/ 0 60000 65536"/>
                <a:gd name="T11" fmla="*/ 0 60000 65536"/>
                <a:gd name="T12" fmla="*/ 0 60000 65536"/>
                <a:gd name="T13" fmla="*/ 0 60000 65536"/>
                <a:gd name="T14" fmla="*/ 0 60000 65536"/>
                <a:gd name="T15" fmla="*/ 0 w 242"/>
                <a:gd name="T16" fmla="*/ 0 h 153"/>
                <a:gd name="T17" fmla="*/ 242 w 242"/>
                <a:gd name="T18" fmla="*/ 153 h 153"/>
              </a:gdLst>
              <a:ahLst/>
              <a:cxnLst>
                <a:cxn ang="T10">
                  <a:pos x="T0" y="T1"/>
                </a:cxn>
                <a:cxn ang="T11">
                  <a:pos x="T2" y="T3"/>
                </a:cxn>
                <a:cxn ang="T12">
                  <a:pos x="T4" y="T5"/>
                </a:cxn>
                <a:cxn ang="T13">
                  <a:pos x="T6" y="T7"/>
                </a:cxn>
                <a:cxn ang="T14">
                  <a:pos x="T8" y="T9"/>
                </a:cxn>
              </a:cxnLst>
              <a:rect l="T15" t="T16" r="T17" b="T18"/>
              <a:pathLst>
                <a:path w="242" h="153">
                  <a:moveTo>
                    <a:pt x="0" y="110"/>
                  </a:moveTo>
                  <a:lnTo>
                    <a:pt x="233" y="0"/>
                  </a:lnTo>
                  <a:lnTo>
                    <a:pt x="242" y="59"/>
                  </a:lnTo>
                  <a:lnTo>
                    <a:pt x="18" y="153"/>
                  </a:lnTo>
                  <a:lnTo>
                    <a:pt x="0" y="110"/>
                  </a:lnTo>
                  <a:close/>
                </a:path>
              </a:pathLst>
            </a:custGeom>
            <a:solidFill>
              <a:srgbClr val="000000"/>
            </a:solidFill>
            <a:ln w="9525">
              <a:noFill/>
              <a:round/>
              <a:headEnd/>
              <a:tailEnd/>
            </a:ln>
          </p:spPr>
          <p:txBody>
            <a:bodyPr/>
            <a:lstStyle/>
            <a:p>
              <a:endParaRPr lang="he-IL"/>
            </a:p>
          </p:txBody>
        </p:sp>
        <p:sp>
          <p:nvSpPr>
            <p:cNvPr id="13363" name="Freeform 71"/>
            <p:cNvSpPr>
              <a:spLocks/>
            </p:cNvSpPr>
            <p:nvPr/>
          </p:nvSpPr>
          <p:spPr bwMode="auto">
            <a:xfrm>
              <a:off x="209" y="3184"/>
              <a:ext cx="676" cy="392"/>
            </a:xfrm>
            <a:custGeom>
              <a:avLst/>
              <a:gdLst>
                <a:gd name="T0" fmla="*/ 676 w 1352"/>
                <a:gd name="T1" fmla="*/ 241 h 784"/>
                <a:gd name="T2" fmla="*/ 629 w 1352"/>
                <a:gd name="T3" fmla="*/ 341 h 784"/>
                <a:gd name="T4" fmla="*/ 362 w 1352"/>
                <a:gd name="T5" fmla="*/ 392 h 784"/>
                <a:gd name="T6" fmla="*/ 189 w 1352"/>
                <a:gd name="T7" fmla="*/ 177 h 784"/>
                <a:gd name="T8" fmla="*/ 138 w 1352"/>
                <a:gd name="T9" fmla="*/ 332 h 784"/>
                <a:gd name="T10" fmla="*/ 0 w 1352"/>
                <a:gd name="T11" fmla="*/ 198 h 784"/>
                <a:gd name="T12" fmla="*/ 130 w 1352"/>
                <a:gd name="T13" fmla="*/ 0 h 784"/>
                <a:gd name="T14" fmla="*/ 676 w 1352"/>
                <a:gd name="T15" fmla="*/ 241 h 784"/>
                <a:gd name="T16" fmla="*/ 0 60000 65536"/>
                <a:gd name="T17" fmla="*/ 0 60000 65536"/>
                <a:gd name="T18" fmla="*/ 0 60000 65536"/>
                <a:gd name="T19" fmla="*/ 0 60000 65536"/>
                <a:gd name="T20" fmla="*/ 0 60000 65536"/>
                <a:gd name="T21" fmla="*/ 0 60000 65536"/>
                <a:gd name="T22" fmla="*/ 0 60000 65536"/>
                <a:gd name="T23" fmla="*/ 0 60000 65536"/>
                <a:gd name="T24" fmla="*/ 0 w 1352"/>
                <a:gd name="T25" fmla="*/ 0 h 784"/>
                <a:gd name="T26" fmla="*/ 1352 w 1352"/>
                <a:gd name="T27" fmla="*/ 784 h 7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2" h="784">
                  <a:moveTo>
                    <a:pt x="1352" y="483"/>
                  </a:moveTo>
                  <a:lnTo>
                    <a:pt x="1258" y="681"/>
                  </a:lnTo>
                  <a:lnTo>
                    <a:pt x="724" y="784"/>
                  </a:lnTo>
                  <a:lnTo>
                    <a:pt x="379" y="354"/>
                  </a:lnTo>
                  <a:lnTo>
                    <a:pt x="276" y="663"/>
                  </a:lnTo>
                  <a:lnTo>
                    <a:pt x="0" y="396"/>
                  </a:lnTo>
                  <a:lnTo>
                    <a:pt x="259" y="0"/>
                  </a:lnTo>
                  <a:lnTo>
                    <a:pt x="1352" y="483"/>
                  </a:lnTo>
                  <a:close/>
                </a:path>
              </a:pathLst>
            </a:custGeom>
            <a:solidFill>
              <a:srgbClr val="000000"/>
            </a:solidFill>
            <a:ln w="9525">
              <a:noFill/>
              <a:round/>
              <a:headEnd/>
              <a:tailEnd/>
            </a:ln>
          </p:spPr>
          <p:txBody>
            <a:bodyPr/>
            <a:lstStyle/>
            <a:p>
              <a:endParaRPr lang="he-IL"/>
            </a:p>
          </p:txBody>
        </p:sp>
        <p:sp>
          <p:nvSpPr>
            <p:cNvPr id="13364" name="Freeform 72"/>
            <p:cNvSpPr>
              <a:spLocks/>
            </p:cNvSpPr>
            <p:nvPr/>
          </p:nvSpPr>
          <p:spPr bwMode="auto">
            <a:xfrm>
              <a:off x="360" y="3413"/>
              <a:ext cx="164" cy="306"/>
            </a:xfrm>
            <a:custGeom>
              <a:avLst/>
              <a:gdLst>
                <a:gd name="T0" fmla="*/ 52 w 328"/>
                <a:gd name="T1" fmla="*/ 0 h 613"/>
                <a:gd name="T2" fmla="*/ 134 w 328"/>
                <a:gd name="T3" fmla="*/ 107 h 613"/>
                <a:gd name="T4" fmla="*/ 164 w 328"/>
                <a:gd name="T5" fmla="*/ 306 h 613"/>
                <a:gd name="T6" fmla="*/ 0 w 328"/>
                <a:gd name="T7" fmla="*/ 292 h 613"/>
                <a:gd name="T8" fmla="*/ 52 w 328"/>
                <a:gd name="T9" fmla="*/ 0 h 613"/>
                <a:gd name="T10" fmla="*/ 0 60000 65536"/>
                <a:gd name="T11" fmla="*/ 0 60000 65536"/>
                <a:gd name="T12" fmla="*/ 0 60000 65536"/>
                <a:gd name="T13" fmla="*/ 0 60000 65536"/>
                <a:gd name="T14" fmla="*/ 0 60000 65536"/>
                <a:gd name="T15" fmla="*/ 0 w 328"/>
                <a:gd name="T16" fmla="*/ 0 h 613"/>
                <a:gd name="T17" fmla="*/ 328 w 328"/>
                <a:gd name="T18" fmla="*/ 613 h 613"/>
              </a:gdLst>
              <a:ahLst/>
              <a:cxnLst>
                <a:cxn ang="T10">
                  <a:pos x="T0" y="T1"/>
                </a:cxn>
                <a:cxn ang="T11">
                  <a:pos x="T2" y="T3"/>
                </a:cxn>
                <a:cxn ang="T12">
                  <a:pos x="T4" y="T5"/>
                </a:cxn>
                <a:cxn ang="T13">
                  <a:pos x="T6" y="T7"/>
                </a:cxn>
                <a:cxn ang="T14">
                  <a:pos x="T8" y="T9"/>
                </a:cxn>
              </a:cxnLst>
              <a:rect l="T15" t="T16" r="T17" b="T18"/>
              <a:pathLst>
                <a:path w="328" h="613">
                  <a:moveTo>
                    <a:pt x="104" y="0"/>
                  </a:moveTo>
                  <a:lnTo>
                    <a:pt x="268" y="215"/>
                  </a:lnTo>
                  <a:lnTo>
                    <a:pt x="328" y="613"/>
                  </a:lnTo>
                  <a:lnTo>
                    <a:pt x="0" y="585"/>
                  </a:lnTo>
                  <a:lnTo>
                    <a:pt x="104" y="0"/>
                  </a:lnTo>
                  <a:close/>
                </a:path>
              </a:pathLst>
            </a:custGeom>
            <a:solidFill>
              <a:srgbClr val="000000"/>
            </a:solidFill>
            <a:ln w="9525">
              <a:noFill/>
              <a:round/>
              <a:headEnd/>
              <a:tailEnd/>
            </a:ln>
          </p:spPr>
          <p:txBody>
            <a:bodyPr/>
            <a:lstStyle/>
            <a:p>
              <a:endParaRPr lang="he-IL"/>
            </a:p>
          </p:txBody>
        </p:sp>
        <p:sp>
          <p:nvSpPr>
            <p:cNvPr id="13365" name="Freeform 73"/>
            <p:cNvSpPr>
              <a:spLocks/>
            </p:cNvSpPr>
            <p:nvPr/>
          </p:nvSpPr>
          <p:spPr bwMode="auto">
            <a:xfrm>
              <a:off x="825" y="3222"/>
              <a:ext cx="21" cy="22"/>
            </a:xfrm>
            <a:custGeom>
              <a:avLst/>
              <a:gdLst>
                <a:gd name="T0" fmla="*/ 21 w 42"/>
                <a:gd name="T1" fmla="*/ 11 h 43"/>
                <a:gd name="T2" fmla="*/ 21 w 42"/>
                <a:gd name="T3" fmla="*/ 15 h 43"/>
                <a:gd name="T4" fmla="*/ 18 w 42"/>
                <a:gd name="T5" fmla="*/ 19 h 43"/>
                <a:gd name="T6" fmla="*/ 15 w 42"/>
                <a:gd name="T7" fmla="*/ 21 h 43"/>
                <a:gd name="T8" fmla="*/ 11 w 42"/>
                <a:gd name="T9" fmla="*/ 22 h 43"/>
                <a:gd name="T10" fmla="*/ 6 w 42"/>
                <a:gd name="T11" fmla="*/ 21 h 43"/>
                <a:gd name="T12" fmla="*/ 3 w 42"/>
                <a:gd name="T13" fmla="*/ 19 h 43"/>
                <a:gd name="T14" fmla="*/ 1 w 42"/>
                <a:gd name="T15" fmla="*/ 15 h 43"/>
                <a:gd name="T16" fmla="*/ 0 w 42"/>
                <a:gd name="T17" fmla="*/ 11 h 43"/>
                <a:gd name="T18" fmla="*/ 1 w 42"/>
                <a:gd name="T19" fmla="*/ 7 h 43"/>
                <a:gd name="T20" fmla="*/ 3 w 42"/>
                <a:gd name="T21" fmla="*/ 3 h 43"/>
                <a:gd name="T22" fmla="*/ 6 w 42"/>
                <a:gd name="T23" fmla="*/ 1 h 43"/>
                <a:gd name="T24" fmla="*/ 11 w 42"/>
                <a:gd name="T25" fmla="*/ 0 h 43"/>
                <a:gd name="T26" fmla="*/ 15 w 42"/>
                <a:gd name="T27" fmla="*/ 1 h 43"/>
                <a:gd name="T28" fmla="*/ 18 w 42"/>
                <a:gd name="T29" fmla="*/ 3 h 43"/>
                <a:gd name="T30" fmla="*/ 21 w 42"/>
                <a:gd name="T31" fmla="*/ 7 h 43"/>
                <a:gd name="T32" fmla="*/ 21 w 42"/>
                <a:gd name="T33" fmla="*/ 11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3"/>
                <a:gd name="T53" fmla="*/ 42 w 42"/>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3">
                  <a:moveTo>
                    <a:pt x="42" y="22"/>
                  </a:moveTo>
                  <a:lnTo>
                    <a:pt x="41" y="30"/>
                  </a:lnTo>
                  <a:lnTo>
                    <a:pt x="36" y="37"/>
                  </a:lnTo>
                  <a:lnTo>
                    <a:pt x="30" y="42"/>
                  </a:lnTo>
                  <a:lnTo>
                    <a:pt x="21" y="43"/>
                  </a:lnTo>
                  <a:lnTo>
                    <a:pt x="12" y="42"/>
                  </a:lnTo>
                  <a:lnTo>
                    <a:pt x="6" y="37"/>
                  </a:lnTo>
                  <a:lnTo>
                    <a:pt x="2" y="30"/>
                  </a:lnTo>
                  <a:lnTo>
                    <a:pt x="0" y="22"/>
                  </a:lnTo>
                  <a:lnTo>
                    <a:pt x="2" y="13"/>
                  </a:lnTo>
                  <a:lnTo>
                    <a:pt x="6" y="6"/>
                  </a:lnTo>
                  <a:lnTo>
                    <a:pt x="12" y="1"/>
                  </a:lnTo>
                  <a:lnTo>
                    <a:pt x="21" y="0"/>
                  </a:lnTo>
                  <a:lnTo>
                    <a:pt x="30" y="1"/>
                  </a:lnTo>
                  <a:lnTo>
                    <a:pt x="36" y="6"/>
                  </a:lnTo>
                  <a:lnTo>
                    <a:pt x="41" y="13"/>
                  </a:lnTo>
                  <a:lnTo>
                    <a:pt x="42" y="22"/>
                  </a:lnTo>
                  <a:close/>
                </a:path>
              </a:pathLst>
            </a:custGeom>
            <a:solidFill>
              <a:srgbClr val="000000"/>
            </a:solidFill>
            <a:ln w="9525">
              <a:noFill/>
              <a:round/>
              <a:headEnd/>
              <a:tailEnd/>
            </a:ln>
          </p:spPr>
          <p:txBody>
            <a:bodyPr/>
            <a:lstStyle/>
            <a:p>
              <a:endParaRPr lang="he-IL"/>
            </a:p>
          </p:txBody>
        </p:sp>
        <p:sp>
          <p:nvSpPr>
            <p:cNvPr id="13366" name="Freeform 74"/>
            <p:cNvSpPr>
              <a:spLocks/>
            </p:cNvSpPr>
            <p:nvPr/>
          </p:nvSpPr>
          <p:spPr bwMode="auto">
            <a:xfrm>
              <a:off x="260" y="3013"/>
              <a:ext cx="177" cy="111"/>
            </a:xfrm>
            <a:custGeom>
              <a:avLst/>
              <a:gdLst>
                <a:gd name="T0" fmla="*/ 8 w 355"/>
                <a:gd name="T1" fmla="*/ 17 h 223"/>
                <a:gd name="T2" fmla="*/ 53 w 355"/>
                <a:gd name="T3" fmla="*/ 111 h 223"/>
                <a:gd name="T4" fmla="*/ 177 w 355"/>
                <a:gd name="T5" fmla="*/ 11 h 223"/>
                <a:gd name="T6" fmla="*/ 0 w 355"/>
                <a:gd name="T7" fmla="*/ 0 h 223"/>
                <a:gd name="T8" fmla="*/ 8 w 355"/>
                <a:gd name="T9" fmla="*/ 17 h 223"/>
                <a:gd name="T10" fmla="*/ 0 60000 65536"/>
                <a:gd name="T11" fmla="*/ 0 60000 65536"/>
                <a:gd name="T12" fmla="*/ 0 60000 65536"/>
                <a:gd name="T13" fmla="*/ 0 60000 65536"/>
                <a:gd name="T14" fmla="*/ 0 60000 65536"/>
                <a:gd name="T15" fmla="*/ 0 w 355"/>
                <a:gd name="T16" fmla="*/ 0 h 223"/>
                <a:gd name="T17" fmla="*/ 355 w 355"/>
                <a:gd name="T18" fmla="*/ 223 h 223"/>
              </a:gdLst>
              <a:ahLst/>
              <a:cxnLst>
                <a:cxn ang="T10">
                  <a:pos x="T0" y="T1"/>
                </a:cxn>
                <a:cxn ang="T11">
                  <a:pos x="T2" y="T3"/>
                </a:cxn>
                <a:cxn ang="T12">
                  <a:pos x="T4" y="T5"/>
                </a:cxn>
                <a:cxn ang="T13">
                  <a:pos x="T6" y="T7"/>
                </a:cxn>
                <a:cxn ang="T14">
                  <a:pos x="T8" y="T9"/>
                </a:cxn>
              </a:cxnLst>
              <a:rect l="T15" t="T16" r="T17" b="T18"/>
              <a:pathLst>
                <a:path w="355" h="223">
                  <a:moveTo>
                    <a:pt x="17" y="35"/>
                  </a:moveTo>
                  <a:lnTo>
                    <a:pt x="107" y="223"/>
                  </a:lnTo>
                  <a:lnTo>
                    <a:pt x="355" y="23"/>
                  </a:lnTo>
                  <a:lnTo>
                    <a:pt x="0" y="0"/>
                  </a:lnTo>
                  <a:lnTo>
                    <a:pt x="17" y="35"/>
                  </a:lnTo>
                  <a:close/>
                </a:path>
              </a:pathLst>
            </a:custGeom>
            <a:solidFill>
              <a:srgbClr val="000000"/>
            </a:solidFill>
            <a:ln w="9525">
              <a:noFill/>
              <a:round/>
              <a:headEnd/>
              <a:tailEnd/>
            </a:ln>
          </p:spPr>
          <p:txBody>
            <a:bodyPr/>
            <a:lstStyle/>
            <a:p>
              <a:endParaRPr lang="he-IL"/>
            </a:p>
          </p:txBody>
        </p:sp>
        <p:sp>
          <p:nvSpPr>
            <p:cNvPr id="13367" name="Freeform 75"/>
            <p:cNvSpPr>
              <a:spLocks/>
            </p:cNvSpPr>
            <p:nvPr/>
          </p:nvSpPr>
          <p:spPr bwMode="auto">
            <a:xfrm>
              <a:off x="296" y="3037"/>
              <a:ext cx="82" cy="52"/>
            </a:xfrm>
            <a:custGeom>
              <a:avLst/>
              <a:gdLst>
                <a:gd name="T0" fmla="*/ 0 w 162"/>
                <a:gd name="T1" fmla="*/ 0 h 102"/>
                <a:gd name="T2" fmla="*/ 8 w 162"/>
                <a:gd name="T3" fmla="*/ 1 h 102"/>
                <a:gd name="T4" fmla="*/ 18 w 162"/>
                <a:gd name="T5" fmla="*/ 2 h 102"/>
                <a:gd name="T6" fmla="*/ 27 w 162"/>
                <a:gd name="T7" fmla="*/ 2 h 102"/>
                <a:gd name="T8" fmla="*/ 38 w 162"/>
                <a:gd name="T9" fmla="*/ 2 h 102"/>
                <a:gd name="T10" fmla="*/ 50 w 162"/>
                <a:gd name="T11" fmla="*/ 3 h 102"/>
                <a:gd name="T12" fmla="*/ 60 w 162"/>
                <a:gd name="T13" fmla="*/ 4 h 102"/>
                <a:gd name="T14" fmla="*/ 71 w 162"/>
                <a:gd name="T15" fmla="*/ 5 h 102"/>
                <a:gd name="T16" fmla="*/ 82 w 162"/>
                <a:gd name="T17" fmla="*/ 5 h 102"/>
                <a:gd name="T18" fmla="*/ 74 w 162"/>
                <a:gd name="T19" fmla="*/ 12 h 102"/>
                <a:gd name="T20" fmla="*/ 66 w 162"/>
                <a:gd name="T21" fmla="*/ 18 h 102"/>
                <a:gd name="T22" fmla="*/ 58 w 162"/>
                <a:gd name="T23" fmla="*/ 25 h 102"/>
                <a:gd name="T24" fmla="*/ 50 w 162"/>
                <a:gd name="T25" fmla="*/ 31 h 102"/>
                <a:gd name="T26" fmla="*/ 43 w 162"/>
                <a:gd name="T27" fmla="*/ 38 h 102"/>
                <a:gd name="T28" fmla="*/ 36 w 162"/>
                <a:gd name="T29" fmla="*/ 43 h 102"/>
                <a:gd name="T30" fmla="*/ 30 w 162"/>
                <a:gd name="T31" fmla="*/ 47 h 102"/>
                <a:gd name="T32" fmla="*/ 24 w 162"/>
                <a:gd name="T33" fmla="*/ 52 h 102"/>
                <a:gd name="T34" fmla="*/ 22 w 162"/>
                <a:gd name="T35" fmla="*/ 47 h 102"/>
                <a:gd name="T36" fmla="*/ 19 w 162"/>
                <a:gd name="T37" fmla="*/ 41 h 102"/>
                <a:gd name="T38" fmla="*/ 16 w 162"/>
                <a:gd name="T39" fmla="*/ 34 h 102"/>
                <a:gd name="T40" fmla="*/ 13 w 162"/>
                <a:gd name="T41" fmla="*/ 27 h 102"/>
                <a:gd name="T42" fmla="*/ 10 w 162"/>
                <a:gd name="T43" fmla="*/ 20 h 102"/>
                <a:gd name="T44" fmla="*/ 7 w 162"/>
                <a:gd name="T45" fmla="*/ 14 h 102"/>
                <a:gd name="T46" fmla="*/ 3 w 162"/>
                <a:gd name="T47" fmla="*/ 7 h 102"/>
                <a:gd name="T48" fmla="*/ 0 w 162"/>
                <a:gd name="T49" fmla="*/ 0 h 1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2"/>
                <a:gd name="T76" fmla="*/ 0 h 102"/>
                <a:gd name="T77" fmla="*/ 162 w 162"/>
                <a:gd name="T78" fmla="*/ 102 h 1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2" h="102">
                  <a:moveTo>
                    <a:pt x="0" y="0"/>
                  </a:moveTo>
                  <a:lnTo>
                    <a:pt x="16" y="1"/>
                  </a:lnTo>
                  <a:lnTo>
                    <a:pt x="35" y="3"/>
                  </a:lnTo>
                  <a:lnTo>
                    <a:pt x="54" y="4"/>
                  </a:lnTo>
                  <a:lnTo>
                    <a:pt x="75" y="4"/>
                  </a:lnTo>
                  <a:lnTo>
                    <a:pt x="98" y="6"/>
                  </a:lnTo>
                  <a:lnTo>
                    <a:pt x="119" y="7"/>
                  </a:lnTo>
                  <a:lnTo>
                    <a:pt x="141" y="9"/>
                  </a:lnTo>
                  <a:lnTo>
                    <a:pt x="162" y="10"/>
                  </a:lnTo>
                  <a:lnTo>
                    <a:pt x="146" y="24"/>
                  </a:lnTo>
                  <a:lnTo>
                    <a:pt x="131" y="36"/>
                  </a:lnTo>
                  <a:lnTo>
                    <a:pt x="114" y="49"/>
                  </a:lnTo>
                  <a:lnTo>
                    <a:pt x="99" y="61"/>
                  </a:lnTo>
                  <a:lnTo>
                    <a:pt x="84" y="74"/>
                  </a:lnTo>
                  <a:lnTo>
                    <a:pt x="71" y="84"/>
                  </a:lnTo>
                  <a:lnTo>
                    <a:pt x="59" y="93"/>
                  </a:lnTo>
                  <a:lnTo>
                    <a:pt x="48" y="102"/>
                  </a:lnTo>
                  <a:lnTo>
                    <a:pt x="44" y="92"/>
                  </a:lnTo>
                  <a:lnTo>
                    <a:pt x="38" y="80"/>
                  </a:lnTo>
                  <a:lnTo>
                    <a:pt x="32" y="66"/>
                  </a:lnTo>
                  <a:lnTo>
                    <a:pt x="25" y="52"/>
                  </a:lnTo>
                  <a:lnTo>
                    <a:pt x="19" y="40"/>
                  </a:lnTo>
                  <a:lnTo>
                    <a:pt x="13" y="27"/>
                  </a:lnTo>
                  <a:lnTo>
                    <a:pt x="6" y="13"/>
                  </a:lnTo>
                  <a:lnTo>
                    <a:pt x="0" y="0"/>
                  </a:lnTo>
                  <a:close/>
                </a:path>
              </a:pathLst>
            </a:custGeom>
            <a:solidFill>
              <a:srgbClr val="FFFFFF"/>
            </a:solidFill>
            <a:ln w="9525">
              <a:noFill/>
              <a:round/>
              <a:headEnd/>
              <a:tailEnd/>
            </a:ln>
          </p:spPr>
          <p:txBody>
            <a:bodyPr/>
            <a:lstStyle/>
            <a:p>
              <a:endParaRPr lang="he-IL"/>
            </a:p>
          </p:txBody>
        </p:sp>
        <p:sp>
          <p:nvSpPr>
            <p:cNvPr id="13368" name="Freeform 76"/>
            <p:cNvSpPr>
              <a:spLocks/>
            </p:cNvSpPr>
            <p:nvPr/>
          </p:nvSpPr>
          <p:spPr bwMode="auto">
            <a:xfrm>
              <a:off x="1079" y="2751"/>
              <a:ext cx="58" cy="641"/>
            </a:xfrm>
            <a:custGeom>
              <a:avLst/>
              <a:gdLst>
                <a:gd name="T0" fmla="*/ 29 w 116"/>
                <a:gd name="T1" fmla="*/ 5 h 1281"/>
                <a:gd name="T2" fmla="*/ 22 w 116"/>
                <a:gd name="T3" fmla="*/ 11 h 1281"/>
                <a:gd name="T4" fmla="*/ 16 w 116"/>
                <a:gd name="T5" fmla="*/ 19 h 1281"/>
                <a:gd name="T6" fmla="*/ 11 w 116"/>
                <a:gd name="T7" fmla="*/ 30 h 1281"/>
                <a:gd name="T8" fmla="*/ 6 w 116"/>
                <a:gd name="T9" fmla="*/ 44 h 1281"/>
                <a:gd name="T10" fmla="*/ 3 w 116"/>
                <a:gd name="T11" fmla="*/ 60 h 1281"/>
                <a:gd name="T12" fmla="*/ 1 w 116"/>
                <a:gd name="T13" fmla="*/ 79 h 1281"/>
                <a:gd name="T14" fmla="*/ 0 w 116"/>
                <a:gd name="T15" fmla="*/ 100 h 1281"/>
                <a:gd name="T16" fmla="*/ 0 w 116"/>
                <a:gd name="T17" fmla="*/ 123 h 1281"/>
                <a:gd name="T18" fmla="*/ 0 w 116"/>
                <a:gd name="T19" fmla="*/ 199 h 1281"/>
                <a:gd name="T20" fmla="*/ 3 w 116"/>
                <a:gd name="T21" fmla="*/ 354 h 1281"/>
                <a:gd name="T22" fmla="*/ 7 w 116"/>
                <a:gd name="T23" fmla="*/ 523 h 1281"/>
                <a:gd name="T24" fmla="*/ 18 w 116"/>
                <a:gd name="T25" fmla="*/ 641 h 1281"/>
                <a:gd name="T26" fmla="*/ 26 w 116"/>
                <a:gd name="T27" fmla="*/ 639 h 1281"/>
                <a:gd name="T28" fmla="*/ 16 w 116"/>
                <a:gd name="T29" fmla="*/ 520 h 1281"/>
                <a:gd name="T30" fmla="*/ 11 w 116"/>
                <a:gd name="T31" fmla="*/ 348 h 1281"/>
                <a:gd name="T32" fmla="*/ 9 w 116"/>
                <a:gd name="T33" fmla="*/ 193 h 1281"/>
                <a:gd name="T34" fmla="*/ 9 w 116"/>
                <a:gd name="T35" fmla="*/ 123 h 1281"/>
                <a:gd name="T36" fmla="*/ 9 w 116"/>
                <a:gd name="T37" fmla="*/ 96 h 1281"/>
                <a:gd name="T38" fmla="*/ 10 w 116"/>
                <a:gd name="T39" fmla="*/ 74 h 1281"/>
                <a:gd name="T40" fmla="*/ 12 w 116"/>
                <a:gd name="T41" fmla="*/ 56 h 1281"/>
                <a:gd name="T42" fmla="*/ 16 w 116"/>
                <a:gd name="T43" fmla="*/ 41 h 1281"/>
                <a:gd name="T44" fmla="*/ 20 w 116"/>
                <a:gd name="T45" fmla="*/ 30 h 1281"/>
                <a:gd name="T46" fmla="*/ 24 w 116"/>
                <a:gd name="T47" fmla="*/ 21 h 1281"/>
                <a:gd name="T48" fmla="*/ 29 w 116"/>
                <a:gd name="T49" fmla="*/ 15 h 1281"/>
                <a:gd name="T50" fmla="*/ 34 w 116"/>
                <a:gd name="T51" fmla="*/ 11 h 1281"/>
                <a:gd name="T52" fmla="*/ 42 w 116"/>
                <a:gd name="T53" fmla="*/ 8 h 1281"/>
                <a:gd name="T54" fmla="*/ 48 w 116"/>
                <a:gd name="T55" fmla="*/ 8 h 1281"/>
                <a:gd name="T56" fmla="*/ 52 w 116"/>
                <a:gd name="T57" fmla="*/ 10 h 1281"/>
                <a:gd name="T58" fmla="*/ 55 w 116"/>
                <a:gd name="T59" fmla="*/ 11 h 1281"/>
                <a:gd name="T60" fmla="*/ 58 w 116"/>
                <a:gd name="T61" fmla="*/ 3 h 1281"/>
                <a:gd name="T62" fmla="*/ 58 w 116"/>
                <a:gd name="T63" fmla="*/ 2 h 1281"/>
                <a:gd name="T64" fmla="*/ 55 w 116"/>
                <a:gd name="T65" fmla="*/ 2 h 1281"/>
                <a:gd name="T66" fmla="*/ 53 w 116"/>
                <a:gd name="T67" fmla="*/ 1 h 1281"/>
                <a:gd name="T68" fmla="*/ 49 w 116"/>
                <a:gd name="T69" fmla="*/ 0 h 1281"/>
                <a:gd name="T70" fmla="*/ 45 w 116"/>
                <a:gd name="T71" fmla="*/ 0 h 1281"/>
                <a:gd name="T72" fmla="*/ 40 w 116"/>
                <a:gd name="T73" fmla="*/ 0 h 1281"/>
                <a:gd name="T74" fmla="*/ 35 w 116"/>
                <a:gd name="T75" fmla="*/ 2 h 1281"/>
                <a:gd name="T76" fmla="*/ 29 w 116"/>
                <a:gd name="T77" fmla="*/ 5 h 12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6"/>
                <a:gd name="T118" fmla="*/ 0 h 1281"/>
                <a:gd name="T119" fmla="*/ 116 w 116"/>
                <a:gd name="T120" fmla="*/ 1281 h 12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6" h="1281">
                  <a:moveTo>
                    <a:pt x="59" y="9"/>
                  </a:moveTo>
                  <a:lnTo>
                    <a:pt x="44" y="21"/>
                  </a:lnTo>
                  <a:lnTo>
                    <a:pt x="32" y="37"/>
                  </a:lnTo>
                  <a:lnTo>
                    <a:pt x="21" y="60"/>
                  </a:lnTo>
                  <a:lnTo>
                    <a:pt x="12" y="87"/>
                  </a:lnTo>
                  <a:lnTo>
                    <a:pt x="6" y="120"/>
                  </a:lnTo>
                  <a:lnTo>
                    <a:pt x="2" y="158"/>
                  </a:lnTo>
                  <a:lnTo>
                    <a:pt x="0" y="200"/>
                  </a:lnTo>
                  <a:lnTo>
                    <a:pt x="0" y="246"/>
                  </a:lnTo>
                  <a:lnTo>
                    <a:pt x="0" y="397"/>
                  </a:lnTo>
                  <a:lnTo>
                    <a:pt x="5" y="707"/>
                  </a:lnTo>
                  <a:lnTo>
                    <a:pt x="15" y="1045"/>
                  </a:lnTo>
                  <a:lnTo>
                    <a:pt x="35" y="1281"/>
                  </a:lnTo>
                  <a:lnTo>
                    <a:pt x="51" y="1278"/>
                  </a:lnTo>
                  <a:lnTo>
                    <a:pt x="32" y="1039"/>
                  </a:lnTo>
                  <a:lnTo>
                    <a:pt x="21" y="695"/>
                  </a:lnTo>
                  <a:lnTo>
                    <a:pt x="18" y="385"/>
                  </a:lnTo>
                  <a:lnTo>
                    <a:pt x="17" y="246"/>
                  </a:lnTo>
                  <a:lnTo>
                    <a:pt x="17" y="192"/>
                  </a:lnTo>
                  <a:lnTo>
                    <a:pt x="20" y="147"/>
                  </a:lnTo>
                  <a:lnTo>
                    <a:pt x="24" y="111"/>
                  </a:lnTo>
                  <a:lnTo>
                    <a:pt x="32" y="82"/>
                  </a:lnTo>
                  <a:lnTo>
                    <a:pt x="39" y="60"/>
                  </a:lnTo>
                  <a:lnTo>
                    <a:pt x="48" y="42"/>
                  </a:lnTo>
                  <a:lnTo>
                    <a:pt x="59" y="30"/>
                  </a:lnTo>
                  <a:lnTo>
                    <a:pt x="68" y="22"/>
                  </a:lnTo>
                  <a:lnTo>
                    <a:pt x="83" y="16"/>
                  </a:lnTo>
                  <a:lnTo>
                    <a:pt x="95" y="16"/>
                  </a:lnTo>
                  <a:lnTo>
                    <a:pt x="104" y="19"/>
                  </a:lnTo>
                  <a:lnTo>
                    <a:pt x="109" y="21"/>
                  </a:lnTo>
                  <a:lnTo>
                    <a:pt x="116" y="6"/>
                  </a:lnTo>
                  <a:lnTo>
                    <a:pt x="115" y="4"/>
                  </a:lnTo>
                  <a:lnTo>
                    <a:pt x="110" y="3"/>
                  </a:lnTo>
                  <a:lnTo>
                    <a:pt x="106" y="1"/>
                  </a:lnTo>
                  <a:lnTo>
                    <a:pt x="98" y="0"/>
                  </a:lnTo>
                  <a:lnTo>
                    <a:pt x="89" y="0"/>
                  </a:lnTo>
                  <a:lnTo>
                    <a:pt x="80" y="0"/>
                  </a:lnTo>
                  <a:lnTo>
                    <a:pt x="70" y="3"/>
                  </a:lnTo>
                  <a:lnTo>
                    <a:pt x="59" y="9"/>
                  </a:lnTo>
                  <a:close/>
                </a:path>
              </a:pathLst>
            </a:custGeom>
            <a:solidFill>
              <a:srgbClr val="000000"/>
            </a:solidFill>
            <a:ln w="9525">
              <a:noFill/>
              <a:round/>
              <a:headEnd/>
              <a:tailEnd/>
            </a:ln>
          </p:spPr>
          <p:txBody>
            <a:bodyPr/>
            <a:lstStyle/>
            <a:p>
              <a:endParaRPr lang="he-IL"/>
            </a:p>
          </p:txBody>
        </p:sp>
        <p:sp>
          <p:nvSpPr>
            <p:cNvPr id="13369" name="Rectangle 77"/>
            <p:cNvSpPr>
              <a:spLocks noChangeArrowheads="1"/>
            </p:cNvSpPr>
            <p:nvPr/>
          </p:nvSpPr>
          <p:spPr bwMode="auto">
            <a:xfrm>
              <a:off x="793" y="3654"/>
              <a:ext cx="99" cy="35"/>
            </a:xfrm>
            <a:prstGeom prst="rect">
              <a:avLst/>
            </a:prstGeom>
            <a:solidFill>
              <a:srgbClr val="000000"/>
            </a:solidFill>
            <a:ln w="9525">
              <a:noFill/>
              <a:miter lim="800000"/>
              <a:headEnd/>
              <a:tailEnd/>
            </a:ln>
          </p:spPr>
          <p:txBody>
            <a:bodyPr/>
            <a:lstStyle/>
            <a:p>
              <a:endParaRPr lang="he-IL"/>
            </a:p>
          </p:txBody>
        </p:sp>
        <p:sp>
          <p:nvSpPr>
            <p:cNvPr id="13370" name="Freeform 78"/>
            <p:cNvSpPr>
              <a:spLocks/>
            </p:cNvSpPr>
            <p:nvPr/>
          </p:nvSpPr>
          <p:spPr bwMode="auto">
            <a:xfrm>
              <a:off x="535" y="3671"/>
              <a:ext cx="307" cy="177"/>
            </a:xfrm>
            <a:custGeom>
              <a:avLst/>
              <a:gdLst>
                <a:gd name="T0" fmla="*/ 283 w 615"/>
                <a:gd name="T1" fmla="*/ 4 h 353"/>
                <a:gd name="T2" fmla="*/ 282 w 615"/>
                <a:gd name="T3" fmla="*/ 5 h 353"/>
                <a:gd name="T4" fmla="*/ 277 w 615"/>
                <a:gd name="T5" fmla="*/ 10 h 353"/>
                <a:gd name="T6" fmla="*/ 269 w 615"/>
                <a:gd name="T7" fmla="*/ 17 h 353"/>
                <a:gd name="T8" fmla="*/ 259 w 615"/>
                <a:gd name="T9" fmla="*/ 25 h 353"/>
                <a:gd name="T10" fmla="*/ 246 w 615"/>
                <a:gd name="T11" fmla="*/ 35 h 353"/>
                <a:gd name="T12" fmla="*/ 231 w 615"/>
                <a:gd name="T13" fmla="*/ 47 h 353"/>
                <a:gd name="T14" fmla="*/ 214 w 615"/>
                <a:gd name="T15" fmla="*/ 59 h 353"/>
                <a:gd name="T16" fmla="*/ 194 w 615"/>
                <a:gd name="T17" fmla="*/ 72 h 353"/>
                <a:gd name="T18" fmla="*/ 174 w 615"/>
                <a:gd name="T19" fmla="*/ 85 h 353"/>
                <a:gd name="T20" fmla="*/ 151 w 615"/>
                <a:gd name="T21" fmla="*/ 98 h 353"/>
                <a:gd name="T22" fmla="*/ 128 w 615"/>
                <a:gd name="T23" fmla="*/ 110 h 353"/>
                <a:gd name="T24" fmla="*/ 104 w 615"/>
                <a:gd name="T25" fmla="*/ 120 h 353"/>
                <a:gd name="T26" fmla="*/ 79 w 615"/>
                <a:gd name="T27" fmla="*/ 130 h 353"/>
                <a:gd name="T28" fmla="*/ 52 w 615"/>
                <a:gd name="T29" fmla="*/ 138 h 353"/>
                <a:gd name="T30" fmla="*/ 26 w 615"/>
                <a:gd name="T31" fmla="*/ 144 h 353"/>
                <a:gd name="T32" fmla="*/ 0 w 615"/>
                <a:gd name="T33" fmla="*/ 147 h 353"/>
                <a:gd name="T34" fmla="*/ 42 w 615"/>
                <a:gd name="T35" fmla="*/ 177 h 353"/>
                <a:gd name="T36" fmla="*/ 45 w 615"/>
                <a:gd name="T37" fmla="*/ 177 h 353"/>
                <a:gd name="T38" fmla="*/ 51 w 615"/>
                <a:gd name="T39" fmla="*/ 175 h 353"/>
                <a:gd name="T40" fmla="*/ 62 w 615"/>
                <a:gd name="T41" fmla="*/ 173 h 353"/>
                <a:gd name="T42" fmla="*/ 76 w 615"/>
                <a:gd name="T43" fmla="*/ 170 h 353"/>
                <a:gd name="T44" fmla="*/ 92 w 615"/>
                <a:gd name="T45" fmla="*/ 166 h 353"/>
                <a:gd name="T46" fmla="*/ 111 w 615"/>
                <a:gd name="T47" fmla="*/ 160 h 353"/>
                <a:gd name="T48" fmla="*/ 131 w 615"/>
                <a:gd name="T49" fmla="*/ 152 h 353"/>
                <a:gd name="T50" fmla="*/ 153 w 615"/>
                <a:gd name="T51" fmla="*/ 144 h 353"/>
                <a:gd name="T52" fmla="*/ 175 w 615"/>
                <a:gd name="T53" fmla="*/ 133 h 353"/>
                <a:gd name="T54" fmla="*/ 197 w 615"/>
                <a:gd name="T55" fmla="*/ 120 h 353"/>
                <a:gd name="T56" fmla="*/ 220 w 615"/>
                <a:gd name="T57" fmla="*/ 106 h 353"/>
                <a:gd name="T58" fmla="*/ 241 w 615"/>
                <a:gd name="T59" fmla="*/ 90 h 353"/>
                <a:gd name="T60" fmla="*/ 261 w 615"/>
                <a:gd name="T61" fmla="*/ 71 h 353"/>
                <a:gd name="T62" fmla="*/ 279 w 615"/>
                <a:gd name="T63" fmla="*/ 50 h 353"/>
                <a:gd name="T64" fmla="*/ 294 w 615"/>
                <a:gd name="T65" fmla="*/ 26 h 353"/>
                <a:gd name="T66" fmla="*/ 307 w 615"/>
                <a:gd name="T67" fmla="*/ 0 h 353"/>
                <a:gd name="T68" fmla="*/ 283 w 615"/>
                <a:gd name="T69" fmla="*/ 4 h 3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5"/>
                <a:gd name="T106" fmla="*/ 0 h 353"/>
                <a:gd name="T107" fmla="*/ 615 w 615"/>
                <a:gd name="T108" fmla="*/ 353 h 3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5" h="353">
                  <a:moveTo>
                    <a:pt x="567" y="7"/>
                  </a:moveTo>
                  <a:lnTo>
                    <a:pt x="564" y="10"/>
                  </a:lnTo>
                  <a:lnTo>
                    <a:pt x="555" y="19"/>
                  </a:lnTo>
                  <a:lnTo>
                    <a:pt x="538" y="33"/>
                  </a:lnTo>
                  <a:lnTo>
                    <a:pt x="518" y="49"/>
                  </a:lnTo>
                  <a:lnTo>
                    <a:pt x="493" y="70"/>
                  </a:lnTo>
                  <a:lnTo>
                    <a:pt x="463" y="93"/>
                  </a:lnTo>
                  <a:lnTo>
                    <a:pt x="428" y="117"/>
                  </a:lnTo>
                  <a:lnTo>
                    <a:pt x="389" y="143"/>
                  </a:lnTo>
                  <a:lnTo>
                    <a:pt x="349" y="170"/>
                  </a:lnTo>
                  <a:lnTo>
                    <a:pt x="303" y="195"/>
                  </a:lnTo>
                  <a:lnTo>
                    <a:pt x="257" y="219"/>
                  </a:lnTo>
                  <a:lnTo>
                    <a:pt x="209" y="240"/>
                  </a:lnTo>
                  <a:lnTo>
                    <a:pt x="158" y="260"/>
                  </a:lnTo>
                  <a:lnTo>
                    <a:pt x="105" y="275"/>
                  </a:lnTo>
                  <a:lnTo>
                    <a:pt x="52" y="287"/>
                  </a:lnTo>
                  <a:lnTo>
                    <a:pt x="0" y="293"/>
                  </a:lnTo>
                  <a:lnTo>
                    <a:pt x="85" y="353"/>
                  </a:lnTo>
                  <a:lnTo>
                    <a:pt x="90" y="353"/>
                  </a:lnTo>
                  <a:lnTo>
                    <a:pt x="103" y="350"/>
                  </a:lnTo>
                  <a:lnTo>
                    <a:pt x="124" y="346"/>
                  </a:lnTo>
                  <a:lnTo>
                    <a:pt x="152" y="340"/>
                  </a:lnTo>
                  <a:lnTo>
                    <a:pt x="185" y="331"/>
                  </a:lnTo>
                  <a:lnTo>
                    <a:pt x="222" y="319"/>
                  </a:lnTo>
                  <a:lnTo>
                    <a:pt x="263" y="304"/>
                  </a:lnTo>
                  <a:lnTo>
                    <a:pt x="306" y="287"/>
                  </a:lnTo>
                  <a:lnTo>
                    <a:pt x="350" y="266"/>
                  </a:lnTo>
                  <a:lnTo>
                    <a:pt x="395" y="240"/>
                  </a:lnTo>
                  <a:lnTo>
                    <a:pt x="440" y="212"/>
                  </a:lnTo>
                  <a:lnTo>
                    <a:pt x="482" y="179"/>
                  </a:lnTo>
                  <a:lnTo>
                    <a:pt x="523" y="141"/>
                  </a:lnTo>
                  <a:lnTo>
                    <a:pt x="558" y="99"/>
                  </a:lnTo>
                  <a:lnTo>
                    <a:pt x="589" y="52"/>
                  </a:lnTo>
                  <a:lnTo>
                    <a:pt x="615" y="0"/>
                  </a:lnTo>
                  <a:lnTo>
                    <a:pt x="567" y="7"/>
                  </a:lnTo>
                  <a:close/>
                </a:path>
              </a:pathLst>
            </a:custGeom>
            <a:solidFill>
              <a:srgbClr val="000000"/>
            </a:solidFill>
            <a:ln w="9525">
              <a:noFill/>
              <a:round/>
              <a:headEnd/>
              <a:tailEnd/>
            </a:ln>
          </p:spPr>
          <p:txBody>
            <a:bodyPr/>
            <a:lstStyle/>
            <a:p>
              <a:endParaRPr lang="he-IL"/>
            </a:p>
          </p:txBody>
        </p:sp>
        <p:sp>
          <p:nvSpPr>
            <p:cNvPr id="13371" name="Freeform 79"/>
            <p:cNvSpPr>
              <a:spLocks/>
            </p:cNvSpPr>
            <p:nvPr/>
          </p:nvSpPr>
          <p:spPr bwMode="auto">
            <a:xfrm>
              <a:off x="818" y="3675"/>
              <a:ext cx="246" cy="151"/>
            </a:xfrm>
            <a:custGeom>
              <a:avLst/>
              <a:gdLst>
                <a:gd name="T0" fmla="*/ 52 w 491"/>
                <a:gd name="T1" fmla="*/ 4 h 303"/>
                <a:gd name="T2" fmla="*/ 53 w 491"/>
                <a:gd name="T3" fmla="*/ 6 h 303"/>
                <a:gd name="T4" fmla="*/ 53 w 491"/>
                <a:gd name="T5" fmla="*/ 9 h 303"/>
                <a:gd name="T6" fmla="*/ 56 w 491"/>
                <a:gd name="T7" fmla="*/ 15 h 303"/>
                <a:gd name="T8" fmla="*/ 59 w 491"/>
                <a:gd name="T9" fmla="*/ 22 h 303"/>
                <a:gd name="T10" fmla="*/ 64 w 491"/>
                <a:gd name="T11" fmla="*/ 31 h 303"/>
                <a:gd name="T12" fmla="*/ 70 w 491"/>
                <a:gd name="T13" fmla="*/ 40 h 303"/>
                <a:gd name="T14" fmla="*/ 78 w 491"/>
                <a:gd name="T15" fmla="*/ 50 h 303"/>
                <a:gd name="T16" fmla="*/ 87 w 491"/>
                <a:gd name="T17" fmla="*/ 60 h 303"/>
                <a:gd name="T18" fmla="*/ 99 w 491"/>
                <a:gd name="T19" fmla="*/ 71 h 303"/>
                <a:gd name="T20" fmla="*/ 113 w 491"/>
                <a:gd name="T21" fmla="*/ 81 h 303"/>
                <a:gd name="T22" fmla="*/ 129 w 491"/>
                <a:gd name="T23" fmla="*/ 90 h 303"/>
                <a:gd name="T24" fmla="*/ 147 w 491"/>
                <a:gd name="T25" fmla="*/ 99 h 303"/>
                <a:gd name="T26" fmla="*/ 167 w 491"/>
                <a:gd name="T27" fmla="*/ 106 h 303"/>
                <a:gd name="T28" fmla="*/ 190 w 491"/>
                <a:gd name="T29" fmla="*/ 112 h 303"/>
                <a:gd name="T30" fmla="*/ 217 w 491"/>
                <a:gd name="T31" fmla="*/ 115 h 303"/>
                <a:gd name="T32" fmla="*/ 246 w 491"/>
                <a:gd name="T33" fmla="*/ 116 h 303"/>
                <a:gd name="T34" fmla="*/ 168 w 491"/>
                <a:gd name="T35" fmla="*/ 151 h 303"/>
                <a:gd name="T36" fmla="*/ 168 w 491"/>
                <a:gd name="T37" fmla="*/ 151 h 303"/>
                <a:gd name="T38" fmla="*/ 165 w 491"/>
                <a:gd name="T39" fmla="*/ 150 h 303"/>
                <a:gd name="T40" fmla="*/ 161 w 491"/>
                <a:gd name="T41" fmla="*/ 149 h 303"/>
                <a:gd name="T42" fmla="*/ 155 w 491"/>
                <a:gd name="T43" fmla="*/ 147 h 303"/>
                <a:gd name="T44" fmla="*/ 147 w 491"/>
                <a:gd name="T45" fmla="*/ 143 h 303"/>
                <a:gd name="T46" fmla="*/ 139 w 491"/>
                <a:gd name="T47" fmla="*/ 138 h 303"/>
                <a:gd name="T48" fmla="*/ 129 w 491"/>
                <a:gd name="T49" fmla="*/ 133 h 303"/>
                <a:gd name="T50" fmla="*/ 118 w 491"/>
                <a:gd name="T51" fmla="*/ 126 h 303"/>
                <a:gd name="T52" fmla="*/ 106 w 491"/>
                <a:gd name="T53" fmla="*/ 117 h 303"/>
                <a:gd name="T54" fmla="*/ 93 w 491"/>
                <a:gd name="T55" fmla="*/ 107 h 303"/>
                <a:gd name="T56" fmla="*/ 79 w 491"/>
                <a:gd name="T57" fmla="*/ 94 h 303"/>
                <a:gd name="T58" fmla="*/ 65 w 491"/>
                <a:gd name="T59" fmla="*/ 80 h 303"/>
                <a:gd name="T60" fmla="*/ 49 w 491"/>
                <a:gd name="T61" fmla="*/ 64 h 303"/>
                <a:gd name="T62" fmla="*/ 33 w 491"/>
                <a:gd name="T63" fmla="*/ 45 h 303"/>
                <a:gd name="T64" fmla="*/ 17 w 491"/>
                <a:gd name="T65" fmla="*/ 24 h 303"/>
                <a:gd name="T66" fmla="*/ 0 w 491"/>
                <a:gd name="T67" fmla="*/ 0 h 303"/>
                <a:gd name="T68" fmla="*/ 52 w 491"/>
                <a:gd name="T69" fmla="*/ 4 h 3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1"/>
                <a:gd name="T106" fmla="*/ 0 h 303"/>
                <a:gd name="T107" fmla="*/ 491 w 491"/>
                <a:gd name="T108" fmla="*/ 303 h 3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1" h="303">
                  <a:moveTo>
                    <a:pt x="103" y="9"/>
                  </a:moveTo>
                  <a:lnTo>
                    <a:pt x="105" y="12"/>
                  </a:lnTo>
                  <a:lnTo>
                    <a:pt x="106" y="18"/>
                  </a:lnTo>
                  <a:lnTo>
                    <a:pt x="111" y="30"/>
                  </a:lnTo>
                  <a:lnTo>
                    <a:pt x="118" y="44"/>
                  </a:lnTo>
                  <a:lnTo>
                    <a:pt x="127" y="62"/>
                  </a:lnTo>
                  <a:lnTo>
                    <a:pt x="139" y="80"/>
                  </a:lnTo>
                  <a:lnTo>
                    <a:pt x="156" y="101"/>
                  </a:lnTo>
                  <a:lnTo>
                    <a:pt x="174" y="121"/>
                  </a:lnTo>
                  <a:lnTo>
                    <a:pt x="198" y="142"/>
                  </a:lnTo>
                  <a:lnTo>
                    <a:pt x="225" y="163"/>
                  </a:lnTo>
                  <a:lnTo>
                    <a:pt x="257" y="181"/>
                  </a:lnTo>
                  <a:lnTo>
                    <a:pt x="293" y="199"/>
                  </a:lnTo>
                  <a:lnTo>
                    <a:pt x="333" y="212"/>
                  </a:lnTo>
                  <a:lnTo>
                    <a:pt x="380" y="224"/>
                  </a:lnTo>
                  <a:lnTo>
                    <a:pt x="433" y="230"/>
                  </a:lnTo>
                  <a:lnTo>
                    <a:pt x="491" y="233"/>
                  </a:lnTo>
                  <a:lnTo>
                    <a:pt x="336" y="303"/>
                  </a:lnTo>
                  <a:lnTo>
                    <a:pt x="335" y="303"/>
                  </a:lnTo>
                  <a:lnTo>
                    <a:pt x="329" y="301"/>
                  </a:lnTo>
                  <a:lnTo>
                    <a:pt x="321" y="298"/>
                  </a:lnTo>
                  <a:lnTo>
                    <a:pt x="309" y="294"/>
                  </a:lnTo>
                  <a:lnTo>
                    <a:pt x="294" y="286"/>
                  </a:lnTo>
                  <a:lnTo>
                    <a:pt x="278" y="277"/>
                  </a:lnTo>
                  <a:lnTo>
                    <a:pt x="258" y="267"/>
                  </a:lnTo>
                  <a:lnTo>
                    <a:pt x="236" y="252"/>
                  </a:lnTo>
                  <a:lnTo>
                    <a:pt x="212" y="235"/>
                  </a:lnTo>
                  <a:lnTo>
                    <a:pt x="186" y="214"/>
                  </a:lnTo>
                  <a:lnTo>
                    <a:pt x="157" y="188"/>
                  </a:lnTo>
                  <a:lnTo>
                    <a:pt x="129" y="160"/>
                  </a:lnTo>
                  <a:lnTo>
                    <a:pt x="97" y="128"/>
                  </a:lnTo>
                  <a:lnTo>
                    <a:pt x="66" y="91"/>
                  </a:lnTo>
                  <a:lnTo>
                    <a:pt x="33" y="48"/>
                  </a:lnTo>
                  <a:lnTo>
                    <a:pt x="0" y="0"/>
                  </a:lnTo>
                  <a:lnTo>
                    <a:pt x="103" y="9"/>
                  </a:lnTo>
                  <a:close/>
                </a:path>
              </a:pathLst>
            </a:custGeom>
            <a:solidFill>
              <a:srgbClr val="000000"/>
            </a:solidFill>
            <a:ln w="9525">
              <a:noFill/>
              <a:round/>
              <a:headEnd/>
              <a:tailEnd/>
            </a:ln>
          </p:spPr>
          <p:txBody>
            <a:bodyPr/>
            <a:lstStyle/>
            <a:p>
              <a:endParaRPr lang="he-IL"/>
            </a:p>
          </p:txBody>
        </p:sp>
        <p:sp>
          <p:nvSpPr>
            <p:cNvPr id="13372" name="Freeform 80"/>
            <p:cNvSpPr>
              <a:spLocks/>
            </p:cNvSpPr>
            <p:nvPr/>
          </p:nvSpPr>
          <p:spPr bwMode="auto">
            <a:xfrm>
              <a:off x="796" y="3675"/>
              <a:ext cx="65" cy="151"/>
            </a:xfrm>
            <a:custGeom>
              <a:avLst/>
              <a:gdLst>
                <a:gd name="T0" fmla="*/ 9 w 129"/>
                <a:gd name="T1" fmla="*/ 0 h 303"/>
                <a:gd name="T2" fmla="*/ 65 w 129"/>
                <a:gd name="T3" fmla="*/ 6 h 303"/>
                <a:gd name="T4" fmla="*/ 65 w 129"/>
                <a:gd name="T5" fmla="*/ 146 h 303"/>
                <a:gd name="T6" fmla="*/ 0 w 129"/>
                <a:gd name="T7" fmla="*/ 151 h 303"/>
                <a:gd name="T8" fmla="*/ 9 w 129"/>
                <a:gd name="T9" fmla="*/ 0 h 303"/>
                <a:gd name="T10" fmla="*/ 0 60000 65536"/>
                <a:gd name="T11" fmla="*/ 0 60000 65536"/>
                <a:gd name="T12" fmla="*/ 0 60000 65536"/>
                <a:gd name="T13" fmla="*/ 0 60000 65536"/>
                <a:gd name="T14" fmla="*/ 0 60000 65536"/>
                <a:gd name="T15" fmla="*/ 0 w 129"/>
                <a:gd name="T16" fmla="*/ 0 h 303"/>
                <a:gd name="T17" fmla="*/ 129 w 129"/>
                <a:gd name="T18" fmla="*/ 303 h 303"/>
              </a:gdLst>
              <a:ahLst/>
              <a:cxnLst>
                <a:cxn ang="T10">
                  <a:pos x="T0" y="T1"/>
                </a:cxn>
                <a:cxn ang="T11">
                  <a:pos x="T2" y="T3"/>
                </a:cxn>
                <a:cxn ang="T12">
                  <a:pos x="T4" y="T5"/>
                </a:cxn>
                <a:cxn ang="T13">
                  <a:pos x="T6" y="T7"/>
                </a:cxn>
                <a:cxn ang="T14">
                  <a:pos x="T8" y="T9"/>
                </a:cxn>
              </a:cxnLst>
              <a:rect l="T15" t="T16" r="T17" b="T18"/>
              <a:pathLst>
                <a:path w="129" h="303">
                  <a:moveTo>
                    <a:pt x="18" y="0"/>
                  </a:moveTo>
                  <a:lnTo>
                    <a:pt x="129" y="12"/>
                  </a:lnTo>
                  <a:lnTo>
                    <a:pt x="129" y="292"/>
                  </a:lnTo>
                  <a:lnTo>
                    <a:pt x="0" y="303"/>
                  </a:lnTo>
                  <a:lnTo>
                    <a:pt x="18" y="0"/>
                  </a:lnTo>
                  <a:close/>
                </a:path>
              </a:pathLst>
            </a:custGeom>
            <a:solidFill>
              <a:srgbClr val="000000"/>
            </a:solidFill>
            <a:ln w="9525">
              <a:noFill/>
              <a:round/>
              <a:headEnd/>
              <a:tailEnd/>
            </a:ln>
          </p:spPr>
          <p:txBody>
            <a:bodyPr/>
            <a:lstStyle/>
            <a:p>
              <a:endParaRPr lang="he-IL"/>
            </a:p>
          </p:txBody>
        </p:sp>
        <p:sp>
          <p:nvSpPr>
            <p:cNvPr id="13373" name="Freeform 81"/>
            <p:cNvSpPr>
              <a:spLocks/>
            </p:cNvSpPr>
            <p:nvPr/>
          </p:nvSpPr>
          <p:spPr bwMode="auto">
            <a:xfrm>
              <a:off x="978" y="3809"/>
              <a:ext cx="64" cy="65"/>
            </a:xfrm>
            <a:custGeom>
              <a:avLst/>
              <a:gdLst>
                <a:gd name="T0" fmla="*/ 64 w 130"/>
                <a:gd name="T1" fmla="*/ 33 h 129"/>
                <a:gd name="T2" fmla="*/ 63 w 130"/>
                <a:gd name="T3" fmla="*/ 39 h 129"/>
                <a:gd name="T4" fmla="*/ 62 w 130"/>
                <a:gd name="T5" fmla="*/ 45 h 129"/>
                <a:gd name="T6" fmla="*/ 59 w 130"/>
                <a:gd name="T7" fmla="*/ 51 h 129"/>
                <a:gd name="T8" fmla="*/ 55 w 130"/>
                <a:gd name="T9" fmla="*/ 55 h 129"/>
                <a:gd name="T10" fmla="*/ 50 w 130"/>
                <a:gd name="T11" fmla="*/ 60 h 129"/>
                <a:gd name="T12" fmla="*/ 45 w 130"/>
                <a:gd name="T13" fmla="*/ 63 h 129"/>
                <a:gd name="T14" fmla="*/ 39 w 130"/>
                <a:gd name="T15" fmla="*/ 64 h 129"/>
                <a:gd name="T16" fmla="*/ 32 w 130"/>
                <a:gd name="T17" fmla="*/ 65 h 129"/>
                <a:gd name="T18" fmla="*/ 26 w 130"/>
                <a:gd name="T19" fmla="*/ 64 h 129"/>
                <a:gd name="T20" fmla="*/ 20 w 130"/>
                <a:gd name="T21" fmla="*/ 63 h 129"/>
                <a:gd name="T22" fmla="*/ 14 w 130"/>
                <a:gd name="T23" fmla="*/ 60 h 129"/>
                <a:gd name="T24" fmla="*/ 10 w 130"/>
                <a:gd name="T25" fmla="*/ 55 h 129"/>
                <a:gd name="T26" fmla="*/ 6 w 130"/>
                <a:gd name="T27" fmla="*/ 51 h 129"/>
                <a:gd name="T28" fmla="*/ 2 w 130"/>
                <a:gd name="T29" fmla="*/ 45 h 129"/>
                <a:gd name="T30" fmla="*/ 1 w 130"/>
                <a:gd name="T31" fmla="*/ 39 h 129"/>
                <a:gd name="T32" fmla="*/ 0 w 130"/>
                <a:gd name="T33" fmla="*/ 33 h 129"/>
                <a:gd name="T34" fmla="*/ 1 w 130"/>
                <a:gd name="T35" fmla="*/ 26 h 129"/>
                <a:gd name="T36" fmla="*/ 2 w 130"/>
                <a:gd name="T37" fmla="*/ 20 h 129"/>
                <a:gd name="T38" fmla="*/ 6 w 130"/>
                <a:gd name="T39" fmla="*/ 15 h 129"/>
                <a:gd name="T40" fmla="*/ 10 w 130"/>
                <a:gd name="T41" fmla="*/ 9 h 129"/>
                <a:gd name="T42" fmla="*/ 14 w 130"/>
                <a:gd name="T43" fmla="*/ 6 h 129"/>
                <a:gd name="T44" fmla="*/ 20 w 130"/>
                <a:gd name="T45" fmla="*/ 3 h 129"/>
                <a:gd name="T46" fmla="*/ 26 w 130"/>
                <a:gd name="T47" fmla="*/ 1 h 129"/>
                <a:gd name="T48" fmla="*/ 32 w 130"/>
                <a:gd name="T49" fmla="*/ 0 h 129"/>
                <a:gd name="T50" fmla="*/ 39 w 130"/>
                <a:gd name="T51" fmla="*/ 1 h 129"/>
                <a:gd name="T52" fmla="*/ 45 w 130"/>
                <a:gd name="T53" fmla="*/ 3 h 129"/>
                <a:gd name="T54" fmla="*/ 50 w 130"/>
                <a:gd name="T55" fmla="*/ 6 h 129"/>
                <a:gd name="T56" fmla="*/ 55 w 130"/>
                <a:gd name="T57" fmla="*/ 9 h 129"/>
                <a:gd name="T58" fmla="*/ 59 w 130"/>
                <a:gd name="T59" fmla="*/ 15 h 129"/>
                <a:gd name="T60" fmla="*/ 62 w 130"/>
                <a:gd name="T61" fmla="*/ 20 h 129"/>
                <a:gd name="T62" fmla="*/ 63 w 130"/>
                <a:gd name="T63" fmla="*/ 26 h 129"/>
                <a:gd name="T64" fmla="*/ 64 w 130"/>
                <a:gd name="T65" fmla="*/ 33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129"/>
                <a:gd name="T101" fmla="*/ 130 w 130"/>
                <a:gd name="T102" fmla="*/ 129 h 1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129">
                  <a:moveTo>
                    <a:pt x="130" y="65"/>
                  </a:moveTo>
                  <a:lnTo>
                    <a:pt x="128" y="78"/>
                  </a:lnTo>
                  <a:lnTo>
                    <a:pt x="125" y="90"/>
                  </a:lnTo>
                  <a:lnTo>
                    <a:pt x="119" y="101"/>
                  </a:lnTo>
                  <a:lnTo>
                    <a:pt x="112" y="110"/>
                  </a:lnTo>
                  <a:lnTo>
                    <a:pt x="101" y="119"/>
                  </a:lnTo>
                  <a:lnTo>
                    <a:pt x="91" y="125"/>
                  </a:lnTo>
                  <a:lnTo>
                    <a:pt x="79" y="128"/>
                  </a:lnTo>
                  <a:lnTo>
                    <a:pt x="65" y="129"/>
                  </a:lnTo>
                  <a:lnTo>
                    <a:pt x="53" y="128"/>
                  </a:lnTo>
                  <a:lnTo>
                    <a:pt x="41" y="125"/>
                  </a:lnTo>
                  <a:lnTo>
                    <a:pt x="29" y="119"/>
                  </a:lnTo>
                  <a:lnTo>
                    <a:pt x="20" y="110"/>
                  </a:lnTo>
                  <a:lnTo>
                    <a:pt x="12" y="101"/>
                  </a:lnTo>
                  <a:lnTo>
                    <a:pt x="5" y="90"/>
                  </a:lnTo>
                  <a:lnTo>
                    <a:pt x="2" y="78"/>
                  </a:lnTo>
                  <a:lnTo>
                    <a:pt x="0" y="65"/>
                  </a:lnTo>
                  <a:lnTo>
                    <a:pt x="2" y="51"/>
                  </a:lnTo>
                  <a:lnTo>
                    <a:pt x="5" y="39"/>
                  </a:lnTo>
                  <a:lnTo>
                    <a:pt x="12" y="29"/>
                  </a:lnTo>
                  <a:lnTo>
                    <a:pt x="20" y="18"/>
                  </a:lnTo>
                  <a:lnTo>
                    <a:pt x="29" y="11"/>
                  </a:lnTo>
                  <a:lnTo>
                    <a:pt x="41" y="5"/>
                  </a:lnTo>
                  <a:lnTo>
                    <a:pt x="53" y="2"/>
                  </a:lnTo>
                  <a:lnTo>
                    <a:pt x="65" y="0"/>
                  </a:lnTo>
                  <a:lnTo>
                    <a:pt x="79" y="2"/>
                  </a:lnTo>
                  <a:lnTo>
                    <a:pt x="91" y="5"/>
                  </a:lnTo>
                  <a:lnTo>
                    <a:pt x="101" y="11"/>
                  </a:lnTo>
                  <a:lnTo>
                    <a:pt x="112" y="18"/>
                  </a:lnTo>
                  <a:lnTo>
                    <a:pt x="119" y="29"/>
                  </a:lnTo>
                  <a:lnTo>
                    <a:pt x="125" y="39"/>
                  </a:lnTo>
                  <a:lnTo>
                    <a:pt x="128" y="51"/>
                  </a:lnTo>
                  <a:lnTo>
                    <a:pt x="130" y="65"/>
                  </a:lnTo>
                  <a:close/>
                </a:path>
              </a:pathLst>
            </a:custGeom>
            <a:solidFill>
              <a:srgbClr val="000000"/>
            </a:solidFill>
            <a:ln w="9525">
              <a:noFill/>
              <a:round/>
              <a:headEnd/>
              <a:tailEnd/>
            </a:ln>
          </p:spPr>
          <p:txBody>
            <a:bodyPr/>
            <a:lstStyle/>
            <a:p>
              <a:endParaRPr lang="he-IL"/>
            </a:p>
          </p:txBody>
        </p:sp>
        <p:sp>
          <p:nvSpPr>
            <p:cNvPr id="13374" name="Freeform 82"/>
            <p:cNvSpPr>
              <a:spLocks/>
            </p:cNvSpPr>
            <p:nvPr/>
          </p:nvSpPr>
          <p:spPr bwMode="auto">
            <a:xfrm>
              <a:off x="571" y="3826"/>
              <a:ext cx="65" cy="65"/>
            </a:xfrm>
            <a:custGeom>
              <a:avLst/>
              <a:gdLst>
                <a:gd name="T0" fmla="*/ 65 w 129"/>
                <a:gd name="T1" fmla="*/ 32 h 129"/>
                <a:gd name="T2" fmla="*/ 64 w 129"/>
                <a:gd name="T3" fmla="*/ 39 h 129"/>
                <a:gd name="T4" fmla="*/ 63 w 129"/>
                <a:gd name="T5" fmla="*/ 45 h 129"/>
                <a:gd name="T6" fmla="*/ 60 w 129"/>
                <a:gd name="T7" fmla="*/ 50 h 129"/>
                <a:gd name="T8" fmla="*/ 56 w 129"/>
                <a:gd name="T9" fmla="*/ 55 h 129"/>
                <a:gd name="T10" fmla="*/ 51 w 129"/>
                <a:gd name="T11" fmla="*/ 59 h 129"/>
                <a:gd name="T12" fmla="*/ 45 w 129"/>
                <a:gd name="T13" fmla="*/ 62 h 129"/>
                <a:gd name="T14" fmla="*/ 39 w 129"/>
                <a:gd name="T15" fmla="*/ 64 h 129"/>
                <a:gd name="T16" fmla="*/ 32 w 129"/>
                <a:gd name="T17" fmla="*/ 65 h 129"/>
                <a:gd name="T18" fmla="*/ 26 w 129"/>
                <a:gd name="T19" fmla="*/ 64 h 129"/>
                <a:gd name="T20" fmla="*/ 20 w 129"/>
                <a:gd name="T21" fmla="*/ 62 h 129"/>
                <a:gd name="T22" fmla="*/ 14 w 129"/>
                <a:gd name="T23" fmla="*/ 59 h 129"/>
                <a:gd name="T24" fmla="*/ 10 w 129"/>
                <a:gd name="T25" fmla="*/ 55 h 129"/>
                <a:gd name="T26" fmla="*/ 6 w 129"/>
                <a:gd name="T27" fmla="*/ 50 h 129"/>
                <a:gd name="T28" fmla="*/ 2 w 129"/>
                <a:gd name="T29" fmla="*/ 45 h 129"/>
                <a:gd name="T30" fmla="*/ 1 w 129"/>
                <a:gd name="T31" fmla="*/ 39 h 129"/>
                <a:gd name="T32" fmla="*/ 0 w 129"/>
                <a:gd name="T33" fmla="*/ 32 h 129"/>
                <a:gd name="T34" fmla="*/ 1 w 129"/>
                <a:gd name="T35" fmla="*/ 26 h 129"/>
                <a:gd name="T36" fmla="*/ 2 w 129"/>
                <a:gd name="T37" fmla="*/ 20 h 129"/>
                <a:gd name="T38" fmla="*/ 6 w 129"/>
                <a:gd name="T39" fmla="*/ 14 h 129"/>
                <a:gd name="T40" fmla="*/ 10 w 129"/>
                <a:gd name="T41" fmla="*/ 9 h 129"/>
                <a:gd name="T42" fmla="*/ 14 w 129"/>
                <a:gd name="T43" fmla="*/ 5 h 129"/>
                <a:gd name="T44" fmla="*/ 20 w 129"/>
                <a:gd name="T45" fmla="*/ 2 h 129"/>
                <a:gd name="T46" fmla="*/ 26 w 129"/>
                <a:gd name="T47" fmla="*/ 1 h 129"/>
                <a:gd name="T48" fmla="*/ 32 w 129"/>
                <a:gd name="T49" fmla="*/ 0 h 129"/>
                <a:gd name="T50" fmla="*/ 39 w 129"/>
                <a:gd name="T51" fmla="*/ 1 h 129"/>
                <a:gd name="T52" fmla="*/ 45 w 129"/>
                <a:gd name="T53" fmla="*/ 2 h 129"/>
                <a:gd name="T54" fmla="*/ 51 w 129"/>
                <a:gd name="T55" fmla="*/ 5 h 129"/>
                <a:gd name="T56" fmla="*/ 56 w 129"/>
                <a:gd name="T57" fmla="*/ 9 h 129"/>
                <a:gd name="T58" fmla="*/ 60 w 129"/>
                <a:gd name="T59" fmla="*/ 14 h 129"/>
                <a:gd name="T60" fmla="*/ 63 w 129"/>
                <a:gd name="T61" fmla="*/ 20 h 129"/>
                <a:gd name="T62" fmla="*/ 64 w 129"/>
                <a:gd name="T63" fmla="*/ 26 h 129"/>
                <a:gd name="T64" fmla="*/ 65 w 129"/>
                <a:gd name="T65" fmla="*/ 32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129"/>
                <a:gd name="T101" fmla="*/ 129 w 129"/>
                <a:gd name="T102" fmla="*/ 129 h 1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129">
                  <a:moveTo>
                    <a:pt x="129" y="64"/>
                  </a:moveTo>
                  <a:lnTo>
                    <a:pt x="128" y="78"/>
                  </a:lnTo>
                  <a:lnTo>
                    <a:pt x="125" y="90"/>
                  </a:lnTo>
                  <a:lnTo>
                    <a:pt x="119" y="100"/>
                  </a:lnTo>
                  <a:lnTo>
                    <a:pt x="111" y="109"/>
                  </a:lnTo>
                  <a:lnTo>
                    <a:pt x="101" y="118"/>
                  </a:lnTo>
                  <a:lnTo>
                    <a:pt x="90" y="124"/>
                  </a:lnTo>
                  <a:lnTo>
                    <a:pt x="78" y="127"/>
                  </a:lnTo>
                  <a:lnTo>
                    <a:pt x="64" y="129"/>
                  </a:lnTo>
                  <a:lnTo>
                    <a:pt x="52" y="127"/>
                  </a:lnTo>
                  <a:lnTo>
                    <a:pt x="40" y="124"/>
                  </a:lnTo>
                  <a:lnTo>
                    <a:pt x="28" y="118"/>
                  </a:lnTo>
                  <a:lnTo>
                    <a:pt x="19" y="109"/>
                  </a:lnTo>
                  <a:lnTo>
                    <a:pt x="12" y="100"/>
                  </a:lnTo>
                  <a:lnTo>
                    <a:pt x="4" y="90"/>
                  </a:lnTo>
                  <a:lnTo>
                    <a:pt x="1" y="78"/>
                  </a:lnTo>
                  <a:lnTo>
                    <a:pt x="0" y="64"/>
                  </a:lnTo>
                  <a:lnTo>
                    <a:pt x="1" y="51"/>
                  </a:lnTo>
                  <a:lnTo>
                    <a:pt x="4" y="39"/>
                  </a:lnTo>
                  <a:lnTo>
                    <a:pt x="12" y="28"/>
                  </a:lnTo>
                  <a:lnTo>
                    <a:pt x="19" y="18"/>
                  </a:lnTo>
                  <a:lnTo>
                    <a:pt x="28" y="10"/>
                  </a:lnTo>
                  <a:lnTo>
                    <a:pt x="40" y="4"/>
                  </a:lnTo>
                  <a:lnTo>
                    <a:pt x="52" y="1"/>
                  </a:lnTo>
                  <a:lnTo>
                    <a:pt x="64" y="0"/>
                  </a:lnTo>
                  <a:lnTo>
                    <a:pt x="78" y="1"/>
                  </a:lnTo>
                  <a:lnTo>
                    <a:pt x="90" y="4"/>
                  </a:lnTo>
                  <a:lnTo>
                    <a:pt x="101" y="10"/>
                  </a:lnTo>
                  <a:lnTo>
                    <a:pt x="111" y="18"/>
                  </a:lnTo>
                  <a:lnTo>
                    <a:pt x="119" y="28"/>
                  </a:lnTo>
                  <a:lnTo>
                    <a:pt x="125" y="39"/>
                  </a:lnTo>
                  <a:lnTo>
                    <a:pt x="128" y="51"/>
                  </a:lnTo>
                  <a:lnTo>
                    <a:pt x="129" y="64"/>
                  </a:lnTo>
                  <a:close/>
                </a:path>
              </a:pathLst>
            </a:custGeom>
            <a:solidFill>
              <a:srgbClr val="000000"/>
            </a:solidFill>
            <a:ln w="9525">
              <a:noFill/>
              <a:round/>
              <a:headEnd/>
              <a:tailEnd/>
            </a:ln>
          </p:spPr>
          <p:txBody>
            <a:bodyPr/>
            <a:lstStyle/>
            <a:p>
              <a:endParaRPr lang="he-IL"/>
            </a:p>
          </p:txBody>
        </p:sp>
        <p:sp>
          <p:nvSpPr>
            <p:cNvPr id="13375" name="Freeform 83"/>
            <p:cNvSpPr>
              <a:spLocks/>
            </p:cNvSpPr>
            <p:nvPr/>
          </p:nvSpPr>
          <p:spPr bwMode="auto">
            <a:xfrm>
              <a:off x="799" y="3818"/>
              <a:ext cx="64" cy="65"/>
            </a:xfrm>
            <a:custGeom>
              <a:avLst/>
              <a:gdLst>
                <a:gd name="T0" fmla="*/ 64 w 130"/>
                <a:gd name="T1" fmla="*/ 33 h 129"/>
                <a:gd name="T2" fmla="*/ 63 w 130"/>
                <a:gd name="T3" fmla="*/ 39 h 129"/>
                <a:gd name="T4" fmla="*/ 62 w 130"/>
                <a:gd name="T5" fmla="*/ 45 h 129"/>
                <a:gd name="T6" fmla="*/ 59 w 130"/>
                <a:gd name="T7" fmla="*/ 51 h 129"/>
                <a:gd name="T8" fmla="*/ 55 w 130"/>
                <a:gd name="T9" fmla="*/ 55 h 129"/>
                <a:gd name="T10" fmla="*/ 50 w 130"/>
                <a:gd name="T11" fmla="*/ 59 h 129"/>
                <a:gd name="T12" fmla="*/ 45 w 130"/>
                <a:gd name="T13" fmla="*/ 63 h 129"/>
                <a:gd name="T14" fmla="*/ 39 w 130"/>
                <a:gd name="T15" fmla="*/ 64 h 129"/>
                <a:gd name="T16" fmla="*/ 32 w 130"/>
                <a:gd name="T17" fmla="*/ 65 h 129"/>
                <a:gd name="T18" fmla="*/ 26 w 130"/>
                <a:gd name="T19" fmla="*/ 64 h 129"/>
                <a:gd name="T20" fmla="*/ 20 w 130"/>
                <a:gd name="T21" fmla="*/ 63 h 129"/>
                <a:gd name="T22" fmla="*/ 14 w 130"/>
                <a:gd name="T23" fmla="*/ 59 h 129"/>
                <a:gd name="T24" fmla="*/ 10 w 130"/>
                <a:gd name="T25" fmla="*/ 55 h 129"/>
                <a:gd name="T26" fmla="*/ 5 w 130"/>
                <a:gd name="T27" fmla="*/ 51 h 129"/>
                <a:gd name="T28" fmla="*/ 2 w 130"/>
                <a:gd name="T29" fmla="*/ 45 h 129"/>
                <a:gd name="T30" fmla="*/ 1 w 130"/>
                <a:gd name="T31" fmla="*/ 39 h 129"/>
                <a:gd name="T32" fmla="*/ 0 w 130"/>
                <a:gd name="T33" fmla="*/ 33 h 129"/>
                <a:gd name="T34" fmla="*/ 1 w 130"/>
                <a:gd name="T35" fmla="*/ 26 h 129"/>
                <a:gd name="T36" fmla="*/ 2 w 130"/>
                <a:gd name="T37" fmla="*/ 20 h 129"/>
                <a:gd name="T38" fmla="*/ 5 w 130"/>
                <a:gd name="T39" fmla="*/ 15 h 129"/>
                <a:gd name="T40" fmla="*/ 10 w 130"/>
                <a:gd name="T41" fmla="*/ 9 h 129"/>
                <a:gd name="T42" fmla="*/ 14 w 130"/>
                <a:gd name="T43" fmla="*/ 6 h 129"/>
                <a:gd name="T44" fmla="*/ 20 w 130"/>
                <a:gd name="T45" fmla="*/ 3 h 129"/>
                <a:gd name="T46" fmla="*/ 26 w 130"/>
                <a:gd name="T47" fmla="*/ 1 h 129"/>
                <a:gd name="T48" fmla="*/ 32 w 130"/>
                <a:gd name="T49" fmla="*/ 0 h 129"/>
                <a:gd name="T50" fmla="*/ 39 w 130"/>
                <a:gd name="T51" fmla="*/ 1 h 129"/>
                <a:gd name="T52" fmla="*/ 45 w 130"/>
                <a:gd name="T53" fmla="*/ 3 h 129"/>
                <a:gd name="T54" fmla="*/ 50 w 130"/>
                <a:gd name="T55" fmla="*/ 6 h 129"/>
                <a:gd name="T56" fmla="*/ 55 w 130"/>
                <a:gd name="T57" fmla="*/ 9 h 129"/>
                <a:gd name="T58" fmla="*/ 59 w 130"/>
                <a:gd name="T59" fmla="*/ 15 h 129"/>
                <a:gd name="T60" fmla="*/ 62 w 130"/>
                <a:gd name="T61" fmla="*/ 20 h 129"/>
                <a:gd name="T62" fmla="*/ 63 w 130"/>
                <a:gd name="T63" fmla="*/ 26 h 129"/>
                <a:gd name="T64" fmla="*/ 64 w 130"/>
                <a:gd name="T65" fmla="*/ 33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129"/>
                <a:gd name="T101" fmla="*/ 130 w 130"/>
                <a:gd name="T102" fmla="*/ 129 h 1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129">
                  <a:moveTo>
                    <a:pt x="130" y="65"/>
                  </a:moveTo>
                  <a:lnTo>
                    <a:pt x="128" y="77"/>
                  </a:lnTo>
                  <a:lnTo>
                    <a:pt x="125" y="89"/>
                  </a:lnTo>
                  <a:lnTo>
                    <a:pt x="119" y="101"/>
                  </a:lnTo>
                  <a:lnTo>
                    <a:pt x="112" y="110"/>
                  </a:lnTo>
                  <a:lnTo>
                    <a:pt x="101" y="117"/>
                  </a:lnTo>
                  <a:lnTo>
                    <a:pt x="91" y="125"/>
                  </a:lnTo>
                  <a:lnTo>
                    <a:pt x="79" y="128"/>
                  </a:lnTo>
                  <a:lnTo>
                    <a:pt x="65" y="129"/>
                  </a:lnTo>
                  <a:lnTo>
                    <a:pt x="52" y="128"/>
                  </a:lnTo>
                  <a:lnTo>
                    <a:pt x="40" y="125"/>
                  </a:lnTo>
                  <a:lnTo>
                    <a:pt x="29" y="117"/>
                  </a:lnTo>
                  <a:lnTo>
                    <a:pt x="20" y="110"/>
                  </a:lnTo>
                  <a:lnTo>
                    <a:pt x="11" y="101"/>
                  </a:lnTo>
                  <a:lnTo>
                    <a:pt x="5" y="89"/>
                  </a:lnTo>
                  <a:lnTo>
                    <a:pt x="2" y="77"/>
                  </a:lnTo>
                  <a:lnTo>
                    <a:pt x="0" y="65"/>
                  </a:lnTo>
                  <a:lnTo>
                    <a:pt x="2" y="51"/>
                  </a:lnTo>
                  <a:lnTo>
                    <a:pt x="5" y="39"/>
                  </a:lnTo>
                  <a:lnTo>
                    <a:pt x="11" y="29"/>
                  </a:lnTo>
                  <a:lnTo>
                    <a:pt x="20" y="18"/>
                  </a:lnTo>
                  <a:lnTo>
                    <a:pt x="29" y="11"/>
                  </a:lnTo>
                  <a:lnTo>
                    <a:pt x="40" y="5"/>
                  </a:lnTo>
                  <a:lnTo>
                    <a:pt x="52" y="2"/>
                  </a:lnTo>
                  <a:lnTo>
                    <a:pt x="65" y="0"/>
                  </a:lnTo>
                  <a:lnTo>
                    <a:pt x="79" y="2"/>
                  </a:lnTo>
                  <a:lnTo>
                    <a:pt x="91" y="5"/>
                  </a:lnTo>
                  <a:lnTo>
                    <a:pt x="101" y="11"/>
                  </a:lnTo>
                  <a:lnTo>
                    <a:pt x="112" y="18"/>
                  </a:lnTo>
                  <a:lnTo>
                    <a:pt x="119" y="29"/>
                  </a:lnTo>
                  <a:lnTo>
                    <a:pt x="125" y="39"/>
                  </a:lnTo>
                  <a:lnTo>
                    <a:pt x="128" y="51"/>
                  </a:lnTo>
                  <a:lnTo>
                    <a:pt x="130" y="65"/>
                  </a:lnTo>
                  <a:close/>
                </a:path>
              </a:pathLst>
            </a:custGeom>
            <a:solidFill>
              <a:srgbClr val="000000"/>
            </a:solidFill>
            <a:ln w="9525">
              <a:noFill/>
              <a:round/>
              <a:headEnd/>
              <a:tailEnd/>
            </a:ln>
          </p:spPr>
          <p:txBody>
            <a:bodyPr/>
            <a:lstStyle/>
            <a:p>
              <a:endParaRPr lang="he-IL"/>
            </a:p>
          </p:txBody>
        </p:sp>
        <p:sp>
          <p:nvSpPr>
            <p:cNvPr id="13376" name="Freeform 84"/>
            <p:cNvSpPr>
              <a:spLocks/>
            </p:cNvSpPr>
            <p:nvPr/>
          </p:nvSpPr>
          <p:spPr bwMode="auto">
            <a:xfrm>
              <a:off x="663" y="2592"/>
              <a:ext cx="108" cy="110"/>
            </a:xfrm>
            <a:custGeom>
              <a:avLst/>
              <a:gdLst>
                <a:gd name="T0" fmla="*/ 93 w 215"/>
                <a:gd name="T1" fmla="*/ 36 h 220"/>
                <a:gd name="T2" fmla="*/ 96 w 215"/>
                <a:gd name="T3" fmla="*/ 49 h 220"/>
                <a:gd name="T4" fmla="*/ 96 w 215"/>
                <a:gd name="T5" fmla="*/ 64 h 220"/>
                <a:gd name="T6" fmla="*/ 90 w 215"/>
                <a:gd name="T7" fmla="*/ 80 h 220"/>
                <a:gd name="T8" fmla="*/ 78 w 215"/>
                <a:gd name="T9" fmla="*/ 93 h 220"/>
                <a:gd name="T10" fmla="*/ 63 w 215"/>
                <a:gd name="T11" fmla="*/ 100 h 220"/>
                <a:gd name="T12" fmla="*/ 49 w 215"/>
                <a:gd name="T13" fmla="*/ 100 h 220"/>
                <a:gd name="T14" fmla="*/ 41 w 215"/>
                <a:gd name="T15" fmla="*/ 99 h 220"/>
                <a:gd name="T16" fmla="*/ 34 w 215"/>
                <a:gd name="T17" fmla="*/ 95 h 220"/>
                <a:gd name="T18" fmla="*/ 27 w 215"/>
                <a:gd name="T19" fmla="*/ 91 h 220"/>
                <a:gd name="T20" fmla="*/ 18 w 215"/>
                <a:gd name="T21" fmla="*/ 80 h 220"/>
                <a:gd name="T22" fmla="*/ 11 w 215"/>
                <a:gd name="T23" fmla="*/ 64 h 220"/>
                <a:gd name="T24" fmla="*/ 11 w 215"/>
                <a:gd name="T25" fmla="*/ 46 h 220"/>
                <a:gd name="T26" fmla="*/ 18 w 215"/>
                <a:gd name="T27" fmla="*/ 30 h 220"/>
                <a:gd name="T28" fmla="*/ 27 w 215"/>
                <a:gd name="T29" fmla="*/ 21 h 220"/>
                <a:gd name="T30" fmla="*/ 34 w 215"/>
                <a:gd name="T31" fmla="*/ 16 h 220"/>
                <a:gd name="T32" fmla="*/ 41 w 215"/>
                <a:gd name="T33" fmla="*/ 12 h 220"/>
                <a:gd name="T34" fmla="*/ 49 w 215"/>
                <a:gd name="T35" fmla="*/ 11 h 220"/>
                <a:gd name="T36" fmla="*/ 58 w 215"/>
                <a:gd name="T37" fmla="*/ 11 h 220"/>
                <a:gd name="T38" fmla="*/ 66 w 215"/>
                <a:gd name="T39" fmla="*/ 12 h 220"/>
                <a:gd name="T40" fmla="*/ 74 w 215"/>
                <a:gd name="T41" fmla="*/ 16 h 220"/>
                <a:gd name="T42" fmla="*/ 81 w 215"/>
                <a:gd name="T43" fmla="*/ 21 h 220"/>
                <a:gd name="T44" fmla="*/ 85 w 215"/>
                <a:gd name="T45" fmla="*/ 25 h 220"/>
                <a:gd name="T46" fmla="*/ 87 w 215"/>
                <a:gd name="T47" fmla="*/ 27 h 220"/>
                <a:gd name="T48" fmla="*/ 95 w 215"/>
                <a:gd name="T49" fmla="*/ 20 h 220"/>
                <a:gd name="T50" fmla="*/ 93 w 215"/>
                <a:gd name="T51" fmla="*/ 18 h 220"/>
                <a:gd name="T52" fmla="*/ 92 w 215"/>
                <a:gd name="T53" fmla="*/ 16 h 220"/>
                <a:gd name="T54" fmla="*/ 84 w 215"/>
                <a:gd name="T55" fmla="*/ 9 h 220"/>
                <a:gd name="T56" fmla="*/ 74 w 215"/>
                <a:gd name="T57" fmla="*/ 4 h 220"/>
                <a:gd name="T58" fmla="*/ 64 w 215"/>
                <a:gd name="T59" fmla="*/ 1 h 220"/>
                <a:gd name="T60" fmla="*/ 54 w 215"/>
                <a:gd name="T61" fmla="*/ 0 h 220"/>
                <a:gd name="T62" fmla="*/ 32 w 215"/>
                <a:gd name="T63" fmla="*/ 5 h 220"/>
                <a:gd name="T64" fmla="*/ 16 w 215"/>
                <a:gd name="T65" fmla="*/ 16 h 220"/>
                <a:gd name="T66" fmla="*/ 5 w 215"/>
                <a:gd name="T67" fmla="*/ 34 h 220"/>
                <a:gd name="T68" fmla="*/ 0 w 215"/>
                <a:gd name="T69" fmla="*/ 55 h 220"/>
                <a:gd name="T70" fmla="*/ 5 w 215"/>
                <a:gd name="T71" fmla="*/ 77 h 220"/>
                <a:gd name="T72" fmla="*/ 17 w 215"/>
                <a:gd name="T73" fmla="*/ 94 h 220"/>
                <a:gd name="T74" fmla="*/ 24 w 215"/>
                <a:gd name="T75" fmla="*/ 101 h 220"/>
                <a:gd name="T76" fmla="*/ 33 w 215"/>
                <a:gd name="T77" fmla="*/ 106 h 220"/>
                <a:gd name="T78" fmla="*/ 43 w 215"/>
                <a:gd name="T79" fmla="*/ 109 h 220"/>
                <a:gd name="T80" fmla="*/ 54 w 215"/>
                <a:gd name="T81" fmla="*/ 110 h 220"/>
                <a:gd name="T82" fmla="*/ 64 w 215"/>
                <a:gd name="T83" fmla="*/ 109 h 220"/>
                <a:gd name="T84" fmla="*/ 74 w 215"/>
                <a:gd name="T85" fmla="*/ 106 h 220"/>
                <a:gd name="T86" fmla="*/ 84 w 215"/>
                <a:gd name="T87" fmla="*/ 101 h 220"/>
                <a:gd name="T88" fmla="*/ 92 w 215"/>
                <a:gd name="T89" fmla="*/ 94 h 220"/>
                <a:gd name="T90" fmla="*/ 104 w 215"/>
                <a:gd name="T91" fmla="*/ 77 h 220"/>
                <a:gd name="T92" fmla="*/ 108 w 215"/>
                <a:gd name="T93" fmla="*/ 55 h 220"/>
                <a:gd name="T94" fmla="*/ 105 w 215"/>
                <a:gd name="T95" fmla="*/ 40 h 220"/>
                <a:gd name="T96" fmla="*/ 99 w 215"/>
                <a:gd name="T97" fmla="*/ 25 h 2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5"/>
                <a:gd name="T148" fmla="*/ 0 h 220"/>
                <a:gd name="T149" fmla="*/ 215 w 215"/>
                <a:gd name="T150" fmla="*/ 220 h 2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5" h="220">
                  <a:moveTo>
                    <a:pt x="179" y="59"/>
                  </a:moveTo>
                  <a:lnTo>
                    <a:pt x="186" y="71"/>
                  </a:lnTo>
                  <a:lnTo>
                    <a:pt x="191" y="83"/>
                  </a:lnTo>
                  <a:lnTo>
                    <a:pt x="192" y="97"/>
                  </a:lnTo>
                  <a:lnTo>
                    <a:pt x="194" y="110"/>
                  </a:lnTo>
                  <a:lnTo>
                    <a:pt x="192" y="128"/>
                  </a:lnTo>
                  <a:lnTo>
                    <a:pt x="186" y="145"/>
                  </a:lnTo>
                  <a:lnTo>
                    <a:pt x="179" y="160"/>
                  </a:lnTo>
                  <a:lnTo>
                    <a:pt x="168" y="173"/>
                  </a:lnTo>
                  <a:lnTo>
                    <a:pt x="155" y="185"/>
                  </a:lnTo>
                  <a:lnTo>
                    <a:pt x="141" y="193"/>
                  </a:lnTo>
                  <a:lnTo>
                    <a:pt x="125" y="199"/>
                  </a:lnTo>
                  <a:lnTo>
                    <a:pt x="107" y="200"/>
                  </a:lnTo>
                  <a:lnTo>
                    <a:pt x="98" y="200"/>
                  </a:lnTo>
                  <a:lnTo>
                    <a:pt x="90" y="199"/>
                  </a:lnTo>
                  <a:lnTo>
                    <a:pt x="82" y="197"/>
                  </a:lnTo>
                  <a:lnTo>
                    <a:pt x="75" y="194"/>
                  </a:lnTo>
                  <a:lnTo>
                    <a:pt x="67" y="190"/>
                  </a:lnTo>
                  <a:lnTo>
                    <a:pt x="60" y="185"/>
                  </a:lnTo>
                  <a:lnTo>
                    <a:pt x="54" y="181"/>
                  </a:lnTo>
                  <a:lnTo>
                    <a:pt x="48" y="175"/>
                  </a:lnTo>
                  <a:lnTo>
                    <a:pt x="36" y="160"/>
                  </a:lnTo>
                  <a:lnTo>
                    <a:pt x="28" y="145"/>
                  </a:lnTo>
                  <a:lnTo>
                    <a:pt x="22" y="128"/>
                  </a:lnTo>
                  <a:lnTo>
                    <a:pt x="21" y="110"/>
                  </a:lnTo>
                  <a:lnTo>
                    <a:pt x="22" y="92"/>
                  </a:lnTo>
                  <a:lnTo>
                    <a:pt x="28" y="76"/>
                  </a:lnTo>
                  <a:lnTo>
                    <a:pt x="36" y="61"/>
                  </a:lnTo>
                  <a:lnTo>
                    <a:pt x="48" y="47"/>
                  </a:lnTo>
                  <a:lnTo>
                    <a:pt x="54" y="41"/>
                  </a:lnTo>
                  <a:lnTo>
                    <a:pt x="60" y="36"/>
                  </a:lnTo>
                  <a:lnTo>
                    <a:pt x="67" y="32"/>
                  </a:lnTo>
                  <a:lnTo>
                    <a:pt x="75" y="27"/>
                  </a:lnTo>
                  <a:lnTo>
                    <a:pt x="82" y="24"/>
                  </a:lnTo>
                  <a:lnTo>
                    <a:pt x="90" y="23"/>
                  </a:lnTo>
                  <a:lnTo>
                    <a:pt x="98" y="21"/>
                  </a:lnTo>
                  <a:lnTo>
                    <a:pt x="107" y="21"/>
                  </a:lnTo>
                  <a:lnTo>
                    <a:pt x="116" y="21"/>
                  </a:lnTo>
                  <a:lnTo>
                    <a:pt x="123" y="23"/>
                  </a:lnTo>
                  <a:lnTo>
                    <a:pt x="132" y="24"/>
                  </a:lnTo>
                  <a:lnTo>
                    <a:pt x="140" y="27"/>
                  </a:lnTo>
                  <a:lnTo>
                    <a:pt x="147" y="32"/>
                  </a:lnTo>
                  <a:lnTo>
                    <a:pt x="155" y="36"/>
                  </a:lnTo>
                  <a:lnTo>
                    <a:pt x="162" y="41"/>
                  </a:lnTo>
                  <a:lnTo>
                    <a:pt x="168" y="47"/>
                  </a:lnTo>
                  <a:lnTo>
                    <a:pt x="170" y="49"/>
                  </a:lnTo>
                  <a:lnTo>
                    <a:pt x="171" y="50"/>
                  </a:lnTo>
                  <a:lnTo>
                    <a:pt x="173" y="53"/>
                  </a:lnTo>
                  <a:lnTo>
                    <a:pt x="174" y="55"/>
                  </a:lnTo>
                  <a:lnTo>
                    <a:pt x="189" y="39"/>
                  </a:lnTo>
                  <a:lnTo>
                    <a:pt x="188" y="38"/>
                  </a:lnTo>
                  <a:lnTo>
                    <a:pt x="186" y="35"/>
                  </a:lnTo>
                  <a:lnTo>
                    <a:pt x="185" y="33"/>
                  </a:lnTo>
                  <a:lnTo>
                    <a:pt x="183" y="32"/>
                  </a:lnTo>
                  <a:lnTo>
                    <a:pt x="176" y="24"/>
                  </a:lnTo>
                  <a:lnTo>
                    <a:pt x="167" y="18"/>
                  </a:lnTo>
                  <a:lnTo>
                    <a:pt x="158" y="12"/>
                  </a:lnTo>
                  <a:lnTo>
                    <a:pt x="147" y="8"/>
                  </a:lnTo>
                  <a:lnTo>
                    <a:pt x="138" y="5"/>
                  </a:lnTo>
                  <a:lnTo>
                    <a:pt x="128" y="2"/>
                  </a:lnTo>
                  <a:lnTo>
                    <a:pt x="117" y="0"/>
                  </a:lnTo>
                  <a:lnTo>
                    <a:pt x="107" y="0"/>
                  </a:lnTo>
                  <a:lnTo>
                    <a:pt x="85" y="2"/>
                  </a:lnTo>
                  <a:lnTo>
                    <a:pt x="64" y="9"/>
                  </a:lnTo>
                  <a:lnTo>
                    <a:pt x="46" y="20"/>
                  </a:lnTo>
                  <a:lnTo>
                    <a:pt x="31" y="32"/>
                  </a:lnTo>
                  <a:lnTo>
                    <a:pt x="18" y="49"/>
                  </a:lnTo>
                  <a:lnTo>
                    <a:pt x="9" y="68"/>
                  </a:lnTo>
                  <a:lnTo>
                    <a:pt x="1" y="88"/>
                  </a:lnTo>
                  <a:lnTo>
                    <a:pt x="0" y="110"/>
                  </a:lnTo>
                  <a:lnTo>
                    <a:pt x="1" y="133"/>
                  </a:lnTo>
                  <a:lnTo>
                    <a:pt x="9" y="154"/>
                  </a:lnTo>
                  <a:lnTo>
                    <a:pt x="19" y="172"/>
                  </a:lnTo>
                  <a:lnTo>
                    <a:pt x="33" y="188"/>
                  </a:lnTo>
                  <a:lnTo>
                    <a:pt x="40" y="196"/>
                  </a:lnTo>
                  <a:lnTo>
                    <a:pt x="48" y="202"/>
                  </a:lnTo>
                  <a:lnTo>
                    <a:pt x="57" y="208"/>
                  </a:lnTo>
                  <a:lnTo>
                    <a:pt x="66" y="212"/>
                  </a:lnTo>
                  <a:lnTo>
                    <a:pt x="76" y="215"/>
                  </a:lnTo>
                  <a:lnTo>
                    <a:pt x="85" y="218"/>
                  </a:lnTo>
                  <a:lnTo>
                    <a:pt x="96" y="220"/>
                  </a:lnTo>
                  <a:lnTo>
                    <a:pt x="107" y="220"/>
                  </a:lnTo>
                  <a:lnTo>
                    <a:pt x="117" y="220"/>
                  </a:lnTo>
                  <a:lnTo>
                    <a:pt x="128" y="218"/>
                  </a:lnTo>
                  <a:lnTo>
                    <a:pt x="138" y="215"/>
                  </a:lnTo>
                  <a:lnTo>
                    <a:pt x="147" y="212"/>
                  </a:lnTo>
                  <a:lnTo>
                    <a:pt x="158" y="208"/>
                  </a:lnTo>
                  <a:lnTo>
                    <a:pt x="167" y="202"/>
                  </a:lnTo>
                  <a:lnTo>
                    <a:pt x="176" y="196"/>
                  </a:lnTo>
                  <a:lnTo>
                    <a:pt x="183" y="188"/>
                  </a:lnTo>
                  <a:lnTo>
                    <a:pt x="197" y="172"/>
                  </a:lnTo>
                  <a:lnTo>
                    <a:pt x="207" y="154"/>
                  </a:lnTo>
                  <a:lnTo>
                    <a:pt x="213" y="133"/>
                  </a:lnTo>
                  <a:lnTo>
                    <a:pt x="215" y="110"/>
                  </a:lnTo>
                  <a:lnTo>
                    <a:pt x="213" y="95"/>
                  </a:lnTo>
                  <a:lnTo>
                    <a:pt x="210" y="79"/>
                  </a:lnTo>
                  <a:lnTo>
                    <a:pt x="204" y="64"/>
                  </a:lnTo>
                  <a:lnTo>
                    <a:pt x="197" y="50"/>
                  </a:lnTo>
                  <a:lnTo>
                    <a:pt x="179" y="59"/>
                  </a:lnTo>
                  <a:close/>
                </a:path>
              </a:pathLst>
            </a:custGeom>
            <a:solidFill>
              <a:srgbClr val="000000"/>
            </a:solidFill>
            <a:ln w="9525">
              <a:noFill/>
              <a:round/>
              <a:headEnd/>
              <a:tailEnd/>
            </a:ln>
          </p:spPr>
          <p:txBody>
            <a:bodyPr/>
            <a:lstStyle/>
            <a:p>
              <a:endParaRPr lang="he-IL"/>
            </a:p>
          </p:txBody>
        </p:sp>
        <p:sp>
          <p:nvSpPr>
            <p:cNvPr id="13377" name="Freeform 85"/>
            <p:cNvSpPr>
              <a:spLocks/>
            </p:cNvSpPr>
            <p:nvPr/>
          </p:nvSpPr>
          <p:spPr bwMode="auto">
            <a:xfrm>
              <a:off x="751" y="2612"/>
              <a:ext cx="11" cy="10"/>
            </a:xfrm>
            <a:custGeom>
              <a:avLst/>
              <a:gdLst>
                <a:gd name="T0" fmla="*/ 2 w 23"/>
                <a:gd name="T1" fmla="*/ 10 h 20"/>
                <a:gd name="T2" fmla="*/ 11 w 23"/>
                <a:gd name="T3" fmla="*/ 5 h 20"/>
                <a:gd name="T4" fmla="*/ 10 w 23"/>
                <a:gd name="T5" fmla="*/ 4 h 20"/>
                <a:gd name="T6" fmla="*/ 10 w 23"/>
                <a:gd name="T7" fmla="*/ 3 h 20"/>
                <a:gd name="T8" fmla="*/ 8 w 23"/>
                <a:gd name="T9" fmla="*/ 1 h 20"/>
                <a:gd name="T10" fmla="*/ 7 w 23"/>
                <a:gd name="T11" fmla="*/ 0 h 20"/>
                <a:gd name="T12" fmla="*/ 0 w 23"/>
                <a:gd name="T13" fmla="*/ 8 h 20"/>
                <a:gd name="T14" fmla="*/ 1 w 23"/>
                <a:gd name="T15" fmla="*/ 9 h 20"/>
                <a:gd name="T16" fmla="*/ 1 w 23"/>
                <a:gd name="T17" fmla="*/ 9 h 20"/>
                <a:gd name="T18" fmla="*/ 1 w 23"/>
                <a:gd name="T19" fmla="*/ 10 h 20"/>
                <a:gd name="T20" fmla="*/ 2 w 23"/>
                <a:gd name="T21" fmla="*/ 1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0"/>
                <a:gd name="T35" fmla="*/ 23 w 23"/>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0">
                  <a:moveTo>
                    <a:pt x="5" y="20"/>
                  </a:moveTo>
                  <a:lnTo>
                    <a:pt x="23" y="11"/>
                  </a:lnTo>
                  <a:lnTo>
                    <a:pt x="21" y="8"/>
                  </a:lnTo>
                  <a:lnTo>
                    <a:pt x="20" y="5"/>
                  </a:lnTo>
                  <a:lnTo>
                    <a:pt x="17" y="3"/>
                  </a:lnTo>
                  <a:lnTo>
                    <a:pt x="15" y="0"/>
                  </a:lnTo>
                  <a:lnTo>
                    <a:pt x="0" y="16"/>
                  </a:lnTo>
                  <a:lnTo>
                    <a:pt x="2" y="17"/>
                  </a:lnTo>
                  <a:lnTo>
                    <a:pt x="3" y="17"/>
                  </a:lnTo>
                  <a:lnTo>
                    <a:pt x="3" y="19"/>
                  </a:lnTo>
                  <a:lnTo>
                    <a:pt x="5" y="20"/>
                  </a:lnTo>
                  <a:close/>
                </a:path>
              </a:pathLst>
            </a:custGeom>
            <a:solidFill>
              <a:srgbClr val="000000"/>
            </a:solidFill>
            <a:ln w="9525">
              <a:noFill/>
              <a:round/>
              <a:headEnd/>
              <a:tailEnd/>
            </a:ln>
          </p:spPr>
          <p:txBody>
            <a:bodyPr/>
            <a:lstStyle/>
            <a:p>
              <a:endParaRPr lang="he-IL"/>
            </a:p>
          </p:txBody>
        </p:sp>
        <p:sp>
          <p:nvSpPr>
            <p:cNvPr id="13378" name="Freeform 86"/>
            <p:cNvSpPr>
              <a:spLocks/>
            </p:cNvSpPr>
            <p:nvPr/>
          </p:nvSpPr>
          <p:spPr bwMode="auto">
            <a:xfrm>
              <a:off x="798" y="2607"/>
              <a:ext cx="108" cy="110"/>
            </a:xfrm>
            <a:custGeom>
              <a:avLst/>
              <a:gdLst>
                <a:gd name="T0" fmla="*/ 93 w 216"/>
                <a:gd name="T1" fmla="*/ 36 h 220"/>
                <a:gd name="T2" fmla="*/ 97 w 216"/>
                <a:gd name="T3" fmla="*/ 49 h 220"/>
                <a:gd name="T4" fmla="*/ 97 w 216"/>
                <a:gd name="T5" fmla="*/ 64 h 220"/>
                <a:gd name="T6" fmla="*/ 90 w 216"/>
                <a:gd name="T7" fmla="*/ 80 h 220"/>
                <a:gd name="T8" fmla="*/ 78 w 216"/>
                <a:gd name="T9" fmla="*/ 93 h 220"/>
                <a:gd name="T10" fmla="*/ 63 w 216"/>
                <a:gd name="T11" fmla="*/ 100 h 220"/>
                <a:gd name="T12" fmla="*/ 50 w 216"/>
                <a:gd name="T13" fmla="*/ 101 h 220"/>
                <a:gd name="T14" fmla="*/ 42 w 216"/>
                <a:gd name="T15" fmla="*/ 99 h 220"/>
                <a:gd name="T16" fmla="*/ 34 w 216"/>
                <a:gd name="T17" fmla="*/ 95 h 220"/>
                <a:gd name="T18" fmla="*/ 27 w 216"/>
                <a:gd name="T19" fmla="*/ 91 h 220"/>
                <a:gd name="T20" fmla="*/ 18 w 216"/>
                <a:gd name="T21" fmla="*/ 80 h 220"/>
                <a:gd name="T22" fmla="*/ 12 w 216"/>
                <a:gd name="T23" fmla="*/ 64 h 220"/>
                <a:gd name="T24" fmla="*/ 12 w 216"/>
                <a:gd name="T25" fmla="*/ 46 h 220"/>
                <a:gd name="T26" fmla="*/ 18 w 216"/>
                <a:gd name="T27" fmla="*/ 30 h 220"/>
                <a:gd name="T28" fmla="*/ 27 w 216"/>
                <a:gd name="T29" fmla="*/ 21 h 220"/>
                <a:gd name="T30" fmla="*/ 34 w 216"/>
                <a:gd name="T31" fmla="*/ 16 h 220"/>
                <a:gd name="T32" fmla="*/ 42 w 216"/>
                <a:gd name="T33" fmla="*/ 13 h 220"/>
                <a:gd name="T34" fmla="*/ 50 w 216"/>
                <a:gd name="T35" fmla="*/ 11 h 220"/>
                <a:gd name="T36" fmla="*/ 58 w 216"/>
                <a:gd name="T37" fmla="*/ 11 h 220"/>
                <a:gd name="T38" fmla="*/ 67 w 216"/>
                <a:gd name="T39" fmla="*/ 13 h 220"/>
                <a:gd name="T40" fmla="*/ 75 w 216"/>
                <a:gd name="T41" fmla="*/ 16 h 220"/>
                <a:gd name="T42" fmla="*/ 82 w 216"/>
                <a:gd name="T43" fmla="*/ 21 h 220"/>
                <a:gd name="T44" fmla="*/ 86 w 216"/>
                <a:gd name="T45" fmla="*/ 25 h 220"/>
                <a:gd name="T46" fmla="*/ 87 w 216"/>
                <a:gd name="T47" fmla="*/ 27 h 220"/>
                <a:gd name="T48" fmla="*/ 95 w 216"/>
                <a:gd name="T49" fmla="*/ 20 h 220"/>
                <a:gd name="T50" fmla="*/ 93 w 216"/>
                <a:gd name="T51" fmla="*/ 18 h 220"/>
                <a:gd name="T52" fmla="*/ 92 w 216"/>
                <a:gd name="T53" fmla="*/ 16 h 220"/>
                <a:gd name="T54" fmla="*/ 84 w 216"/>
                <a:gd name="T55" fmla="*/ 10 h 220"/>
                <a:gd name="T56" fmla="*/ 75 w 216"/>
                <a:gd name="T57" fmla="*/ 4 h 220"/>
                <a:gd name="T58" fmla="*/ 65 w 216"/>
                <a:gd name="T59" fmla="*/ 1 h 220"/>
                <a:gd name="T60" fmla="*/ 54 w 216"/>
                <a:gd name="T61" fmla="*/ 0 h 220"/>
                <a:gd name="T62" fmla="*/ 33 w 216"/>
                <a:gd name="T63" fmla="*/ 5 h 220"/>
                <a:gd name="T64" fmla="*/ 16 w 216"/>
                <a:gd name="T65" fmla="*/ 16 h 220"/>
                <a:gd name="T66" fmla="*/ 5 w 216"/>
                <a:gd name="T67" fmla="*/ 34 h 220"/>
                <a:gd name="T68" fmla="*/ 0 w 216"/>
                <a:gd name="T69" fmla="*/ 55 h 220"/>
                <a:gd name="T70" fmla="*/ 5 w 216"/>
                <a:gd name="T71" fmla="*/ 77 h 220"/>
                <a:gd name="T72" fmla="*/ 16 w 216"/>
                <a:gd name="T73" fmla="*/ 94 h 220"/>
                <a:gd name="T74" fmla="*/ 24 w 216"/>
                <a:gd name="T75" fmla="*/ 101 h 220"/>
                <a:gd name="T76" fmla="*/ 34 w 216"/>
                <a:gd name="T77" fmla="*/ 107 h 220"/>
                <a:gd name="T78" fmla="*/ 44 w 216"/>
                <a:gd name="T79" fmla="*/ 110 h 220"/>
                <a:gd name="T80" fmla="*/ 54 w 216"/>
                <a:gd name="T81" fmla="*/ 110 h 220"/>
                <a:gd name="T82" fmla="*/ 65 w 216"/>
                <a:gd name="T83" fmla="*/ 110 h 220"/>
                <a:gd name="T84" fmla="*/ 75 w 216"/>
                <a:gd name="T85" fmla="*/ 107 h 220"/>
                <a:gd name="T86" fmla="*/ 84 w 216"/>
                <a:gd name="T87" fmla="*/ 101 h 220"/>
                <a:gd name="T88" fmla="*/ 92 w 216"/>
                <a:gd name="T89" fmla="*/ 94 h 220"/>
                <a:gd name="T90" fmla="*/ 104 w 216"/>
                <a:gd name="T91" fmla="*/ 77 h 220"/>
                <a:gd name="T92" fmla="*/ 108 w 216"/>
                <a:gd name="T93" fmla="*/ 55 h 220"/>
                <a:gd name="T94" fmla="*/ 106 w 216"/>
                <a:gd name="T95" fmla="*/ 40 h 220"/>
                <a:gd name="T96" fmla="*/ 99 w 216"/>
                <a:gd name="T97" fmla="*/ 25 h 2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
                <a:gd name="T148" fmla="*/ 0 h 220"/>
                <a:gd name="T149" fmla="*/ 216 w 216"/>
                <a:gd name="T150" fmla="*/ 220 h 2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 h="220">
                  <a:moveTo>
                    <a:pt x="180" y="59"/>
                  </a:moveTo>
                  <a:lnTo>
                    <a:pt x="186" y="71"/>
                  </a:lnTo>
                  <a:lnTo>
                    <a:pt x="191" y="83"/>
                  </a:lnTo>
                  <a:lnTo>
                    <a:pt x="194" y="97"/>
                  </a:lnTo>
                  <a:lnTo>
                    <a:pt x="195" y="110"/>
                  </a:lnTo>
                  <a:lnTo>
                    <a:pt x="194" y="128"/>
                  </a:lnTo>
                  <a:lnTo>
                    <a:pt x="188" y="145"/>
                  </a:lnTo>
                  <a:lnTo>
                    <a:pt x="180" y="160"/>
                  </a:lnTo>
                  <a:lnTo>
                    <a:pt x="170" y="173"/>
                  </a:lnTo>
                  <a:lnTo>
                    <a:pt x="156" y="185"/>
                  </a:lnTo>
                  <a:lnTo>
                    <a:pt x="143" y="193"/>
                  </a:lnTo>
                  <a:lnTo>
                    <a:pt x="126" y="199"/>
                  </a:lnTo>
                  <a:lnTo>
                    <a:pt x="108" y="201"/>
                  </a:lnTo>
                  <a:lnTo>
                    <a:pt x="99" y="201"/>
                  </a:lnTo>
                  <a:lnTo>
                    <a:pt x="92" y="199"/>
                  </a:lnTo>
                  <a:lnTo>
                    <a:pt x="83" y="198"/>
                  </a:lnTo>
                  <a:lnTo>
                    <a:pt x="75" y="194"/>
                  </a:lnTo>
                  <a:lnTo>
                    <a:pt x="68" y="190"/>
                  </a:lnTo>
                  <a:lnTo>
                    <a:pt x="60" y="185"/>
                  </a:lnTo>
                  <a:lnTo>
                    <a:pt x="53" y="181"/>
                  </a:lnTo>
                  <a:lnTo>
                    <a:pt x="47" y="175"/>
                  </a:lnTo>
                  <a:lnTo>
                    <a:pt x="36" y="160"/>
                  </a:lnTo>
                  <a:lnTo>
                    <a:pt x="27" y="145"/>
                  </a:lnTo>
                  <a:lnTo>
                    <a:pt x="23" y="128"/>
                  </a:lnTo>
                  <a:lnTo>
                    <a:pt x="21" y="110"/>
                  </a:lnTo>
                  <a:lnTo>
                    <a:pt x="23" y="92"/>
                  </a:lnTo>
                  <a:lnTo>
                    <a:pt x="27" y="76"/>
                  </a:lnTo>
                  <a:lnTo>
                    <a:pt x="36" y="61"/>
                  </a:lnTo>
                  <a:lnTo>
                    <a:pt x="47" y="47"/>
                  </a:lnTo>
                  <a:lnTo>
                    <a:pt x="53" y="41"/>
                  </a:lnTo>
                  <a:lnTo>
                    <a:pt x="60" y="37"/>
                  </a:lnTo>
                  <a:lnTo>
                    <a:pt x="68" y="32"/>
                  </a:lnTo>
                  <a:lnTo>
                    <a:pt x="75" y="28"/>
                  </a:lnTo>
                  <a:lnTo>
                    <a:pt x="83" y="25"/>
                  </a:lnTo>
                  <a:lnTo>
                    <a:pt x="92" y="23"/>
                  </a:lnTo>
                  <a:lnTo>
                    <a:pt x="99" y="22"/>
                  </a:lnTo>
                  <a:lnTo>
                    <a:pt x="108" y="22"/>
                  </a:lnTo>
                  <a:lnTo>
                    <a:pt x="117" y="22"/>
                  </a:lnTo>
                  <a:lnTo>
                    <a:pt x="125" y="23"/>
                  </a:lnTo>
                  <a:lnTo>
                    <a:pt x="134" y="25"/>
                  </a:lnTo>
                  <a:lnTo>
                    <a:pt x="141" y="28"/>
                  </a:lnTo>
                  <a:lnTo>
                    <a:pt x="149" y="32"/>
                  </a:lnTo>
                  <a:lnTo>
                    <a:pt x="156" y="37"/>
                  </a:lnTo>
                  <a:lnTo>
                    <a:pt x="164" y="41"/>
                  </a:lnTo>
                  <a:lnTo>
                    <a:pt x="170" y="47"/>
                  </a:lnTo>
                  <a:lnTo>
                    <a:pt x="171" y="49"/>
                  </a:lnTo>
                  <a:lnTo>
                    <a:pt x="173" y="50"/>
                  </a:lnTo>
                  <a:lnTo>
                    <a:pt x="174" y="53"/>
                  </a:lnTo>
                  <a:lnTo>
                    <a:pt x="176" y="55"/>
                  </a:lnTo>
                  <a:lnTo>
                    <a:pt x="189" y="40"/>
                  </a:lnTo>
                  <a:lnTo>
                    <a:pt x="188" y="38"/>
                  </a:lnTo>
                  <a:lnTo>
                    <a:pt x="186" y="35"/>
                  </a:lnTo>
                  <a:lnTo>
                    <a:pt x="185" y="34"/>
                  </a:lnTo>
                  <a:lnTo>
                    <a:pt x="183" y="32"/>
                  </a:lnTo>
                  <a:lnTo>
                    <a:pt x="176" y="25"/>
                  </a:lnTo>
                  <a:lnTo>
                    <a:pt x="167" y="19"/>
                  </a:lnTo>
                  <a:lnTo>
                    <a:pt x="158" y="12"/>
                  </a:lnTo>
                  <a:lnTo>
                    <a:pt x="149" y="8"/>
                  </a:lnTo>
                  <a:lnTo>
                    <a:pt x="140" y="5"/>
                  </a:lnTo>
                  <a:lnTo>
                    <a:pt x="129" y="2"/>
                  </a:lnTo>
                  <a:lnTo>
                    <a:pt x="119" y="0"/>
                  </a:lnTo>
                  <a:lnTo>
                    <a:pt x="108" y="0"/>
                  </a:lnTo>
                  <a:lnTo>
                    <a:pt x="86" y="2"/>
                  </a:lnTo>
                  <a:lnTo>
                    <a:pt x="66" y="9"/>
                  </a:lnTo>
                  <a:lnTo>
                    <a:pt x="48" y="20"/>
                  </a:lnTo>
                  <a:lnTo>
                    <a:pt x="32" y="32"/>
                  </a:lnTo>
                  <a:lnTo>
                    <a:pt x="18" y="49"/>
                  </a:lnTo>
                  <a:lnTo>
                    <a:pt x="9" y="68"/>
                  </a:lnTo>
                  <a:lnTo>
                    <a:pt x="1" y="88"/>
                  </a:lnTo>
                  <a:lnTo>
                    <a:pt x="0" y="110"/>
                  </a:lnTo>
                  <a:lnTo>
                    <a:pt x="1" y="133"/>
                  </a:lnTo>
                  <a:lnTo>
                    <a:pt x="9" y="154"/>
                  </a:lnTo>
                  <a:lnTo>
                    <a:pt x="18" y="172"/>
                  </a:lnTo>
                  <a:lnTo>
                    <a:pt x="32" y="188"/>
                  </a:lnTo>
                  <a:lnTo>
                    <a:pt x="39" y="196"/>
                  </a:lnTo>
                  <a:lnTo>
                    <a:pt x="48" y="202"/>
                  </a:lnTo>
                  <a:lnTo>
                    <a:pt x="57" y="208"/>
                  </a:lnTo>
                  <a:lnTo>
                    <a:pt x="68" y="213"/>
                  </a:lnTo>
                  <a:lnTo>
                    <a:pt x="77" y="216"/>
                  </a:lnTo>
                  <a:lnTo>
                    <a:pt x="87" y="219"/>
                  </a:lnTo>
                  <a:lnTo>
                    <a:pt x="98" y="220"/>
                  </a:lnTo>
                  <a:lnTo>
                    <a:pt x="108" y="220"/>
                  </a:lnTo>
                  <a:lnTo>
                    <a:pt x="119" y="220"/>
                  </a:lnTo>
                  <a:lnTo>
                    <a:pt x="129" y="219"/>
                  </a:lnTo>
                  <a:lnTo>
                    <a:pt x="140" y="216"/>
                  </a:lnTo>
                  <a:lnTo>
                    <a:pt x="149" y="213"/>
                  </a:lnTo>
                  <a:lnTo>
                    <a:pt x="158" y="208"/>
                  </a:lnTo>
                  <a:lnTo>
                    <a:pt x="167" y="202"/>
                  </a:lnTo>
                  <a:lnTo>
                    <a:pt x="176" y="196"/>
                  </a:lnTo>
                  <a:lnTo>
                    <a:pt x="183" y="188"/>
                  </a:lnTo>
                  <a:lnTo>
                    <a:pt x="197" y="172"/>
                  </a:lnTo>
                  <a:lnTo>
                    <a:pt x="207" y="154"/>
                  </a:lnTo>
                  <a:lnTo>
                    <a:pt x="215" y="133"/>
                  </a:lnTo>
                  <a:lnTo>
                    <a:pt x="216" y="110"/>
                  </a:lnTo>
                  <a:lnTo>
                    <a:pt x="215" y="95"/>
                  </a:lnTo>
                  <a:lnTo>
                    <a:pt x="212" y="79"/>
                  </a:lnTo>
                  <a:lnTo>
                    <a:pt x="206" y="64"/>
                  </a:lnTo>
                  <a:lnTo>
                    <a:pt x="198" y="50"/>
                  </a:lnTo>
                  <a:lnTo>
                    <a:pt x="180" y="59"/>
                  </a:lnTo>
                  <a:close/>
                </a:path>
              </a:pathLst>
            </a:custGeom>
            <a:solidFill>
              <a:srgbClr val="000000"/>
            </a:solidFill>
            <a:ln w="9525">
              <a:noFill/>
              <a:round/>
              <a:headEnd/>
              <a:tailEnd/>
            </a:ln>
          </p:spPr>
          <p:txBody>
            <a:bodyPr/>
            <a:lstStyle/>
            <a:p>
              <a:endParaRPr lang="he-IL"/>
            </a:p>
          </p:txBody>
        </p:sp>
        <p:sp>
          <p:nvSpPr>
            <p:cNvPr id="13379" name="Freeform 87"/>
            <p:cNvSpPr>
              <a:spLocks/>
            </p:cNvSpPr>
            <p:nvPr/>
          </p:nvSpPr>
          <p:spPr bwMode="auto">
            <a:xfrm>
              <a:off x="886" y="2627"/>
              <a:ext cx="11" cy="10"/>
            </a:xfrm>
            <a:custGeom>
              <a:avLst/>
              <a:gdLst>
                <a:gd name="T0" fmla="*/ 2 w 22"/>
                <a:gd name="T1" fmla="*/ 10 h 19"/>
                <a:gd name="T2" fmla="*/ 11 w 22"/>
                <a:gd name="T3" fmla="*/ 5 h 19"/>
                <a:gd name="T4" fmla="*/ 11 w 22"/>
                <a:gd name="T5" fmla="*/ 4 h 19"/>
                <a:gd name="T6" fmla="*/ 9 w 22"/>
                <a:gd name="T7" fmla="*/ 2 h 19"/>
                <a:gd name="T8" fmla="*/ 8 w 22"/>
                <a:gd name="T9" fmla="*/ 2 h 19"/>
                <a:gd name="T10" fmla="*/ 6 w 22"/>
                <a:gd name="T11" fmla="*/ 0 h 19"/>
                <a:gd name="T12" fmla="*/ 0 w 22"/>
                <a:gd name="T13" fmla="*/ 8 h 19"/>
                <a:gd name="T14" fmla="*/ 1 w 22"/>
                <a:gd name="T15" fmla="*/ 8 h 19"/>
                <a:gd name="T16" fmla="*/ 1 w 22"/>
                <a:gd name="T17" fmla="*/ 8 h 19"/>
                <a:gd name="T18" fmla="*/ 1 w 22"/>
                <a:gd name="T19" fmla="*/ 9 h 19"/>
                <a:gd name="T20" fmla="*/ 2 w 22"/>
                <a:gd name="T21" fmla="*/ 1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9"/>
                <a:gd name="T35" fmla="*/ 22 w 22"/>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9">
                  <a:moveTo>
                    <a:pt x="4" y="19"/>
                  </a:moveTo>
                  <a:lnTo>
                    <a:pt x="22" y="10"/>
                  </a:lnTo>
                  <a:lnTo>
                    <a:pt x="21" y="7"/>
                  </a:lnTo>
                  <a:lnTo>
                    <a:pt x="18" y="4"/>
                  </a:lnTo>
                  <a:lnTo>
                    <a:pt x="16" y="3"/>
                  </a:lnTo>
                  <a:lnTo>
                    <a:pt x="13" y="0"/>
                  </a:lnTo>
                  <a:lnTo>
                    <a:pt x="0" y="15"/>
                  </a:lnTo>
                  <a:lnTo>
                    <a:pt x="1" y="16"/>
                  </a:lnTo>
                  <a:lnTo>
                    <a:pt x="3" y="16"/>
                  </a:lnTo>
                  <a:lnTo>
                    <a:pt x="3" y="18"/>
                  </a:lnTo>
                  <a:lnTo>
                    <a:pt x="4" y="19"/>
                  </a:lnTo>
                  <a:close/>
                </a:path>
              </a:pathLst>
            </a:custGeom>
            <a:solidFill>
              <a:srgbClr val="000000"/>
            </a:solidFill>
            <a:ln w="9525">
              <a:noFill/>
              <a:round/>
              <a:headEnd/>
              <a:tailEnd/>
            </a:ln>
          </p:spPr>
          <p:txBody>
            <a:bodyPr/>
            <a:lstStyle/>
            <a:p>
              <a:endParaRPr lang="he-IL"/>
            </a:p>
          </p:txBody>
        </p:sp>
        <p:sp>
          <p:nvSpPr>
            <p:cNvPr id="13380" name="Freeform 88"/>
            <p:cNvSpPr>
              <a:spLocks/>
            </p:cNvSpPr>
            <p:nvPr/>
          </p:nvSpPr>
          <p:spPr bwMode="auto">
            <a:xfrm>
              <a:off x="759" y="2607"/>
              <a:ext cx="62" cy="25"/>
            </a:xfrm>
            <a:custGeom>
              <a:avLst/>
              <a:gdLst>
                <a:gd name="T0" fmla="*/ 8 w 123"/>
                <a:gd name="T1" fmla="*/ 22 h 50"/>
                <a:gd name="T2" fmla="*/ 8 w 123"/>
                <a:gd name="T3" fmla="*/ 22 h 50"/>
                <a:gd name="T4" fmla="*/ 10 w 123"/>
                <a:gd name="T5" fmla="*/ 20 h 50"/>
                <a:gd name="T6" fmla="*/ 14 w 123"/>
                <a:gd name="T7" fmla="*/ 16 h 50"/>
                <a:gd name="T8" fmla="*/ 21 w 123"/>
                <a:gd name="T9" fmla="*/ 13 h 50"/>
                <a:gd name="T10" fmla="*/ 29 w 123"/>
                <a:gd name="T11" fmla="*/ 11 h 50"/>
                <a:gd name="T12" fmla="*/ 32 w 123"/>
                <a:gd name="T13" fmla="*/ 11 h 50"/>
                <a:gd name="T14" fmla="*/ 35 w 123"/>
                <a:gd name="T15" fmla="*/ 12 h 50"/>
                <a:gd name="T16" fmla="*/ 38 w 123"/>
                <a:gd name="T17" fmla="*/ 13 h 50"/>
                <a:gd name="T18" fmla="*/ 42 w 123"/>
                <a:gd name="T19" fmla="*/ 14 h 50"/>
                <a:gd name="T20" fmla="*/ 45 w 123"/>
                <a:gd name="T21" fmla="*/ 17 h 50"/>
                <a:gd name="T22" fmla="*/ 48 w 123"/>
                <a:gd name="T23" fmla="*/ 19 h 50"/>
                <a:gd name="T24" fmla="*/ 51 w 123"/>
                <a:gd name="T25" fmla="*/ 22 h 50"/>
                <a:gd name="T26" fmla="*/ 54 w 123"/>
                <a:gd name="T27" fmla="*/ 25 h 50"/>
                <a:gd name="T28" fmla="*/ 62 w 123"/>
                <a:gd name="T29" fmla="*/ 19 h 50"/>
                <a:gd name="T30" fmla="*/ 58 w 123"/>
                <a:gd name="T31" fmla="*/ 14 h 50"/>
                <a:gd name="T32" fmla="*/ 54 w 123"/>
                <a:gd name="T33" fmla="*/ 10 h 50"/>
                <a:gd name="T34" fmla="*/ 51 w 123"/>
                <a:gd name="T35" fmla="*/ 7 h 50"/>
                <a:gd name="T36" fmla="*/ 46 w 123"/>
                <a:gd name="T37" fmla="*/ 5 h 50"/>
                <a:gd name="T38" fmla="*/ 42 w 123"/>
                <a:gd name="T39" fmla="*/ 3 h 50"/>
                <a:gd name="T40" fmla="*/ 38 w 123"/>
                <a:gd name="T41" fmla="*/ 1 h 50"/>
                <a:gd name="T42" fmla="*/ 34 w 123"/>
                <a:gd name="T43" fmla="*/ 0 h 50"/>
                <a:gd name="T44" fmla="*/ 29 w 123"/>
                <a:gd name="T45" fmla="*/ 0 h 50"/>
                <a:gd name="T46" fmla="*/ 23 w 123"/>
                <a:gd name="T47" fmla="*/ 1 h 50"/>
                <a:gd name="T48" fmla="*/ 17 w 123"/>
                <a:gd name="T49" fmla="*/ 3 h 50"/>
                <a:gd name="T50" fmla="*/ 13 w 123"/>
                <a:gd name="T51" fmla="*/ 5 h 50"/>
                <a:gd name="T52" fmla="*/ 8 w 123"/>
                <a:gd name="T53" fmla="*/ 8 h 50"/>
                <a:gd name="T54" fmla="*/ 5 w 123"/>
                <a:gd name="T55" fmla="*/ 10 h 50"/>
                <a:gd name="T56" fmla="*/ 2 w 123"/>
                <a:gd name="T57" fmla="*/ 13 h 50"/>
                <a:gd name="T58" fmla="*/ 1 w 123"/>
                <a:gd name="T59" fmla="*/ 14 h 50"/>
                <a:gd name="T60" fmla="*/ 0 w 123"/>
                <a:gd name="T61" fmla="*/ 14 h 50"/>
                <a:gd name="T62" fmla="*/ 8 w 123"/>
                <a:gd name="T63" fmla="*/ 22 h 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3"/>
                <a:gd name="T97" fmla="*/ 0 h 50"/>
                <a:gd name="T98" fmla="*/ 123 w 123"/>
                <a:gd name="T99" fmla="*/ 50 h 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3" h="50">
                  <a:moveTo>
                    <a:pt x="16" y="43"/>
                  </a:moveTo>
                  <a:lnTo>
                    <a:pt x="16" y="43"/>
                  </a:lnTo>
                  <a:lnTo>
                    <a:pt x="19" y="40"/>
                  </a:lnTo>
                  <a:lnTo>
                    <a:pt x="28" y="32"/>
                  </a:lnTo>
                  <a:lnTo>
                    <a:pt x="42" y="25"/>
                  </a:lnTo>
                  <a:lnTo>
                    <a:pt x="58" y="22"/>
                  </a:lnTo>
                  <a:lnTo>
                    <a:pt x="64" y="22"/>
                  </a:lnTo>
                  <a:lnTo>
                    <a:pt x="70" y="23"/>
                  </a:lnTo>
                  <a:lnTo>
                    <a:pt x="76" y="26"/>
                  </a:lnTo>
                  <a:lnTo>
                    <a:pt x="84" y="29"/>
                  </a:lnTo>
                  <a:lnTo>
                    <a:pt x="90" y="34"/>
                  </a:lnTo>
                  <a:lnTo>
                    <a:pt x="96" y="38"/>
                  </a:lnTo>
                  <a:lnTo>
                    <a:pt x="102" y="44"/>
                  </a:lnTo>
                  <a:lnTo>
                    <a:pt x="108" y="50"/>
                  </a:lnTo>
                  <a:lnTo>
                    <a:pt x="123" y="37"/>
                  </a:lnTo>
                  <a:lnTo>
                    <a:pt x="116" y="28"/>
                  </a:lnTo>
                  <a:lnTo>
                    <a:pt x="108" y="20"/>
                  </a:lnTo>
                  <a:lnTo>
                    <a:pt x="101" y="14"/>
                  </a:lnTo>
                  <a:lnTo>
                    <a:pt x="91" y="9"/>
                  </a:lnTo>
                  <a:lnTo>
                    <a:pt x="84" y="5"/>
                  </a:lnTo>
                  <a:lnTo>
                    <a:pt x="75" y="2"/>
                  </a:lnTo>
                  <a:lnTo>
                    <a:pt x="67" y="0"/>
                  </a:lnTo>
                  <a:lnTo>
                    <a:pt x="58" y="0"/>
                  </a:lnTo>
                  <a:lnTo>
                    <a:pt x="46" y="2"/>
                  </a:lnTo>
                  <a:lnTo>
                    <a:pt x="34" y="5"/>
                  </a:lnTo>
                  <a:lnTo>
                    <a:pt x="25" y="9"/>
                  </a:lnTo>
                  <a:lnTo>
                    <a:pt x="16" y="16"/>
                  </a:lnTo>
                  <a:lnTo>
                    <a:pt x="10" y="20"/>
                  </a:lnTo>
                  <a:lnTo>
                    <a:pt x="4" y="25"/>
                  </a:lnTo>
                  <a:lnTo>
                    <a:pt x="1" y="28"/>
                  </a:lnTo>
                  <a:lnTo>
                    <a:pt x="0" y="29"/>
                  </a:lnTo>
                  <a:lnTo>
                    <a:pt x="16" y="43"/>
                  </a:lnTo>
                  <a:close/>
                </a:path>
              </a:pathLst>
            </a:custGeom>
            <a:solidFill>
              <a:srgbClr val="000000"/>
            </a:solidFill>
            <a:ln w="9525">
              <a:noFill/>
              <a:round/>
              <a:headEnd/>
              <a:tailEnd/>
            </a:ln>
          </p:spPr>
          <p:txBody>
            <a:bodyPr/>
            <a:lstStyle/>
            <a:p>
              <a:endParaRPr lang="he-IL"/>
            </a:p>
          </p:txBody>
        </p:sp>
        <p:sp>
          <p:nvSpPr>
            <p:cNvPr id="13381" name="Freeform 89"/>
            <p:cNvSpPr>
              <a:spLocks/>
            </p:cNvSpPr>
            <p:nvPr/>
          </p:nvSpPr>
          <p:spPr bwMode="auto">
            <a:xfrm>
              <a:off x="904" y="2649"/>
              <a:ext cx="124" cy="14"/>
            </a:xfrm>
            <a:custGeom>
              <a:avLst/>
              <a:gdLst>
                <a:gd name="T0" fmla="*/ 1 w 248"/>
                <a:gd name="T1" fmla="*/ 14 h 29"/>
                <a:gd name="T2" fmla="*/ 124 w 248"/>
                <a:gd name="T3" fmla="*/ 10 h 29"/>
                <a:gd name="T4" fmla="*/ 124 w 248"/>
                <a:gd name="T5" fmla="*/ 0 h 29"/>
                <a:gd name="T6" fmla="*/ 0 w 248"/>
                <a:gd name="T7" fmla="*/ 4 h 29"/>
                <a:gd name="T8" fmla="*/ 1 w 248"/>
                <a:gd name="T9" fmla="*/ 14 h 29"/>
                <a:gd name="T10" fmla="*/ 0 60000 65536"/>
                <a:gd name="T11" fmla="*/ 0 60000 65536"/>
                <a:gd name="T12" fmla="*/ 0 60000 65536"/>
                <a:gd name="T13" fmla="*/ 0 60000 65536"/>
                <a:gd name="T14" fmla="*/ 0 60000 65536"/>
                <a:gd name="T15" fmla="*/ 0 w 248"/>
                <a:gd name="T16" fmla="*/ 0 h 29"/>
                <a:gd name="T17" fmla="*/ 248 w 248"/>
                <a:gd name="T18" fmla="*/ 29 h 29"/>
              </a:gdLst>
              <a:ahLst/>
              <a:cxnLst>
                <a:cxn ang="T10">
                  <a:pos x="T0" y="T1"/>
                </a:cxn>
                <a:cxn ang="T11">
                  <a:pos x="T2" y="T3"/>
                </a:cxn>
                <a:cxn ang="T12">
                  <a:pos x="T4" y="T5"/>
                </a:cxn>
                <a:cxn ang="T13">
                  <a:pos x="T6" y="T7"/>
                </a:cxn>
                <a:cxn ang="T14">
                  <a:pos x="T8" y="T9"/>
                </a:cxn>
              </a:cxnLst>
              <a:rect l="T15" t="T16" r="T17" b="T18"/>
              <a:pathLst>
                <a:path w="248" h="29">
                  <a:moveTo>
                    <a:pt x="1" y="29"/>
                  </a:moveTo>
                  <a:lnTo>
                    <a:pt x="248" y="21"/>
                  </a:lnTo>
                  <a:lnTo>
                    <a:pt x="248" y="0"/>
                  </a:lnTo>
                  <a:lnTo>
                    <a:pt x="0" y="8"/>
                  </a:lnTo>
                  <a:lnTo>
                    <a:pt x="1" y="29"/>
                  </a:lnTo>
                  <a:close/>
                </a:path>
              </a:pathLst>
            </a:custGeom>
            <a:solidFill>
              <a:srgbClr val="000000"/>
            </a:solidFill>
            <a:ln w="9525">
              <a:noFill/>
              <a:round/>
              <a:headEnd/>
              <a:tailEnd/>
            </a:ln>
          </p:spPr>
          <p:txBody>
            <a:bodyPr/>
            <a:lstStyle/>
            <a:p>
              <a:endParaRPr lang="he-IL"/>
            </a:p>
          </p:txBody>
        </p:sp>
        <p:grpSp>
          <p:nvGrpSpPr>
            <p:cNvPr id="13382" name="Group 121"/>
            <p:cNvGrpSpPr>
              <a:grpSpLocks/>
            </p:cNvGrpSpPr>
            <p:nvPr/>
          </p:nvGrpSpPr>
          <p:grpSpPr bwMode="auto">
            <a:xfrm rot="-435191">
              <a:off x="340" y="2931"/>
              <a:ext cx="292" cy="332"/>
              <a:chOff x="2200" y="3249"/>
              <a:chExt cx="518" cy="514"/>
            </a:xfrm>
          </p:grpSpPr>
          <p:sp>
            <p:nvSpPr>
              <p:cNvPr id="13383" name="Freeform 93"/>
              <p:cNvSpPr>
                <a:spLocks/>
              </p:cNvSpPr>
              <p:nvPr/>
            </p:nvSpPr>
            <p:spPr bwMode="auto">
              <a:xfrm>
                <a:off x="2200" y="3249"/>
                <a:ext cx="518" cy="514"/>
              </a:xfrm>
              <a:custGeom>
                <a:avLst/>
                <a:gdLst>
                  <a:gd name="T0" fmla="*/ 2 w 2590"/>
                  <a:gd name="T1" fmla="*/ 0 h 2568"/>
                  <a:gd name="T2" fmla="*/ 518 w 2590"/>
                  <a:gd name="T3" fmla="*/ 0 h 2568"/>
                  <a:gd name="T4" fmla="*/ 518 w 2590"/>
                  <a:gd name="T5" fmla="*/ 509 h 2568"/>
                  <a:gd name="T6" fmla="*/ 0 w 2590"/>
                  <a:gd name="T7" fmla="*/ 514 h 2568"/>
                  <a:gd name="T8" fmla="*/ 2 w 2590"/>
                  <a:gd name="T9" fmla="*/ 0 h 2568"/>
                  <a:gd name="T10" fmla="*/ 2 w 2590"/>
                  <a:gd name="T11" fmla="*/ 0 h 2568"/>
                  <a:gd name="T12" fmla="*/ 0 60000 65536"/>
                  <a:gd name="T13" fmla="*/ 0 60000 65536"/>
                  <a:gd name="T14" fmla="*/ 0 60000 65536"/>
                  <a:gd name="T15" fmla="*/ 0 60000 65536"/>
                  <a:gd name="T16" fmla="*/ 0 60000 65536"/>
                  <a:gd name="T17" fmla="*/ 0 60000 65536"/>
                  <a:gd name="T18" fmla="*/ 0 w 2590"/>
                  <a:gd name="T19" fmla="*/ 0 h 2568"/>
                  <a:gd name="T20" fmla="*/ 2590 w 2590"/>
                  <a:gd name="T21" fmla="*/ 2568 h 2568"/>
                </a:gdLst>
                <a:ahLst/>
                <a:cxnLst>
                  <a:cxn ang="T12">
                    <a:pos x="T0" y="T1"/>
                  </a:cxn>
                  <a:cxn ang="T13">
                    <a:pos x="T2" y="T3"/>
                  </a:cxn>
                  <a:cxn ang="T14">
                    <a:pos x="T4" y="T5"/>
                  </a:cxn>
                  <a:cxn ang="T15">
                    <a:pos x="T6" y="T7"/>
                  </a:cxn>
                  <a:cxn ang="T16">
                    <a:pos x="T8" y="T9"/>
                  </a:cxn>
                  <a:cxn ang="T17">
                    <a:pos x="T10" y="T11"/>
                  </a:cxn>
                </a:cxnLst>
                <a:rect l="T18" t="T19" r="T20" b="T21"/>
                <a:pathLst>
                  <a:path w="2590" h="2568">
                    <a:moveTo>
                      <a:pt x="9" y="0"/>
                    </a:moveTo>
                    <a:lnTo>
                      <a:pt x="2590" y="0"/>
                    </a:lnTo>
                    <a:lnTo>
                      <a:pt x="2590" y="2541"/>
                    </a:lnTo>
                    <a:lnTo>
                      <a:pt x="0" y="2568"/>
                    </a:lnTo>
                    <a:lnTo>
                      <a:pt x="9" y="0"/>
                    </a:lnTo>
                    <a:close/>
                  </a:path>
                </a:pathLst>
              </a:custGeom>
              <a:solidFill>
                <a:schemeClr val="bg1"/>
              </a:solidFill>
              <a:ln w="9525">
                <a:solidFill>
                  <a:schemeClr val="tx1"/>
                </a:solidFill>
                <a:round/>
                <a:headEnd/>
                <a:tailEnd/>
              </a:ln>
            </p:spPr>
            <p:txBody>
              <a:bodyPr/>
              <a:lstStyle/>
              <a:p>
                <a:endParaRPr lang="he-IL"/>
              </a:p>
            </p:txBody>
          </p:sp>
          <p:sp>
            <p:nvSpPr>
              <p:cNvPr id="13384" name="Freeform 94"/>
              <p:cNvSpPr>
                <a:spLocks/>
              </p:cNvSpPr>
              <p:nvPr/>
            </p:nvSpPr>
            <p:spPr bwMode="auto">
              <a:xfrm>
                <a:off x="2389" y="3453"/>
                <a:ext cx="70" cy="115"/>
              </a:xfrm>
              <a:custGeom>
                <a:avLst/>
                <a:gdLst>
                  <a:gd name="T0" fmla="*/ 2 w 350"/>
                  <a:gd name="T1" fmla="*/ 26 h 572"/>
                  <a:gd name="T2" fmla="*/ 0 w 350"/>
                  <a:gd name="T3" fmla="*/ 103 h 572"/>
                  <a:gd name="T4" fmla="*/ 41 w 350"/>
                  <a:gd name="T5" fmla="*/ 115 h 572"/>
                  <a:gd name="T6" fmla="*/ 70 w 350"/>
                  <a:gd name="T7" fmla="*/ 49 h 572"/>
                  <a:gd name="T8" fmla="*/ 23 w 350"/>
                  <a:gd name="T9" fmla="*/ 0 h 572"/>
                  <a:gd name="T10" fmla="*/ 2 w 350"/>
                  <a:gd name="T11" fmla="*/ 26 h 572"/>
                  <a:gd name="T12" fmla="*/ 2 w 350"/>
                  <a:gd name="T13" fmla="*/ 26 h 572"/>
                  <a:gd name="T14" fmla="*/ 0 60000 65536"/>
                  <a:gd name="T15" fmla="*/ 0 60000 65536"/>
                  <a:gd name="T16" fmla="*/ 0 60000 65536"/>
                  <a:gd name="T17" fmla="*/ 0 60000 65536"/>
                  <a:gd name="T18" fmla="*/ 0 60000 65536"/>
                  <a:gd name="T19" fmla="*/ 0 60000 65536"/>
                  <a:gd name="T20" fmla="*/ 0 60000 65536"/>
                  <a:gd name="T21" fmla="*/ 0 w 350"/>
                  <a:gd name="T22" fmla="*/ 0 h 572"/>
                  <a:gd name="T23" fmla="*/ 350 w 350"/>
                  <a:gd name="T24" fmla="*/ 572 h 5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 h="572">
                    <a:moveTo>
                      <a:pt x="8" y="130"/>
                    </a:moveTo>
                    <a:lnTo>
                      <a:pt x="0" y="511"/>
                    </a:lnTo>
                    <a:lnTo>
                      <a:pt x="203" y="572"/>
                    </a:lnTo>
                    <a:lnTo>
                      <a:pt x="350" y="242"/>
                    </a:lnTo>
                    <a:lnTo>
                      <a:pt x="117" y="0"/>
                    </a:lnTo>
                    <a:lnTo>
                      <a:pt x="8" y="130"/>
                    </a:lnTo>
                    <a:close/>
                  </a:path>
                </a:pathLst>
              </a:custGeom>
              <a:solidFill>
                <a:srgbClr val="786959"/>
              </a:solidFill>
              <a:ln w="9525">
                <a:noFill/>
                <a:round/>
                <a:headEnd/>
                <a:tailEnd/>
              </a:ln>
            </p:spPr>
            <p:txBody>
              <a:bodyPr/>
              <a:lstStyle/>
              <a:p>
                <a:endParaRPr lang="he-IL"/>
              </a:p>
            </p:txBody>
          </p:sp>
          <p:sp>
            <p:nvSpPr>
              <p:cNvPr id="13385" name="Freeform 95"/>
              <p:cNvSpPr>
                <a:spLocks/>
              </p:cNvSpPr>
              <p:nvPr/>
            </p:nvSpPr>
            <p:spPr bwMode="auto">
              <a:xfrm>
                <a:off x="2282" y="3483"/>
                <a:ext cx="136" cy="125"/>
              </a:xfrm>
              <a:custGeom>
                <a:avLst/>
                <a:gdLst>
                  <a:gd name="T0" fmla="*/ 78 w 679"/>
                  <a:gd name="T1" fmla="*/ 125 h 626"/>
                  <a:gd name="T2" fmla="*/ 119 w 679"/>
                  <a:gd name="T3" fmla="*/ 117 h 626"/>
                  <a:gd name="T4" fmla="*/ 136 w 679"/>
                  <a:gd name="T5" fmla="*/ 80 h 626"/>
                  <a:gd name="T6" fmla="*/ 61 w 679"/>
                  <a:gd name="T7" fmla="*/ 0 h 626"/>
                  <a:gd name="T8" fmla="*/ 0 w 679"/>
                  <a:gd name="T9" fmla="*/ 55 h 626"/>
                  <a:gd name="T10" fmla="*/ 23 w 679"/>
                  <a:gd name="T11" fmla="*/ 102 h 626"/>
                  <a:gd name="T12" fmla="*/ 78 w 679"/>
                  <a:gd name="T13" fmla="*/ 125 h 626"/>
                  <a:gd name="T14" fmla="*/ 78 w 679"/>
                  <a:gd name="T15" fmla="*/ 125 h 626"/>
                  <a:gd name="T16" fmla="*/ 0 60000 65536"/>
                  <a:gd name="T17" fmla="*/ 0 60000 65536"/>
                  <a:gd name="T18" fmla="*/ 0 60000 65536"/>
                  <a:gd name="T19" fmla="*/ 0 60000 65536"/>
                  <a:gd name="T20" fmla="*/ 0 60000 65536"/>
                  <a:gd name="T21" fmla="*/ 0 60000 65536"/>
                  <a:gd name="T22" fmla="*/ 0 60000 65536"/>
                  <a:gd name="T23" fmla="*/ 0 60000 65536"/>
                  <a:gd name="T24" fmla="*/ 0 w 679"/>
                  <a:gd name="T25" fmla="*/ 0 h 626"/>
                  <a:gd name="T26" fmla="*/ 679 w 679"/>
                  <a:gd name="T27" fmla="*/ 626 h 6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9" h="626">
                    <a:moveTo>
                      <a:pt x="390" y="626"/>
                    </a:moveTo>
                    <a:lnTo>
                      <a:pt x="594" y="586"/>
                    </a:lnTo>
                    <a:lnTo>
                      <a:pt x="679" y="403"/>
                    </a:lnTo>
                    <a:lnTo>
                      <a:pt x="307" y="0"/>
                    </a:lnTo>
                    <a:lnTo>
                      <a:pt x="0" y="273"/>
                    </a:lnTo>
                    <a:lnTo>
                      <a:pt x="117" y="511"/>
                    </a:lnTo>
                    <a:lnTo>
                      <a:pt x="390" y="626"/>
                    </a:lnTo>
                    <a:close/>
                  </a:path>
                </a:pathLst>
              </a:custGeom>
              <a:solidFill>
                <a:srgbClr val="A66B73"/>
              </a:solidFill>
              <a:ln w="9525">
                <a:noFill/>
                <a:round/>
                <a:headEnd/>
                <a:tailEnd/>
              </a:ln>
            </p:spPr>
            <p:txBody>
              <a:bodyPr/>
              <a:lstStyle/>
              <a:p>
                <a:endParaRPr lang="he-IL"/>
              </a:p>
            </p:txBody>
          </p:sp>
          <p:sp>
            <p:nvSpPr>
              <p:cNvPr id="13386" name="Freeform 96"/>
              <p:cNvSpPr>
                <a:spLocks/>
              </p:cNvSpPr>
              <p:nvPr/>
            </p:nvSpPr>
            <p:spPr bwMode="auto">
              <a:xfrm>
                <a:off x="2333" y="3468"/>
                <a:ext cx="91" cy="107"/>
              </a:xfrm>
              <a:custGeom>
                <a:avLst/>
                <a:gdLst>
                  <a:gd name="T0" fmla="*/ 36 w 455"/>
                  <a:gd name="T1" fmla="*/ 0 h 532"/>
                  <a:gd name="T2" fmla="*/ 69 w 455"/>
                  <a:gd name="T3" fmla="*/ 0 h 532"/>
                  <a:gd name="T4" fmla="*/ 85 w 455"/>
                  <a:gd name="T5" fmla="*/ 20 h 532"/>
                  <a:gd name="T6" fmla="*/ 91 w 455"/>
                  <a:gd name="T7" fmla="*/ 49 h 532"/>
                  <a:gd name="T8" fmla="*/ 63 w 455"/>
                  <a:gd name="T9" fmla="*/ 57 h 532"/>
                  <a:gd name="T10" fmla="*/ 82 w 455"/>
                  <a:gd name="T11" fmla="*/ 62 h 532"/>
                  <a:gd name="T12" fmla="*/ 87 w 455"/>
                  <a:gd name="T13" fmla="*/ 77 h 532"/>
                  <a:gd name="T14" fmla="*/ 78 w 455"/>
                  <a:gd name="T15" fmla="*/ 94 h 532"/>
                  <a:gd name="T16" fmla="*/ 43 w 455"/>
                  <a:gd name="T17" fmla="*/ 107 h 532"/>
                  <a:gd name="T18" fmla="*/ 10 w 455"/>
                  <a:gd name="T19" fmla="*/ 99 h 532"/>
                  <a:gd name="T20" fmla="*/ 0 w 455"/>
                  <a:gd name="T21" fmla="*/ 72 h 532"/>
                  <a:gd name="T22" fmla="*/ 16 w 455"/>
                  <a:gd name="T23" fmla="*/ 29 h 532"/>
                  <a:gd name="T24" fmla="*/ 36 w 455"/>
                  <a:gd name="T25" fmla="*/ 0 h 532"/>
                  <a:gd name="T26" fmla="*/ 36 w 45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5"/>
                  <a:gd name="T43" fmla="*/ 0 h 532"/>
                  <a:gd name="T44" fmla="*/ 455 w 45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5" h="532">
                    <a:moveTo>
                      <a:pt x="179" y="0"/>
                    </a:moveTo>
                    <a:lnTo>
                      <a:pt x="344" y="0"/>
                    </a:lnTo>
                    <a:lnTo>
                      <a:pt x="423" y="97"/>
                    </a:lnTo>
                    <a:lnTo>
                      <a:pt x="455" y="244"/>
                    </a:lnTo>
                    <a:lnTo>
                      <a:pt x="314" y="284"/>
                    </a:lnTo>
                    <a:lnTo>
                      <a:pt x="412" y="309"/>
                    </a:lnTo>
                    <a:lnTo>
                      <a:pt x="434" y="383"/>
                    </a:lnTo>
                    <a:lnTo>
                      <a:pt x="389" y="465"/>
                    </a:lnTo>
                    <a:lnTo>
                      <a:pt x="216" y="532"/>
                    </a:lnTo>
                    <a:lnTo>
                      <a:pt x="52" y="491"/>
                    </a:lnTo>
                    <a:lnTo>
                      <a:pt x="0" y="358"/>
                    </a:lnTo>
                    <a:lnTo>
                      <a:pt x="80" y="145"/>
                    </a:lnTo>
                    <a:lnTo>
                      <a:pt x="179" y="0"/>
                    </a:lnTo>
                    <a:close/>
                  </a:path>
                </a:pathLst>
              </a:custGeom>
              <a:solidFill>
                <a:srgbClr val="BA87E3"/>
              </a:solidFill>
              <a:ln w="9525">
                <a:noFill/>
                <a:round/>
                <a:headEnd/>
                <a:tailEnd/>
              </a:ln>
            </p:spPr>
            <p:txBody>
              <a:bodyPr/>
              <a:lstStyle/>
              <a:p>
                <a:endParaRPr lang="he-IL"/>
              </a:p>
            </p:txBody>
          </p:sp>
          <p:sp>
            <p:nvSpPr>
              <p:cNvPr id="13387" name="Freeform 97"/>
              <p:cNvSpPr>
                <a:spLocks/>
              </p:cNvSpPr>
              <p:nvPr/>
            </p:nvSpPr>
            <p:spPr bwMode="auto">
              <a:xfrm>
                <a:off x="2440" y="3483"/>
                <a:ext cx="96" cy="117"/>
              </a:xfrm>
              <a:custGeom>
                <a:avLst/>
                <a:gdLst>
                  <a:gd name="T0" fmla="*/ 41 w 479"/>
                  <a:gd name="T1" fmla="*/ 6 h 587"/>
                  <a:gd name="T2" fmla="*/ 92 w 479"/>
                  <a:gd name="T3" fmla="*/ 0 h 587"/>
                  <a:gd name="T4" fmla="*/ 96 w 479"/>
                  <a:gd name="T5" fmla="*/ 45 h 587"/>
                  <a:gd name="T6" fmla="*/ 44 w 479"/>
                  <a:gd name="T7" fmla="*/ 104 h 587"/>
                  <a:gd name="T8" fmla="*/ 0 w 479"/>
                  <a:gd name="T9" fmla="*/ 117 h 587"/>
                  <a:gd name="T10" fmla="*/ 6 w 479"/>
                  <a:gd name="T11" fmla="*/ 26 h 587"/>
                  <a:gd name="T12" fmla="*/ 41 w 479"/>
                  <a:gd name="T13" fmla="*/ 6 h 587"/>
                  <a:gd name="T14" fmla="*/ 41 w 479"/>
                  <a:gd name="T15" fmla="*/ 6 h 587"/>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587"/>
                  <a:gd name="T26" fmla="*/ 479 w 479"/>
                  <a:gd name="T27" fmla="*/ 587 h 5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587">
                    <a:moveTo>
                      <a:pt x="203" y="32"/>
                    </a:moveTo>
                    <a:lnTo>
                      <a:pt x="460" y="0"/>
                    </a:lnTo>
                    <a:lnTo>
                      <a:pt x="479" y="226"/>
                    </a:lnTo>
                    <a:lnTo>
                      <a:pt x="218" y="524"/>
                    </a:lnTo>
                    <a:lnTo>
                      <a:pt x="0" y="587"/>
                    </a:lnTo>
                    <a:lnTo>
                      <a:pt x="29" y="128"/>
                    </a:lnTo>
                    <a:lnTo>
                      <a:pt x="203" y="32"/>
                    </a:lnTo>
                    <a:close/>
                  </a:path>
                </a:pathLst>
              </a:custGeom>
              <a:solidFill>
                <a:srgbClr val="788578"/>
              </a:solidFill>
              <a:ln w="9525">
                <a:noFill/>
                <a:round/>
                <a:headEnd/>
                <a:tailEnd/>
              </a:ln>
            </p:spPr>
            <p:txBody>
              <a:bodyPr/>
              <a:lstStyle/>
              <a:p>
                <a:endParaRPr lang="he-IL"/>
              </a:p>
            </p:txBody>
          </p:sp>
          <p:sp>
            <p:nvSpPr>
              <p:cNvPr id="13388" name="Freeform 98"/>
              <p:cNvSpPr>
                <a:spLocks/>
              </p:cNvSpPr>
              <p:nvPr/>
            </p:nvSpPr>
            <p:spPr bwMode="auto">
              <a:xfrm>
                <a:off x="2419" y="3409"/>
                <a:ext cx="130" cy="73"/>
              </a:xfrm>
              <a:custGeom>
                <a:avLst/>
                <a:gdLst>
                  <a:gd name="T0" fmla="*/ 0 w 650"/>
                  <a:gd name="T1" fmla="*/ 44 h 365"/>
                  <a:gd name="T2" fmla="*/ 19 w 650"/>
                  <a:gd name="T3" fmla="*/ 69 h 365"/>
                  <a:gd name="T4" fmla="*/ 127 w 650"/>
                  <a:gd name="T5" fmla="*/ 73 h 365"/>
                  <a:gd name="T6" fmla="*/ 130 w 650"/>
                  <a:gd name="T7" fmla="*/ 26 h 365"/>
                  <a:gd name="T8" fmla="*/ 96 w 650"/>
                  <a:gd name="T9" fmla="*/ 0 h 365"/>
                  <a:gd name="T10" fmla="*/ 25 w 650"/>
                  <a:gd name="T11" fmla="*/ 22 h 365"/>
                  <a:gd name="T12" fmla="*/ 0 w 650"/>
                  <a:gd name="T13" fmla="*/ 44 h 365"/>
                  <a:gd name="T14" fmla="*/ 0 w 650"/>
                  <a:gd name="T15" fmla="*/ 44 h 365"/>
                  <a:gd name="T16" fmla="*/ 0 60000 65536"/>
                  <a:gd name="T17" fmla="*/ 0 60000 65536"/>
                  <a:gd name="T18" fmla="*/ 0 60000 65536"/>
                  <a:gd name="T19" fmla="*/ 0 60000 65536"/>
                  <a:gd name="T20" fmla="*/ 0 60000 65536"/>
                  <a:gd name="T21" fmla="*/ 0 60000 65536"/>
                  <a:gd name="T22" fmla="*/ 0 60000 65536"/>
                  <a:gd name="T23" fmla="*/ 0 60000 65536"/>
                  <a:gd name="T24" fmla="*/ 0 w 650"/>
                  <a:gd name="T25" fmla="*/ 0 h 365"/>
                  <a:gd name="T26" fmla="*/ 650 w 650"/>
                  <a:gd name="T27" fmla="*/ 365 h 3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0" h="365">
                    <a:moveTo>
                      <a:pt x="0" y="219"/>
                    </a:moveTo>
                    <a:lnTo>
                      <a:pt x="96" y="347"/>
                    </a:lnTo>
                    <a:lnTo>
                      <a:pt x="634" y="365"/>
                    </a:lnTo>
                    <a:lnTo>
                      <a:pt x="650" y="131"/>
                    </a:lnTo>
                    <a:lnTo>
                      <a:pt x="482" y="0"/>
                    </a:lnTo>
                    <a:lnTo>
                      <a:pt x="125" y="112"/>
                    </a:lnTo>
                    <a:lnTo>
                      <a:pt x="0" y="219"/>
                    </a:lnTo>
                    <a:close/>
                  </a:path>
                </a:pathLst>
              </a:custGeom>
              <a:solidFill>
                <a:srgbClr val="A6E8A6"/>
              </a:solidFill>
              <a:ln w="9525">
                <a:noFill/>
                <a:round/>
                <a:headEnd/>
                <a:tailEnd/>
              </a:ln>
            </p:spPr>
            <p:txBody>
              <a:bodyPr/>
              <a:lstStyle/>
              <a:p>
                <a:endParaRPr lang="he-IL"/>
              </a:p>
            </p:txBody>
          </p:sp>
          <p:sp>
            <p:nvSpPr>
              <p:cNvPr id="13389" name="Freeform 99"/>
              <p:cNvSpPr>
                <a:spLocks/>
              </p:cNvSpPr>
              <p:nvPr/>
            </p:nvSpPr>
            <p:spPr bwMode="auto">
              <a:xfrm>
                <a:off x="2399" y="3397"/>
                <a:ext cx="174" cy="80"/>
              </a:xfrm>
              <a:custGeom>
                <a:avLst/>
                <a:gdLst>
                  <a:gd name="T0" fmla="*/ 5 w 870"/>
                  <a:gd name="T1" fmla="*/ 69 h 400"/>
                  <a:gd name="T2" fmla="*/ 21 w 870"/>
                  <a:gd name="T3" fmla="*/ 80 h 400"/>
                  <a:gd name="T4" fmla="*/ 36 w 870"/>
                  <a:gd name="T5" fmla="*/ 75 h 400"/>
                  <a:gd name="T6" fmla="*/ 46 w 870"/>
                  <a:gd name="T7" fmla="*/ 44 h 400"/>
                  <a:gd name="T8" fmla="*/ 102 w 870"/>
                  <a:gd name="T9" fmla="*/ 27 h 400"/>
                  <a:gd name="T10" fmla="*/ 136 w 870"/>
                  <a:gd name="T11" fmla="*/ 33 h 400"/>
                  <a:gd name="T12" fmla="*/ 144 w 870"/>
                  <a:gd name="T13" fmla="*/ 52 h 400"/>
                  <a:gd name="T14" fmla="*/ 135 w 870"/>
                  <a:gd name="T15" fmla="*/ 77 h 400"/>
                  <a:gd name="T16" fmla="*/ 174 w 870"/>
                  <a:gd name="T17" fmla="*/ 68 h 400"/>
                  <a:gd name="T18" fmla="*/ 174 w 870"/>
                  <a:gd name="T19" fmla="*/ 28 h 400"/>
                  <a:gd name="T20" fmla="*/ 119 w 870"/>
                  <a:gd name="T21" fmla="*/ 0 h 400"/>
                  <a:gd name="T22" fmla="*/ 36 w 870"/>
                  <a:gd name="T23" fmla="*/ 13 h 400"/>
                  <a:gd name="T24" fmla="*/ 0 w 870"/>
                  <a:gd name="T25" fmla="*/ 40 h 400"/>
                  <a:gd name="T26" fmla="*/ 5 w 870"/>
                  <a:gd name="T27" fmla="*/ 69 h 400"/>
                  <a:gd name="T28" fmla="*/ 5 w 870"/>
                  <a:gd name="T29" fmla="*/ 69 h 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70"/>
                  <a:gd name="T46" fmla="*/ 0 h 400"/>
                  <a:gd name="T47" fmla="*/ 870 w 870"/>
                  <a:gd name="T48" fmla="*/ 400 h 4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70" h="400">
                    <a:moveTo>
                      <a:pt x="25" y="344"/>
                    </a:moveTo>
                    <a:lnTo>
                      <a:pt x="104" y="400"/>
                    </a:lnTo>
                    <a:lnTo>
                      <a:pt x="182" y="376"/>
                    </a:lnTo>
                    <a:lnTo>
                      <a:pt x="232" y="220"/>
                    </a:lnTo>
                    <a:lnTo>
                      <a:pt x="509" y="133"/>
                    </a:lnTo>
                    <a:lnTo>
                      <a:pt x="679" y="166"/>
                    </a:lnTo>
                    <a:lnTo>
                      <a:pt x="720" y="261"/>
                    </a:lnTo>
                    <a:lnTo>
                      <a:pt x="674" y="385"/>
                    </a:lnTo>
                    <a:lnTo>
                      <a:pt x="870" y="339"/>
                    </a:lnTo>
                    <a:lnTo>
                      <a:pt x="870" y="139"/>
                    </a:lnTo>
                    <a:lnTo>
                      <a:pt x="595" y="0"/>
                    </a:lnTo>
                    <a:lnTo>
                      <a:pt x="182" y="65"/>
                    </a:lnTo>
                    <a:lnTo>
                      <a:pt x="0" y="198"/>
                    </a:lnTo>
                    <a:lnTo>
                      <a:pt x="25" y="344"/>
                    </a:lnTo>
                    <a:close/>
                  </a:path>
                </a:pathLst>
              </a:custGeom>
              <a:solidFill>
                <a:srgbClr val="E0FFE0"/>
              </a:solidFill>
              <a:ln w="9525">
                <a:noFill/>
                <a:round/>
                <a:headEnd/>
                <a:tailEnd/>
              </a:ln>
            </p:spPr>
            <p:txBody>
              <a:bodyPr/>
              <a:lstStyle/>
              <a:p>
                <a:endParaRPr lang="he-IL"/>
              </a:p>
            </p:txBody>
          </p:sp>
          <p:sp>
            <p:nvSpPr>
              <p:cNvPr id="13390" name="Freeform 100"/>
              <p:cNvSpPr>
                <a:spLocks/>
              </p:cNvSpPr>
              <p:nvPr/>
            </p:nvSpPr>
            <p:spPr bwMode="auto">
              <a:xfrm>
                <a:off x="2259" y="3286"/>
                <a:ext cx="411" cy="248"/>
              </a:xfrm>
              <a:custGeom>
                <a:avLst/>
                <a:gdLst>
                  <a:gd name="T0" fmla="*/ 269 w 2053"/>
                  <a:gd name="T1" fmla="*/ 227 h 1238"/>
                  <a:gd name="T2" fmla="*/ 265 w 2053"/>
                  <a:gd name="T3" fmla="*/ 191 h 1238"/>
                  <a:gd name="T4" fmla="*/ 301 w 2053"/>
                  <a:gd name="T5" fmla="*/ 172 h 1238"/>
                  <a:gd name="T6" fmla="*/ 305 w 2053"/>
                  <a:gd name="T7" fmla="*/ 144 h 1238"/>
                  <a:gd name="T8" fmla="*/ 258 w 2053"/>
                  <a:gd name="T9" fmla="*/ 119 h 1238"/>
                  <a:gd name="T10" fmla="*/ 185 w 2053"/>
                  <a:gd name="T11" fmla="*/ 133 h 1238"/>
                  <a:gd name="T12" fmla="*/ 151 w 2053"/>
                  <a:gd name="T13" fmla="*/ 159 h 1238"/>
                  <a:gd name="T14" fmla="*/ 151 w 2053"/>
                  <a:gd name="T15" fmla="*/ 186 h 1238"/>
                  <a:gd name="T16" fmla="*/ 111 w 2053"/>
                  <a:gd name="T17" fmla="*/ 186 h 1238"/>
                  <a:gd name="T18" fmla="*/ 93 w 2053"/>
                  <a:gd name="T19" fmla="*/ 213 h 1238"/>
                  <a:gd name="T20" fmla="*/ 47 w 2053"/>
                  <a:gd name="T21" fmla="*/ 248 h 1238"/>
                  <a:gd name="T22" fmla="*/ 19 w 2053"/>
                  <a:gd name="T23" fmla="*/ 246 h 1238"/>
                  <a:gd name="T24" fmla="*/ 0 w 2053"/>
                  <a:gd name="T25" fmla="*/ 207 h 1238"/>
                  <a:gd name="T26" fmla="*/ 20 w 2053"/>
                  <a:gd name="T27" fmla="*/ 128 h 1238"/>
                  <a:gd name="T28" fmla="*/ 86 w 2053"/>
                  <a:gd name="T29" fmla="*/ 46 h 1238"/>
                  <a:gd name="T30" fmla="*/ 196 w 2053"/>
                  <a:gd name="T31" fmla="*/ 0 h 1238"/>
                  <a:gd name="T32" fmla="*/ 280 w 2053"/>
                  <a:gd name="T33" fmla="*/ 4 h 1238"/>
                  <a:gd name="T34" fmla="*/ 372 w 2053"/>
                  <a:gd name="T35" fmla="*/ 49 h 1238"/>
                  <a:gd name="T36" fmla="*/ 411 w 2053"/>
                  <a:gd name="T37" fmla="*/ 141 h 1238"/>
                  <a:gd name="T38" fmla="*/ 398 w 2053"/>
                  <a:gd name="T39" fmla="*/ 230 h 1238"/>
                  <a:gd name="T40" fmla="*/ 297 w 2053"/>
                  <a:gd name="T41" fmla="*/ 241 h 1238"/>
                  <a:gd name="T42" fmla="*/ 269 w 2053"/>
                  <a:gd name="T43" fmla="*/ 227 h 1238"/>
                  <a:gd name="T44" fmla="*/ 269 w 2053"/>
                  <a:gd name="T45" fmla="*/ 227 h 12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53"/>
                  <a:gd name="T70" fmla="*/ 0 h 1238"/>
                  <a:gd name="T71" fmla="*/ 2053 w 2053"/>
                  <a:gd name="T72" fmla="*/ 1238 h 12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53" h="1238">
                    <a:moveTo>
                      <a:pt x="1345" y="1134"/>
                    </a:moveTo>
                    <a:lnTo>
                      <a:pt x="1323" y="951"/>
                    </a:lnTo>
                    <a:lnTo>
                      <a:pt x="1502" y="857"/>
                    </a:lnTo>
                    <a:lnTo>
                      <a:pt x="1524" y="721"/>
                    </a:lnTo>
                    <a:lnTo>
                      <a:pt x="1291" y="596"/>
                    </a:lnTo>
                    <a:lnTo>
                      <a:pt x="924" y="662"/>
                    </a:lnTo>
                    <a:lnTo>
                      <a:pt x="753" y="795"/>
                    </a:lnTo>
                    <a:lnTo>
                      <a:pt x="753" y="927"/>
                    </a:lnTo>
                    <a:lnTo>
                      <a:pt x="555" y="927"/>
                    </a:lnTo>
                    <a:lnTo>
                      <a:pt x="464" y="1063"/>
                    </a:lnTo>
                    <a:lnTo>
                      <a:pt x="235" y="1238"/>
                    </a:lnTo>
                    <a:lnTo>
                      <a:pt x="96" y="1230"/>
                    </a:lnTo>
                    <a:lnTo>
                      <a:pt x="0" y="1033"/>
                    </a:lnTo>
                    <a:lnTo>
                      <a:pt x="99" y="638"/>
                    </a:lnTo>
                    <a:lnTo>
                      <a:pt x="431" y="231"/>
                    </a:lnTo>
                    <a:lnTo>
                      <a:pt x="977" y="0"/>
                    </a:lnTo>
                    <a:lnTo>
                      <a:pt x="1400" y="19"/>
                    </a:lnTo>
                    <a:lnTo>
                      <a:pt x="1859" y="244"/>
                    </a:lnTo>
                    <a:lnTo>
                      <a:pt x="2053" y="703"/>
                    </a:lnTo>
                    <a:lnTo>
                      <a:pt x="1989" y="1147"/>
                    </a:lnTo>
                    <a:lnTo>
                      <a:pt x="1483" y="1203"/>
                    </a:lnTo>
                    <a:lnTo>
                      <a:pt x="1345" y="1134"/>
                    </a:lnTo>
                    <a:close/>
                  </a:path>
                </a:pathLst>
              </a:custGeom>
              <a:solidFill>
                <a:srgbClr val="FAADAD"/>
              </a:solidFill>
              <a:ln w="9525">
                <a:noFill/>
                <a:round/>
                <a:headEnd/>
                <a:tailEnd/>
              </a:ln>
            </p:spPr>
            <p:txBody>
              <a:bodyPr/>
              <a:lstStyle/>
              <a:p>
                <a:endParaRPr lang="he-IL"/>
              </a:p>
            </p:txBody>
          </p:sp>
          <p:sp>
            <p:nvSpPr>
              <p:cNvPr id="13391" name="Freeform 101"/>
              <p:cNvSpPr>
                <a:spLocks/>
              </p:cNvSpPr>
              <p:nvPr/>
            </p:nvSpPr>
            <p:spPr bwMode="auto">
              <a:xfrm>
                <a:off x="2245" y="3276"/>
                <a:ext cx="460" cy="351"/>
              </a:xfrm>
              <a:custGeom>
                <a:avLst/>
                <a:gdLst>
                  <a:gd name="T0" fmla="*/ 120 w 2297"/>
                  <a:gd name="T1" fmla="*/ 332 h 1753"/>
                  <a:gd name="T2" fmla="*/ 64 w 2297"/>
                  <a:gd name="T3" fmla="*/ 293 h 1753"/>
                  <a:gd name="T4" fmla="*/ 24 w 2297"/>
                  <a:gd name="T5" fmla="*/ 222 h 1753"/>
                  <a:gd name="T6" fmla="*/ 42 w 2297"/>
                  <a:gd name="T7" fmla="*/ 145 h 1753"/>
                  <a:gd name="T8" fmla="*/ 104 w 2297"/>
                  <a:gd name="T9" fmla="*/ 70 h 1753"/>
                  <a:gd name="T10" fmla="*/ 191 w 2297"/>
                  <a:gd name="T11" fmla="*/ 31 h 1753"/>
                  <a:gd name="T12" fmla="*/ 292 w 2297"/>
                  <a:gd name="T13" fmla="*/ 25 h 1753"/>
                  <a:gd name="T14" fmla="*/ 371 w 2297"/>
                  <a:gd name="T15" fmla="*/ 66 h 1753"/>
                  <a:gd name="T16" fmla="*/ 408 w 2297"/>
                  <a:gd name="T17" fmla="*/ 141 h 1753"/>
                  <a:gd name="T18" fmla="*/ 404 w 2297"/>
                  <a:gd name="T19" fmla="*/ 212 h 1753"/>
                  <a:gd name="T20" fmla="*/ 368 w 2297"/>
                  <a:gd name="T21" fmla="*/ 237 h 1753"/>
                  <a:gd name="T22" fmla="*/ 307 w 2297"/>
                  <a:gd name="T23" fmla="*/ 239 h 1753"/>
                  <a:gd name="T24" fmla="*/ 273 w 2297"/>
                  <a:gd name="T25" fmla="*/ 231 h 1753"/>
                  <a:gd name="T26" fmla="*/ 254 w 2297"/>
                  <a:gd name="T27" fmla="*/ 254 h 1753"/>
                  <a:gd name="T28" fmla="*/ 254 w 2297"/>
                  <a:gd name="T29" fmla="*/ 283 h 1753"/>
                  <a:gd name="T30" fmla="*/ 226 w 2297"/>
                  <a:gd name="T31" fmla="*/ 315 h 1753"/>
                  <a:gd name="T32" fmla="*/ 241 w 2297"/>
                  <a:gd name="T33" fmla="*/ 332 h 1753"/>
                  <a:gd name="T34" fmla="*/ 273 w 2297"/>
                  <a:gd name="T35" fmla="*/ 303 h 1753"/>
                  <a:gd name="T36" fmla="*/ 331 w 2297"/>
                  <a:gd name="T37" fmla="*/ 290 h 1753"/>
                  <a:gd name="T38" fmla="*/ 332 w 2297"/>
                  <a:gd name="T39" fmla="*/ 260 h 1753"/>
                  <a:gd name="T40" fmla="*/ 405 w 2297"/>
                  <a:gd name="T41" fmla="*/ 253 h 1753"/>
                  <a:gd name="T42" fmla="*/ 448 w 2297"/>
                  <a:gd name="T43" fmla="*/ 282 h 1753"/>
                  <a:gd name="T44" fmla="*/ 460 w 2297"/>
                  <a:gd name="T45" fmla="*/ 266 h 1753"/>
                  <a:gd name="T46" fmla="*/ 443 w 2297"/>
                  <a:gd name="T47" fmla="*/ 235 h 1753"/>
                  <a:gd name="T48" fmla="*/ 457 w 2297"/>
                  <a:gd name="T49" fmla="*/ 193 h 1753"/>
                  <a:gd name="T50" fmla="*/ 433 w 2297"/>
                  <a:gd name="T51" fmla="*/ 141 h 1753"/>
                  <a:gd name="T52" fmla="*/ 393 w 2297"/>
                  <a:gd name="T53" fmla="*/ 52 h 1753"/>
                  <a:gd name="T54" fmla="*/ 294 w 2297"/>
                  <a:gd name="T55" fmla="*/ 0 h 1753"/>
                  <a:gd name="T56" fmla="*/ 183 w 2297"/>
                  <a:gd name="T57" fmla="*/ 7 h 1753"/>
                  <a:gd name="T58" fmla="*/ 90 w 2297"/>
                  <a:gd name="T59" fmla="*/ 51 h 1753"/>
                  <a:gd name="T60" fmla="*/ 22 w 2297"/>
                  <a:gd name="T61" fmla="*/ 126 h 1753"/>
                  <a:gd name="T62" fmla="*/ 0 w 2297"/>
                  <a:gd name="T63" fmla="*/ 222 h 1753"/>
                  <a:gd name="T64" fmla="*/ 40 w 2297"/>
                  <a:gd name="T65" fmla="*/ 307 h 1753"/>
                  <a:gd name="T66" fmla="*/ 110 w 2297"/>
                  <a:gd name="T67" fmla="*/ 351 h 1753"/>
                  <a:gd name="T68" fmla="*/ 120 w 2297"/>
                  <a:gd name="T69" fmla="*/ 332 h 1753"/>
                  <a:gd name="T70" fmla="*/ 120 w 2297"/>
                  <a:gd name="T71" fmla="*/ 332 h 17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97"/>
                  <a:gd name="T109" fmla="*/ 0 h 1753"/>
                  <a:gd name="T110" fmla="*/ 2297 w 2297"/>
                  <a:gd name="T111" fmla="*/ 1753 h 17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97" h="1753">
                    <a:moveTo>
                      <a:pt x="599" y="1657"/>
                    </a:moveTo>
                    <a:lnTo>
                      <a:pt x="318" y="1465"/>
                    </a:lnTo>
                    <a:lnTo>
                      <a:pt x="120" y="1111"/>
                    </a:lnTo>
                    <a:lnTo>
                      <a:pt x="208" y="725"/>
                    </a:lnTo>
                    <a:lnTo>
                      <a:pt x="517" y="349"/>
                    </a:lnTo>
                    <a:lnTo>
                      <a:pt x="956" y="154"/>
                    </a:lnTo>
                    <a:lnTo>
                      <a:pt x="1457" y="125"/>
                    </a:lnTo>
                    <a:lnTo>
                      <a:pt x="1851" y="331"/>
                    </a:lnTo>
                    <a:lnTo>
                      <a:pt x="2035" y="705"/>
                    </a:lnTo>
                    <a:lnTo>
                      <a:pt x="2017" y="1060"/>
                    </a:lnTo>
                    <a:lnTo>
                      <a:pt x="1838" y="1185"/>
                    </a:lnTo>
                    <a:lnTo>
                      <a:pt x="1531" y="1193"/>
                    </a:lnTo>
                    <a:lnTo>
                      <a:pt x="1365" y="1152"/>
                    </a:lnTo>
                    <a:lnTo>
                      <a:pt x="1268" y="1271"/>
                    </a:lnTo>
                    <a:lnTo>
                      <a:pt x="1268" y="1414"/>
                    </a:lnTo>
                    <a:lnTo>
                      <a:pt x="1130" y="1575"/>
                    </a:lnTo>
                    <a:lnTo>
                      <a:pt x="1201" y="1657"/>
                    </a:lnTo>
                    <a:lnTo>
                      <a:pt x="1361" y="1515"/>
                    </a:lnTo>
                    <a:lnTo>
                      <a:pt x="1652" y="1450"/>
                    </a:lnTo>
                    <a:lnTo>
                      <a:pt x="1660" y="1300"/>
                    </a:lnTo>
                    <a:lnTo>
                      <a:pt x="2020" y="1263"/>
                    </a:lnTo>
                    <a:lnTo>
                      <a:pt x="2237" y="1409"/>
                    </a:lnTo>
                    <a:lnTo>
                      <a:pt x="2297" y="1326"/>
                    </a:lnTo>
                    <a:lnTo>
                      <a:pt x="2211" y="1172"/>
                    </a:lnTo>
                    <a:lnTo>
                      <a:pt x="2283" y="966"/>
                    </a:lnTo>
                    <a:lnTo>
                      <a:pt x="2164" y="705"/>
                    </a:lnTo>
                    <a:lnTo>
                      <a:pt x="1963" y="261"/>
                    </a:lnTo>
                    <a:lnTo>
                      <a:pt x="1466" y="0"/>
                    </a:lnTo>
                    <a:lnTo>
                      <a:pt x="915" y="34"/>
                    </a:lnTo>
                    <a:lnTo>
                      <a:pt x="451" y="253"/>
                    </a:lnTo>
                    <a:lnTo>
                      <a:pt x="111" y="630"/>
                    </a:lnTo>
                    <a:lnTo>
                      <a:pt x="0" y="1111"/>
                    </a:lnTo>
                    <a:lnTo>
                      <a:pt x="198" y="1532"/>
                    </a:lnTo>
                    <a:lnTo>
                      <a:pt x="547" y="1753"/>
                    </a:lnTo>
                    <a:lnTo>
                      <a:pt x="599" y="1657"/>
                    </a:lnTo>
                    <a:close/>
                  </a:path>
                </a:pathLst>
              </a:custGeom>
              <a:solidFill>
                <a:srgbClr val="FFE6B3"/>
              </a:solidFill>
              <a:ln w="9525">
                <a:noFill/>
                <a:round/>
                <a:headEnd/>
                <a:tailEnd/>
              </a:ln>
            </p:spPr>
            <p:txBody>
              <a:bodyPr/>
              <a:lstStyle/>
              <a:p>
                <a:endParaRPr lang="he-IL"/>
              </a:p>
            </p:txBody>
          </p:sp>
          <p:sp>
            <p:nvSpPr>
              <p:cNvPr id="13392" name="Freeform 102"/>
              <p:cNvSpPr>
                <a:spLocks/>
              </p:cNvSpPr>
              <p:nvPr/>
            </p:nvSpPr>
            <p:spPr bwMode="auto">
              <a:xfrm>
                <a:off x="2364" y="3621"/>
                <a:ext cx="49" cy="30"/>
              </a:xfrm>
              <a:custGeom>
                <a:avLst/>
                <a:gdLst>
                  <a:gd name="T0" fmla="*/ 44 w 248"/>
                  <a:gd name="T1" fmla="*/ 0 h 151"/>
                  <a:gd name="T2" fmla="*/ 0 w 248"/>
                  <a:gd name="T3" fmla="*/ 10 h 151"/>
                  <a:gd name="T4" fmla="*/ 6 w 248"/>
                  <a:gd name="T5" fmla="*/ 30 h 151"/>
                  <a:gd name="T6" fmla="*/ 49 w 248"/>
                  <a:gd name="T7" fmla="*/ 14 h 151"/>
                  <a:gd name="T8" fmla="*/ 44 w 248"/>
                  <a:gd name="T9" fmla="*/ 0 h 151"/>
                  <a:gd name="T10" fmla="*/ 44 w 248"/>
                  <a:gd name="T11" fmla="*/ 0 h 151"/>
                  <a:gd name="T12" fmla="*/ 0 60000 65536"/>
                  <a:gd name="T13" fmla="*/ 0 60000 65536"/>
                  <a:gd name="T14" fmla="*/ 0 60000 65536"/>
                  <a:gd name="T15" fmla="*/ 0 60000 65536"/>
                  <a:gd name="T16" fmla="*/ 0 60000 65536"/>
                  <a:gd name="T17" fmla="*/ 0 60000 65536"/>
                  <a:gd name="T18" fmla="*/ 0 w 248"/>
                  <a:gd name="T19" fmla="*/ 0 h 151"/>
                  <a:gd name="T20" fmla="*/ 248 w 24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8" h="151">
                    <a:moveTo>
                      <a:pt x="222" y="0"/>
                    </a:moveTo>
                    <a:lnTo>
                      <a:pt x="0" y="51"/>
                    </a:lnTo>
                    <a:lnTo>
                      <a:pt x="29" y="151"/>
                    </a:lnTo>
                    <a:lnTo>
                      <a:pt x="248" y="72"/>
                    </a:lnTo>
                    <a:lnTo>
                      <a:pt x="222" y="0"/>
                    </a:lnTo>
                    <a:close/>
                  </a:path>
                </a:pathLst>
              </a:custGeom>
              <a:solidFill>
                <a:srgbClr val="FFE6B3"/>
              </a:solidFill>
              <a:ln w="9525">
                <a:noFill/>
                <a:round/>
                <a:headEnd/>
                <a:tailEnd/>
              </a:ln>
            </p:spPr>
            <p:txBody>
              <a:bodyPr/>
              <a:lstStyle/>
              <a:p>
                <a:endParaRPr lang="he-IL"/>
              </a:p>
            </p:txBody>
          </p:sp>
          <p:sp>
            <p:nvSpPr>
              <p:cNvPr id="13393" name="Freeform 103"/>
              <p:cNvSpPr>
                <a:spLocks/>
              </p:cNvSpPr>
              <p:nvPr/>
            </p:nvSpPr>
            <p:spPr bwMode="auto">
              <a:xfrm>
                <a:off x="2367" y="3653"/>
                <a:ext cx="51" cy="39"/>
              </a:xfrm>
              <a:custGeom>
                <a:avLst/>
                <a:gdLst>
                  <a:gd name="T0" fmla="*/ 47 w 256"/>
                  <a:gd name="T1" fmla="*/ 0 h 195"/>
                  <a:gd name="T2" fmla="*/ 3 w 256"/>
                  <a:gd name="T3" fmla="*/ 8 h 195"/>
                  <a:gd name="T4" fmla="*/ 0 w 256"/>
                  <a:gd name="T5" fmla="*/ 39 h 195"/>
                  <a:gd name="T6" fmla="*/ 22 w 256"/>
                  <a:gd name="T7" fmla="*/ 27 h 195"/>
                  <a:gd name="T8" fmla="*/ 51 w 256"/>
                  <a:gd name="T9" fmla="*/ 23 h 195"/>
                  <a:gd name="T10" fmla="*/ 47 w 256"/>
                  <a:gd name="T11" fmla="*/ 0 h 195"/>
                  <a:gd name="T12" fmla="*/ 47 w 256"/>
                  <a:gd name="T13" fmla="*/ 0 h 195"/>
                  <a:gd name="T14" fmla="*/ 0 60000 65536"/>
                  <a:gd name="T15" fmla="*/ 0 60000 65536"/>
                  <a:gd name="T16" fmla="*/ 0 60000 65536"/>
                  <a:gd name="T17" fmla="*/ 0 60000 65536"/>
                  <a:gd name="T18" fmla="*/ 0 60000 65536"/>
                  <a:gd name="T19" fmla="*/ 0 60000 65536"/>
                  <a:gd name="T20" fmla="*/ 0 60000 65536"/>
                  <a:gd name="T21" fmla="*/ 0 w 256"/>
                  <a:gd name="T22" fmla="*/ 0 h 195"/>
                  <a:gd name="T23" fmla="*/ 256 w 256"/>
                  <a:gd name="T24" fmla="*/ 195 h 1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6" h="195">
                    <a:moveTo>
                      <a:pt x="237" y="0"/>
                    </a:moveTo>
                    <a:lnTo>
                      <a:pt x="17" y="41"/>
                    </a:lnTo>
                    <a:lnTo>
                      <a:pt x="0" y="195"/>
                    </a:lnTo>
                    <a:lnTo>
                      <a:pt x="112" y="135"/>
                    </a:lnTo>
                    <a:lnTo>
                      <a:pt x="256" y="115"/>
                    </a:lnTo>
                    <a:lnTo>
                      <a:pt x="237" y="0"/>
                    </a:lnTo>
                    <a:close/>
                  </a:path>
                </a:pathLst>
              </a:custGeom>
              <a:solidFill>
                <a:srgbClr val="FFE6B3"/>
              </a:solidFill>
              <a:ln w="9525">
                <a:noFill/>
                <a:round/>
                <a:headEnd/>
                <a:tailEnd/>
              </a:ln>
            </p:spPr>
            <p:txBody>
              <a:bodyPr/>
              <a:lstStyle/>
              <a:p>
                <a:endParaRPr lang="he-IL"/>
              </a:p>
            </p:txBody>
          </p:sp>
          <p:sp>
            <p:nvSpPr>
              <p:cNvPr id="13394" name="Freeform 104"/>
              <p:cNvSpPr>
                <a:spLocks/>
              </p:cNvSpPr>
              <p:nvPr/>
            </p:nvSpPr>
            <p:spPr bwMode="auto">
              <a:xfrm>
                <a:off x="2367" y="3684"/>
                <a:ext cx="56" cy="43"/>
              </a:xfrm>
              <a:custGeom>
                <a:avLst/>
                <a:gdLst>
                  <a:gd name="T0" fmla="*/ 56 w 276"/>
                  <a:gd name="T1" fmla="*/ 0 h 211"/>
                  <a:gd name="T2" fmla="*/ 20 w 276"/>
                  <a:gd name="T3" fmla="*/ 8 h 211"/>
                  <a:gd name="T4" fmla="*/ 0 w 276"/>
                  <a:gd name="T5" fmla="*/ 39 h 211"/>
                  <a:gd name="T6" fmla="*/ 22 w 276"/>
                  <a:gd name="T7" fmla="*/ 43 h 211"/>
                  <a:gd name="T8" fmla="*/ 36 w 276"/>
                  <a:gd name="T9" fmla="*/ 27 h 211"/>
                  <a:gd name="T10" fmla="*/ 54 w 276"/>
                  <a:gd name="T11" fmla="*/ 23 h 211"/>
                  <a:gd name="T12" fmla="*/ 56 w 276"/>
                  <a:gd name="T13" fmla="*/ 0 h 211"/>
                  <a:gd name="T14" fmla="*/ 56 w 276"/>
                  <a:gd name="T15" fmla="*/ 0 h 211"/>
                  <a:gd name="T16" fmla="*/ 0 60000 65536"/>
                  <a:gd name="T17" fmla="*/ 0 60000 65536"/>
                  <a:gd name="T18" fmla="*/ 0 60000 65536"/>
                  <a:gd name="T19" fmla="*/ 0 60000 65536"/>
                  <a:gd name="T20" fmla="*/ 0 60000 65536"/>
                  <a:gd name="T21" fmla="*/ 0 60000 65536"/>
                  <a:gd name="T22" fmla="*/ 0 60000 65536"/>
                  <a:gd name="T23" fmla="*/ 0 60000 65536"/>
                  <a:gd name="T24" fmla="*/ 0 w 276"/>
                  <a:gd name="T25" fmla="*/ 0 h 211"/>
                  <a:gd name="T26" fmla="*/ 276 w 276"/>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6" h="211">
                    <a:moveTo>
                      <a:pt x="276" y="0"/>
                    </a:moveTo>
                    <a:lnTo>
                      <a:pt x="101" y="38"/>
                    </a:lnTo>
                    <a:lnTo>
                      <a:pt x="0" y="190"/>
                    </a:lnTo>
                    <a:lnTo>
                      <a:pt x="106" y="211"/>
                    </a:lnTo>
                    <a:lnTo>
                      <a:pt x="175" y="133"/>
                    </a:lnTo>
                    <a:lnTo>
                      <a:pt x="266" y="115"/>
                    </a:lnTo>
                    <a:lnTo>
                      <a:pt x="276" y="0"/>
                    </a:lnTo>
                    <a:close/>
                  </a:path>
                </a:pathLst>
              </a:custGeom>
              <a:solidFill>
                <a:srgbClr val="FFE6B3"/>
              </a:solidFill>
              <a:ln w="9525">
                <a:noFill/>
                <a:round/>
                <a:headEnd/>
                <a:tailEnd/>
              </a:ln>
            </p:spPr>
            <p:txBody>
              <a:bodyPr/>
              <a:lstStyle/>
              <a:p>
                <a:endParaRPr lang="he-IL"/>
              </a:p>
            </p:txBody>
          </p:sp>
          <p:sp>
            <p:nvSpPr>
              <p:cNvPr id="13395" name="Freeform 105"/>
              <p:cNvSpPr>
                <a:spLocks/>
              </p:cNvSpPr>
              <p:nvPr/>
            </p:nvSpPr>
            <p:spPr bwMode="auto">
              <a:xfrm>
                <a:off x="2448" y="3607"/>
                <a:ext cx="23" cy="26"/>
              </a:xfrm>
              <a:custGeom>
                <a:avLst/>
                <a:gdLst>
                  <a:gd name="T0" fmla="*/ 0 w 115"/>
                  <a:gd name="T1" fmla="*/ 9 h 128"/>
                  <a:gd name="T2" fmla="*/ 21 w 115"/>
                  <a:gd name="T3" fmla="*/ 0 h 128"/>
                  <a:gd name="T4" fmla="*/ 23 w 115"/>
                  <a:gd name="T5" fmla="*/ 24 h 128"/>
                  <a:gd name="T6" fmla="*/ 6 w 115"/>
                  <a:gd name="T7" fmla="*/ 26 h 128"/>
                  <a:gd name="T8" fmla="*/ 0 w 115"/>
                  <a:gd name="T9" fmla="*/ 9 h 128"/>
                  <a:gd name="T10" fmla="*/ 0 w 115"/>
                  <a:gd name="T11" fmla="*/ 9 h 128"/>
                  <a:gd name="T12" fmla="*/ 0 60000 65536"/>
                  <a:gd name="T13" fmla="*/ 0 60000 65536"/>
                  <a:gd name="T14" fmla="*/ 0 60000 65536"/>
                  <a:gd name="T15" fmla="*/ 0 60000 65536"/>
                  <a:gd name="T16" fmla="*/ 0 60000 65536"/>
                  <a:gd name="T17" fmla="*/ 0 60000 65536"/>
                  <a:gd name="T18" fmla="*/ 0 w 115"/>
                  <a:gd name="T19" fmla="*/ 0 h 128"/>
                  <a:gd name="T20" fmla="*/ 115 w 115"/>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15" h="128">
                    <a:moveTo>
                      <a:pt x="0" y="42"/>
                    </a:moveTo>
                    <a:lnTo>
                      <a:pt x="107" y="0"/>
                    </a:lnTo>
                    <a:lnTo>
                      <a:pt x="115" y="120"/>
                    </a:lnTo>
                    <a:lnTo>
                      <a:pt x="28" y="128"/>
                    </a:lnTo>
                    <a:lnTo>
                      <a:pt x="0" y="42"/>
                    </a:lnTo>
                    <a:close/>
                  </a:path>
                </a:pathLst>
              </a:custGeom>
              <a:solidFill>
                <a:srgbClr val="FFE6B3"/>
              </a:solidFill>
              <a:ln w="9525">
                <a:noFill/>
                <a:round/>
                <a:headEnd/>
                <a:tailEnd/>
              </a:ln>
            </p:spPr>
            <p:txBody>
              <a:bodyPr/>
              <a:lstStyle/>
              <a:p>
                <a:endParaRPr lang="he-IL"/>
              </a:p>
            </p:txBody>
          </p:sp>
          <p:sp>
            <p:nvSpPr>
              <p:cNvPr id="13396" name="Freeform 106"/>
              <p:cNvSpPr>
                <a:spLocks/>
              </p:cNvSpPr>
              <p:nvPr/>
            </p:nvSpPr>
            <p:spPr bwMode="auto">
              <a:xfrm>
                <a:off x="2453" y="3648"/>
                <a:ext cx="20" cy="27"/>
              </a:xfrm>
              <a:custGeom>
                <a:avLst/>
                <a:gdLst>
                  <a:gd name="T0" fmla="*/ 2 w 101"/>
                  <a:gd name="T1" fmla="*/ 2 h 137"/>
                  <a:gd name="T2" fmla="*/ 18 w 101"/>
                  <a:gd name="T3" fmla="*/ 0 h 137"/>
                  <a:gd name="T4" fmla="*/ 20 w 101"/>
                  <a:gd name="T5" fmla="*/ 27 h 137"/>
                  <a:gd name="T6" fmla="*/ 0 w 101"/>
                  <a:gd name="T7" fmla="*/ 26 h 137"/>
                  <a:gd name="T8" fmla="*/ 2 w 101"/>
                  <a:gd name="T9" fmla="*/ 2 h 137"/>
                  <a:gd name="T10" fmla="*/ 2 w 101"/>
                  <a:gd name="T11" fmla="*/ 2 h 137"/>
                  <a:gd name="T12" fmla="*/ 0 60000 65536"/>
                  <a:gd name="T13" fmla="*/ 0 60000 65536"/>
                  <a:gd name="T14" fmla="*/ 0 60000 65536"/>
                  <a:gd name="T15" fmla="*/ 0 60000 65536"/>
                  <a:gd name="T16" fmla="*/ 0 60000 65536"/>
                  <a:gd name="T17" fmla="*/ 0 60000 65536"/>
                  <a:gd name="T18" fmla="*/ 0 w 101"/>
                  <a:gd name="T19" fmla="*/ 0 h 137"/>
                  <a:gd name="T20" fmla="*/ 101 w 101"/>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101" h="137">
                    <a:moveTo>
                      <a:pt x="8" y="9"/>
                    </a:moveTo>
                    <a:lnTo>
                      <a:pt x="91" y="0"/>
                    </a:lnTo>
                    <a:lnTo>
                      <a:pt x="101" y="137"/>
                    </a:lnTo>
                    <a:lnTo>
                      <a:pt x="0" y="133"/>
                    </a:lnTo>
                    <a:lnTo>
                      <a:pt x="8" y="9"/>
                    </a:lnTo>
                    <a:close/>
                  </a:path>
                </a:pathLst>
              </a:custGeom>
              <a:solidFill>
                <a:srgbClr val="FFE6B3"/>
              </a:solidFill>
              <a:ln w="9525">
                <a:noFill/>
                <a:round/>
                <a:headEnd/>
                <a:tailEnd/>
              </a:ln>
            </p:spPr>
            <p:txBody>
              <a:bodyPr/>
              <a:lstStyle/>
              <a:p>
                <a:endParaRPr lang="he-IL"/>
              </a:p>
            </p:txBody>
          </p:sp>
          <p:sp>
            <p:nvSpPr>
              <p:cNvPr id="13397" name="Freeform 107"/>
              <p:cNvSpPr>
                <a:spLocks/>
              </p:cNvSpPr>
              <p:nvPr/>
            </p:nvSpPr>
            <p:spPr bwMode="auto">
              <a:xfrm>
                <a:off x="2451" y="3685"/>
                <a:ext cx="25" cy="37"/>
              </a:xfrm>
              <a:custGeom>
                <a:avLst/>
                <a:gdLst>
                  <a:gd name="T0" fmla="*/ 2 w 124"/>
                  <a:gd name="T1" fmla="*/ 0 h 185"/>
                  <a:gd name="T2" fmla="*/ 23 w 124"/>
                  <a:gd name="T3" fmla="*/ 3 h 185"/>
                  <a:gd name="T4" fmla="*/ 25 w 124"/>
                  <a:gd name="T5" fmla="*/ 37 h 185"/>
                  <a:gd name="T6" fmla="*/ 0 w 124"/>
                  <a:gd name="T7" fmla="*/ 20 h 185"/>
                  <a:gd name="T8" fmla="*/ 2 w 124"/>
                  <a:gd name="T9" fmla="*/ 0 h 185"/>
                  <a:gd name="T10" fmla="*/ 2 w 124"/>
                  <a:gd name="T11" fmla="*/ 0 h 185"/>
                  <a:gd name="T12" fmla="*/ 0 60000 65536"/>
                  <a:gd name="T13" fmla="*/ 0 60000 65536"/>
                  <a:gd name="T14" fmla="*/ 0 60000 65536"/>
                  <a:gd name="T15" fmla="*/ 0 60000 65536"/>
                  <a:gd name="T16" fmla="*/ 0 60000 65536"/>
                  <a:gd name="T17" fmla="*/ 0 60000 65536"/>
                  <a:gd name="T18" fmla="*/ 0 w 124"/>
                  <a:gd name="T19" fmla="*/ 0 h 185"/>
                  <a:gd name="T20" fmla="*/ 124 w 124"/>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4" h="185">
                    <a:moveTo>
                      <a:pt x="12" y="0"/>
                    </a:moveTo>
                    <a:lnTo>
                      <a:pt x="112" y="16"/>
                    </a:lnTo>
                    <a:lnTo>
                      <a:pt x="124" y="185"/>
                    </a:lnTo>
                    <a:lnTo>
                      <a:pt x="0" y="102"/>
                    </a:lnTo>
                    <a:lnTo>
                      <a:pt x="12" y="0"/>
                    </a:lnTo>
                    <a:close/>
                  </a:path>
                </a:pathLst>
              </a:custGeom>
              <a:solidFill>
                <a:srgbClr val="FFE6B3"/>
              </a:solidFill>
              <a:ln w="9525">
                <a:noFill/>
                <a:round/>
                <a:headEnd/>
                <a:tailEnd/>
              </a:ln>
            </p:spPr>
            <p:txBody>
              <a:bodyPr/>
              <a:lstStyle/>
              <a:p>
                <a:endParaRPr lang="he-IL"/>
              </a:p>
            </p:txBody>
          </p:sp>
          <p:sp>
            <p:nvSpPr>
              <p:cNvPr id="13398" name="Freeform 108"/>
              <p:cNvSpPr>
                <a:spLocks/>
              </p:cNvSpPr>
              <p:nvPr/>
            </p:nvSpPr>
            <p:spPr bwMode="auto">
              <a:xfrm>
                <a:off x="2384" y="3478"/>
                <a:ext cx="109" cy="249"/>
              </a:xfrm>
              <a:custGeom>
                <a:avLst/>
                <a:gdLst>
                  <a:gd name="T0" fmla="*/ 32 w 542"/>
                  <a:gd name="T1" fmla="*/ 248 h 1247"/>
                  <a:gd name="T2" fmla="*/ 29 w 542"/>
                  <a:gd name="T3" fmla="*/ 185 h 1247"/>
                  <a:gd name="T4" fmla="*/ 20 w 542"/>
                  <a:gd name="T5" fmla="*/ 147 h 1247"/>
                  <a:gd name="T6" fmla="*/ 0 w 542"/>
                  <a:gd name="T7" fmla="*/ 123 h 1247"/>
                  <a:gd name="T8" fmla="*/ 27 w 542"/>
                  <a:gd name="T9" fmla="*/ 79 h 1247"/>
                  <a:gd name="T10" fmla="*/ 42 w 542"/>
                  <a:gd name="T11" fmla="*/ 81 h 1247"/>
                  <a:gd name="T12" fmla="*/ 57 w 542"/>
                  <a:gd name="T13" fmla="*/ 28 h 1247"/>
                  <a:gd name="T14" fmla="*/ 93 w 542"/>
                  <a:gd name="T15" fmla="*/ 0 h 1247"/>
                  <a:gd name="T16" fmla="*/ 109 w 542"/>
                  <a:gd name="T17" fmla="*/ 17 h 1247"/>
                  <a:gd name="T18" fmla="*/ 80 w 542"/>
                  <a:gd name="T19" fmla="*/ 41 h 1247"/>
                  <a:gd name="T20" fmla="*/ 63 w 542"/>
                  <a:gd name="T21" fmla="*/ 104 h 1247"/>
                  <a:gd name="T22" fmla="*/ 72 w 542"/>
                  <a:gd name="T23" fmla="*/ 147 h 1247"/>
                  <a:gd name="T24" fmla="*/ 75 w 542"/>
                  <a:gd name="T25" fmla="*/ 187 h 1247"/>
                  <a:gd name="T26" fmla="*/ 72 w 542"/>
                  <a:gd name="T27" fmla="*/ 249 h 1247"/>
                  <a:gd name="T28" fmla="*/ 32 w 542"/>
                  <a:gd name="T29" fmla="*/ 248 h 1247"/>
                  <a:gd name="T30" fmla="*/ 32 w 542"/>
                  <a:gd name="T31" fmla="*/ 248 h 12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2"/>
                  <a:gd name="T49" fmla="*/ 0 h 1247"/>
                  <a:gd name="T50" fmla="*/ 542 w 542"/>
                  <a:gd name="T51" fmla="*/ 1247 h 12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2" h="1247">
                    <a:moveTo>
                      <a:pt x="161" y="1240"/>
                    </a:moveTo>
                    <a:lnTo>
                      <a:pt x="142" y="927"/>
                    </a:lnTo>
                    <a:lnTo>
                      <a:pt x="100" y="734"/>
                    </a:lnTo>
                    <a:lnTo>
                      <a:pt x="0" y="614"/>
                    </a:lnTo>
                    <a:lnTo>
                      <a:pt x="133" y="394"/>
                    </a:lnTo>
                    <a:lnTo>
                      <a:pt x="208" y="404"/>
                    </a:lnTo>
                    <a:lnTo>
                      <a:pt x="285" y="138"/>
                    </a:lnTo>
                    <a:lnTo>
                      <a:pt x="460" y="0"/>
                    </a:lnTo>
                    <a:lnTo>
                      <a:pt x="542" y="87"/>
                    </a:lnTo>
                    <a:lnTo>
                      <a:pt x="398" y="207"/>
                    </a:lnTo>
                    <a:lnTo>
                      <a:pt x="312" y="519"/>
                    </a:lnTo>
                    <a:lnTo>
                      <a:pt x="357" y="734"/>
                    </a:lnTo>
                    <a:lnTo>
                      <a:pt x="372" y="937"/>
                    </a:lnTo>
                    <a:lnTo>
                      <a:pt x="357" y="1247"/>
                    </a:lnTo>
                    <a:lnTo>
                      <a:pt x="161" y="1240"/>
                    </a:lnTo>
                    <a:close/>
                  </a:path>
                </a:pathLst>
              </a:custGeom>
              <a:solidFill>
                <a:srgbClr val="F57575"/>
              </a:solidFill>
              <a:ln w="9525">
                <a:noFill/>
                <a:round/>
                <a:headEnd/>
                <a:tailEnd/>
              </a:ln>
            </p:spPr>
            <p:txBody>
              <a:bodyPr/>
              <a:lstStyle/>
              <a:p>
                <a:endParaRPr lang="he-IL"/>
              </a:p>
            </p:txBody>
          </p:sp>
          <p:sp>
            <p:nvSpPr>
              <p:cNvPr id="13399" name="Freeform 109"/>
              <p:cNvSpPr>
                <a:spLocks/>
              </p:cNvSpPr>
              <p:nvPr/>
            </p:nvSpPr>
            <p:spPr bwMode="auto">
              <a:xfrm>
                <a:off x="2443" y="3516"/>
                <a:ext cx="45" cy="63"/>
              </a:xfrm>
              <a:custGeom>
                <a:avLst/>
                <a:gdLst>
                  <a:gd name="T0" fmla="*/ 39 w 224"/>
                  <a:gd name="T1" fmla="*/ 5 h 313"/>
                  <a:gd name="T2" fmla="*/ 16 w 224"/>
                  <a:gd name="T3" fmla="*/ 0 h 313"/>
                  <a:gd name="T4" fmla="*/ 0 w 224"/>
                  <a:gd name="T5" fmla="*/ 25 h 313"/>
                  <a:gd name="T6" fmla="*/ 0 w 224"/>
                  <a:gd name="T7" fmla="*/ 56 h 313"/>
                  <a:gd name="T8" fmla="*/ 18 w 224"/>
                  <a:gd name="T9" fmla="*/ 63 h 313"/>
                  <a:gd name="T10" fmla="*/ 45 w 224"/>
                  <a:gd name="T11" fmla="*/ 40 h 313"/>
                  <a:gd name="T12" fmla="*/ 39 w 224"/>
                  <a:gd name="T13" fmla="*/ 5 h 313"/>
                  <a:gd name="T14" fmla="*/ 39 w 224"/>
                  <a:gd name="T15" fmla="*/ 5 h 313"/>
                  <a:gd name="T16" fmla="*/ 0 60000 65536"/>
                  <a:gd name="T17" fmla="*/ 0 60000 65536"/>
                  <a:gd name="T18" fmla="*/ 0 60000 65536"/>
                  <a:gd name="T19" fmla="*/ 0 60000 65536"/>
                  <a:gd name="T20" fmla="*/ 0 60000 65536"/>
                  <a:gd name="T21" fmla="*/ 0 60000 65536"/>
                  <a:gd name="T22" fmla="*/ 0 60000 65536"/>
                  <a:gd name="T23" fmla="*/ 0 60000 65536"/>
                  <a:gd name="T24" fmla="*/ 0 w 224"/>
                  <a:gd name="T25" fmla="*/ 0 h 313"/>
                  <a:gd name="T26" fmla="*/ 224 w 224"/>
                  <a:gd name="T27" fmla="*/ 313 h 3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4" h="313">
                    <a:moveTo>
                      <a:pt x="196" y="25"/>
                    </a:moveTo>
                    <a:lnTo>
                      <a:pt x="78" y="0"/>
                    </a:lnTo>
                    <a:lnTo>
                      <a:pt x="0" y="124"/>
                    </a:lnTo>
                    <a:lnTo>
                      <a:pt x="0" y="276"/>
                    </a:lnTo>
                    <a:lnTo>
                      <a:pt x="92" y="313"/>
                    </a:lnTo>
                    <a:lnTo>
                      <a:pt x="224" y="198"/>
                    </a:lnTo>
                    <a:lnTo>
                      <a:pt x="196" y="25"/>
                    </a:lnTo>
                    <a:close/>
                  </a:path>
                </a:pathLst>
              </a:custGeom>
              <a:solidFill>
                <a:srgbClr val="FFCC00"/>
              </a:solidFill>
              <a:ln w="9525">
                <a:noFill/>
                <a:round/>
                <a:headEnd/>
                <a:tailEnd/>
              </a:ln>
            </p:spPr>
            <p:txBody>
              <a:bodyPr/>
              <a:lstStyle/>
              <a:p>
                <a:endParaRPr lang="he-IL"/>
              </a:p>
            </p:txBody>
          </p:sp>
          <p:sp>
            <p:nvSpPr>
              <p:cNvPr id="13400" name="Freeform 110"/>
              <p:cNvSpPr>
                <a:spLocks/>
              </p:cNvSpPr>
              <p:nvPr/>
            </p:nvSpPr>
            <p:spPr bwMode="auto">
              <a:xfrm>
                <a:off x="2370" y="3314"/>
                <a:ext cx="213" cy="159"/>
              </a:xfrm>
              <a:custGeom>
                <a:avLst/>
                <a:gdLst>
                  <a:gd name="T0" fmla="*/ 5 w 1066"/>
                  <a:gd name="T1" fmla="*/ 139 h 797"/>
                  <a:gd name="T2" fmla="*/ 12 w 1066"/>
                  <a:gd name="T3" fmla="*/ 98 h 797"/>
                  <a:gd name="T4" fmla="*/ 0 w 1066"/>
                  <a:gd name="T5" fmla="*/ 77 h 797"/>
                  <a:gd name="T6" fmla="*/ 14 w 1066"/>
                  <a:gd name="T7" fmla="*/ 67 h 797"/>
                  <a:gd name="T8" fmla="*/ 22 w 1066"/>
                  <a:gd name="T9" fmla="*/ 83 h 797"/>
                  <a:gd name="T10" fmla="*/ 40 w 1066"/>
                  <a:gd name="T11" fmla="*/ 72 h 797"/>
                  <a:gd name="T12" fmla="*/ 31 w 1066"/>
                  <a:gd name="T13" fmla="*/ 28 h 797"/>
                  <a:gd name="T14" fmla="*/ 47 w 1066"/>
                  <a:gd name="T15" fmla="*/ 25 h 797"/>
                  <a:gd name="T16" fmla="*/ 49 w 1066"/>
                  <a:gd name="T17" fmla="*/ 42 h 797"/>
                  <a:gd name="T18" fmla="*/ 66 w 1066"/>
                  <a:gd name="T19" fmla="*/ 23 h 797"/>
                  <a:gd name="T20" fmla="*/ 78 w 1066"/>
                  <a:gd name="T21" fmla="*/ 35 h 797"/>
                  <a:gd name="T22" fmla="*/ 54 w 1066"/>
                  <a:gd name="T23" fmla="*/ 56 h 797"/>
                  <a:gd name="T24" fmla="*/ 56 w 1066"/>
                  <a:gd name="T25" fmla="*/ 67 h 797"/>
                  <a:gd name="T26" fmla="*/ 107 w 1066"/>
                  <a:gd name="T27" fmla="*/ 60 h 797"/>
                  <a:gd name="T28" fmla="*/ 109 w 1066"/>
                  <a:gd name="T29" fmla="*/ 29 h 797"/>
                  <a:gd name="T30" fmla="*/ 97 w 1066"/>
                  <a:gd name="T31" fmla="*/ 13 h 797"/>
                  <a:gd name="T32" fmla="*/ 107 w 1066"/>
                  <a:gd name="T33" fmla="*/ 0 h 797"/>
                  <a:gd name="T34" fmla="*/ 124 w 1066"/>
                  <a:gd name="T35" fmla="*/ 22 h 797"/>
                  <a:gd name="T36" fmla="*/ 175 w 1066"/>
                  <a:gd name="T37" fmla="*/ 5 h 797"/>
                  <a:gd name="T38" fmla="*/ 180 w 1066"/>
                  <a:gd name="T39" fmla="*/ 22 h 797"/>
                  <a:gd name="T40" fmla="*/ 160 w 1066"/>
                  <a:gd name="T41" fmla="*/ 27 h 797"/>
                  <a:gd name="T42" fmla="*/ 167 w 1066"/>
                  <a:gd name="T43" fmla="*/ 45 h 797"/>
                  <a:gd name="T44" fmla="*/ 154 w 1066"/>
                  <a:gd name="T45" fmla="*/ 48 h 797"/>
                  <a:gd name="T46" fmla="*/ 148 w 1066"/>
                  <a:gd name="T47" fmla="*/ 35 h 797"/>
                  <a:gd name="T48" fmla="*/ 128 w 1066"/>
                  <a:gd name="T49" fmla="*/ 38 h 797"/>
                  <a:gd name="T50" fmla="*/ 128 w 1066"/>
                  <a:gd name="T51" fmla="*/ 58 h 797"/>
                  <a:gd name="T52" fmla="*/ 158 w 1066"/>
                  <a:gd name="T53" fmla="*/ 71 h 797"/>
                  <a:gd name="T54" fmla="*/ 199 w 1066"/>
                  <a:gd name="T55" fmla="*/ 67 h 797"/>
                  <a:gd name="T56" fmla="*/ 213 w 1066"/>
                  <a:gd name="T57" fmla="*/ 91 h 797"/>
                  <a:gd name="T58" fmla="*/ 198 w 1066"/>
                  <a:gd name="T59" fmla="*/ 99 h 797"/>
                  <a:gd name="T60" fmla="*/ 186 w 1066"/>
                  <a:gd name="T61" fmla="*/ 84 h 797"/>
                  <a:gd name="T62" fmla="*/ 152 w 1066"/>
                  <a:gd name="T63" fmla="*/ 86 h 797"/>
                  <a:gd name="T64" fmla="*/ 126 w 1066"/>
                  <a:gd name="T65" fmla="*/ 76 h 797"/>
                  <a:gd name="T66" fmla="*/ 64 w 1066"/>
                  <a:gd name="T67" fmla="*/ 83 h 797"/>
                  <a:gd name="T68" fmla="*/ 32 w 1066"/>
                  <a:gd name="T69" fmla="*/ 102 h 797"/>
                  <a:gd name="T70" fmla="*/ 26 w 1066"/>
                  <a:gd name="T71" fmla="*/ 134 h 797"/>
                  <a:gd name="T72" fmla="*/ 30 w 1066"/>
                  <a:gd name="T73" fmla="*/ 159 h 797"/>
                  <a:gd name="T74" fmla="*/ 9 w 1066"/>
                  <a:gd name="T75" fmla="*/ 158 h 797"/>
                  <a:gd name="T76" fmla="*/ 5 w 1066"/>
                  <a:gd name="T77" fmla="*/ 139 h 797"/>
                  <a:gd name="T78" fmla="*/ 5 w 1066"/>
                  <a:gd name="T79" fmla="*/ 139 h 7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6"/>
                  <a:gd name="T121" fmla="*/ 0 h 797"/>
                  <a:gd name="T122" fmla="*/ 1066 w 1066"/>
                  <a:gd name="T123" fmla="*/ 797 h 7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6" h="797">
                    <a:moveTo>
                      <a:pt x="25" y="699"/>
                    </a:moveTo>
                    <a:lnTo>
                      <a:pt x="61" y="491"/>
                    </a:lnTo>
                    <a:lnTo>
                      <a:pt x="0" y="385"/>
                    </a:lnTo>
                    <a:lnTo>
                      <a:pt x="70" y="335"/>
                    </a:lnTo>
                    <a:lnTo>
                      <a:pt x="111" y="414"/>
                    </a:lnTo>
                    <a:lnTo>
                      <a:pt x="198" y="360"/>
                    </a:lnTo>
                    <a:lnTo>
                      <a:pt x="153" y="139"/>
                    </a:lnTo>
                    <a:lnTo>
                      <a:pt x="234" y="124"/>
                    </a:lnTo>
                    <a:lnTo>
                      <a:pt x="244" y="211"/>
                    </a:lnTo>
                    <a:lnTo>
                      <a:pt x="331" y="115"/>
                    </a:lnTo>
                    <a:lnTo>
                      <a:pt x="390" y="176"/>
                    </a:lnTo>
                    <a:lnTo>
                      <a:pt x="268" y="281"/>
                    </a:lnTo>
                    <a:lnTo>
                      <a:pt x="278" y="335"/>
                    </a:lnTo>
                    <a:lnTo>
                      <a:pt x="534" y="299"/>
                    </a:lnTo>
                    <a:lnTo>
                      <a:pt x="547" y="143"/>
                    </a:lnTo>
                    <a:lnTo>
                      <a:pt x="484" y="65"/>
                    </a:lnTo>
                    <a:lnTo>
                      <a:pt x="534" y="0"/>
                    </a:lnTo>
                    <a:lnTo>
                      <a:pt x="620" y="112"/>
                    </a:lnTo>
                    <a:lnTo>
                      <a:pt x="878" y="24"/>
                    </a:lnTo>
                    <a:lnTo>
                      <a:pt x="899" y="112"/>
                    </a:lnTo>
                    <a:lnTo>
                      <a:pt x="803" y="134"/>
                    </a:lnTo>
                    <a:lnTo>
                      <a:pt x="837" y="227"/>
                    </a:lnTo>
                    <a:lnTo>
                      <a:pt x="771" y="243"/>
                    </a:lnTo>
                    <a:lnTo>
                      <a:pt x="740" y="176"/>
                    </a:lnTo>
                    <a:lnTo>
                      <a:pt x="639" y="190"/>
                    </a:lnTo>
                    <a:lnTo>
                      <a:pt x="643" y="290"/>
                    </a:lnTo>
                    <a:lnTo>
                      <a:pt x="790" y="355"/>
                    </a:lnTo>
                    <a:lnTo>
                      <a:pt x="998" y="335"/>
                    </a:lnTo>
                    <a:lnTo>
                      <a:pt x="1066" y="454"/>
                    </a:lnTo>
                    <a:lnTo>
                      <a:pt x="989" y="496"/>
                    </a:lnTo>
                    <a:lnTo>
                      <a:pt x="933" y="422"/>
                    </a:lnTo>
                    <a:lnTo>
                      <a:pt x="763" y="433"/>
                    </a:lnTo>
                    <a:lnTo>
                      <a:pt x="630" y="380"/>
                    </a:lnTo>
                    <a:lnTo>
                      <a:pt x="318" y="414"/>
                    </a:lnTo>
                    <a:lnTo>
                      <a:pt x="161" y="509"/>
                    </a:lnTo>
                    <a:lnTo>
                      <a:pt x="129" y="670"/>
                    </a:lnTo>
                    <a:lnTo>
                      <a:pt x="151" y="797"/>
                    </a:lnTo>
                    <a:lnTo>
                      <a:pt x="45" y="792"/>
                    </a:lnTo>
                    <a:lnTo>
                      <a:pt x="25" y="699"/>
                    </a:lnTo>
                    <a:close/>
                  </a:path>
                </a:pathLst>
              </a:custGeom>
              <a:solidFill>
                <a:srgbClr val="F57575"/>
              </a:solidFill>
              <a:ln w="9525">
                <a:noFill/>
                <a:round/>
                <a:headEnd/>
                <a:tailEnd/>
              </a:ln>
            </p:spPr>
            <p:txBody>
              <a:bodyPr/>
              <a:lstStyle/>
              <a:p>
                <a:endParaRPr lang="he-IL"/>
              </a:p>
            </p:txBody>
          </p:sp>
          <p:sp>
            <p:nvSpPr>
              <p:cNvPr id="13401" name="Freeform 111"/>
              <p:cNvSpPr>
                <a:spLocks/>
              </p:cNvSpPr>
              <p:nvPr/>
            </p:nvSpPr>
            <p:spPr bwMode="auto">
              <a:xfrm>
                <a:off x="2552" y="3346"/>
                <a:ext cx="86" cy="153"/>
              </a:xfrm>
              <a:custGeom>
                <a:avLst/>
                <a:gdLst>
                  <a:gd name="T0" fmla="*/ 0 w 428"/>
                  <a:gd name="T1" fmla="*/ 137 h 765"/>
                  <a:gd name="T2" fmla="*/ 43 w 428"/>
                  <a:gd name="T3" fmla="*/ 127 h 765"/>
                  <a:gd name="T4" fmla="*/ 53 w 428"/>
                  <a:gd name="T5" fmla="*/ 87 h 765"/>
                  <a:gd name="T6" fmla="*/ 31 w 428"/>
                  <a:gd name="T7" fmla="*/ 89 h 765"/>
                  <a:gd name="T8" fmla="*/ 30 w 428"/>
                  <a:gd name="T9" fmla="*/ 74 h 765"/>
                  <a:gd name="T10" fmla="*/ 51 w 428"/>
                  <a:gd name="T11" fmla="*/ 71 h 765"/>
                  <a:gd name="T12" fmla="*/ 47 w 428"/>
                  <a:gd name="T13" fmla="*/ 46 h 765"/>
                  <a:gd name="T14" fmla="*/ 22 w 428"/>
                  <a:gd name="T15" fmla="*/ 16 h 765"/>
                  <a:gd name="T16" fmla="*/ 34 w 428"/>
                  <a:gd name="T17" fmla="*/ 0 h 765"/>
                  <a:gd name="T18" fmla="*/ 63 w 428"/>
                  <a:gd name="T19" fmla="*/ 37 h 765"/>
                  <a:gd name="T20" fmla="*/ 74 w 428"/>
                  <a:gd name="T21" fmla="*/ 77 h 765"/>
                  <a:gd name="T22" fmla="*/ 65 w 428"/>
                  <a:gd name="T23" fmla="*/ 114 h 765"/>
                  <a:gd name="T24" fmla="*/ 86 w 428"/>
                  <a:gd name="T25" fmla="*/ 111 h 765"/>
                  <a:gd name="T26" fmla="*/ 83 w 428"/>
                  <a:gd name="T27" fmla="*/ 132 h 765"/>
                  <a:gd name="T28" fmla="*/ 62 w 428"/>
                  <a:gd name="T29" fmla="*/ 134 h 765"/>
                  <a:gd name="T30" fmla="*/ 54 w 428"/>
                  <a:gd name="T31" fmla="*/ 146 h 765"/>
                  <a:gd name="T32" fmla="*/ 5 w 428"/>
                  <a:gd name="T33" fmla="*/ 153 h 765"/>
                  <a:gd name="T34" fmla="*/ 0 w 428"/>
                  <a:gd name="T35" fmla="*/ 137 h 765"/>
                  <a:gd name="T36" fmla="*/ 0 w 428"/>
                  <a:gd name="T37" fmla="*/ 137 h 7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8"/>
                  <a:gd name="T58" fmla="*/ 0 h 765"/>
                  <a:gd name="T59" fmla="*/ 428 w 428"/>
                  <a:gd name="T60" fmla="*/ 765 h 7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8" h="765">
                    <a:moveTo>
                      <a:pt x="0" y="684"/>
                    </a:moveTo>
                    <a:lnTo>
                      <a:pt x="216" y="633"/>
                    </a:lnTo>
                    <a:lnTo>
                      <a:pt x="266" y="435"/>
                    </a:lnTo>
                    <a:lnTo>
                      <a:pt x="156" y="445"/>
                    </a:lnTo>
                    <a:lnTo>
                      <a:pt x="151" y="372"/>
                    </a:lnTo>
                    <a:lnTo>
                      <a:pt x="253" y="356"/>
                    </a:lnTo>
                    <a:lnTo>
                      <a:pt x="234" y="231"/>
                    </a:lnTo>
                    <a:lnTo>
                      <a:pt x="109" y="79"/>
                    </a:lnTo>
                    <a:lnTo>
                      <a:pt x="167" y="0"/>
                    </a:lnTo>
                    <a:lnTo>
                      <a:pt x="312" y="184"/>
                    </a:lnTo>
                    <a:lnTo>
                      <a:pt x="367" y="385"/>
                    </a:lnTo>
                    <a:lnTo>
                      <a:pt x="325" y="570"/>
                    </a:lnTo>
                    <a:lnTo>
                      <a:pt x="428" y="554"/>
                    </a:lnTo>
                    <a:lnTo>
                      <a:pt x="412" y="661"/>
                    </a:lnTo>
                    <a:lnTo>
                      <a:pt x="307" y="671"/>
                    </a:lnTo>
                    <a:lnTo>
                      <a:pt x="271" y="729"/>
                    </a:lnTo>
                    <a:lnTo>
                      <a:pt x="26" y="765"/>
                    </a:lnTo>
                    <a:lnTo>
                      <a:pt x="0" y="684"/>
                    </a:lnTo>
                    <a:close/>
                  </a:path>
                </a:pathLst>
              </a:custGeom>
              <a:solidFill>
                <a:srgbClr val="F57575"/>
              </a:solidFill>
              <a:ln w="9525">
                <a:noFill/>
                <a:round/>
                <a:headEnd/>
                <a:tailEnd/>
              </a:ln>
            </p:spPr>
            <p:txBody>
              <a:bodyPr/>
              <a:lstStyle/>
              <a:p>
                <a:endParaRPr lang="he-IL"/>
              </a:p>
            </p:txBody>
          </p:sp>
          <p:sp>
            <p:nvSpPr>
              <p:cNvPr id="13402" name="Freeform 112"/>
              <p:cNvSpPr>
                <a:spLocks/>
              </p:cNvSpPr>
              <p:nvPr/>
            </p:nvSpPr>
            <p:spPr bwMode="auto">
              <a:xfrm>
                <a:off x="2290" y="3380"/>
                <a:ext cx="79" cy="124"/>
              </a:xfrm>
              <a:custGeom>
                <a:avLst/>
                <a:gdLst>
                  <a:gd name="T0" fmla="*/ 69 w 399"/>
                  <a:gd name="T1" fmla="*/ 111 h 620"/>
                  <a:gd name="T2" fmla="*/ 52 w 399"/>
                  <a:gd name="T3" fmla="*/ 91 h 620"/>
                  <a:gd name="T4" fmla="*/ 21 w 399"/>
                  <a:gd name="T5" fmla="*/ 98 h 620"/>
                  <a:gd name="T6" fmla="*/ 17 w 399"/>
                  <a:gd name="T7" fmla="*/ 124 h 620"/>
                  <a:gd name="T8" fmla="*/ 0 w 399"/>
                  <a:gd name="T9" fmla="*/ 120 h 620"/>
                  <a:gd name="T10" fmla="*/ 4 w 399"/>
                  <a:gd name="T11" fmla="*/ 90 h 620"/>
                  <a:gd name="T12" fmla="*/ 40 w 399"/>
                  <a:gd name="T13" fmla="*/ 74 h 620"/>
                  <a:gd name="T14" fmla="*/ 34 w 399"/>
                  <a:gd name="T15" fmla="*/ 53 h 620"/>
                  <a:gd name="T16" fmla="*/ 14 w 399"/>
                  <a:gd name="T17" fmla="*/ 55 h 620"/>
                  <a:gd name="T18" fmla="*/ 12 w 399"/>
                  <a:gd name="T19" fmla="*/ 40 h 620"/>
                  <a:gd name="T20" fmla="*/ 35 w 399"/>
                  <a:gd name="T21" fmla="*/ 33 h 620"/>
                  <a:gd name="T22" fmla="*/ 52 w 399"/>
                  <a:gd name="T23" fmla="*/ 0 h 620"/>
                  <a:gd name="T24" fmla="*/ 66 w 399"/>
                  <a:gd name="T25" fmla="*/ 10 h 620"/>
                  <a:gd name="T26" fmla="*/ 51 w 399"/>
                  <a:gd name="T27" fmla="*/ 40 h 620"/>
                  <a:gd name="T28" fmla="*/ 63 w 399"/>
                  <a:gd name="T29" fmla="*/ 77 h 620"/>
                  <a:gd name="T30" fmla="*/ 79 w 399"/>
                  <a:gd name="T31" fmla="*/ 97 h 620"/>
                  <a:gd name="T32" fmla="*/ 69 w 399"/>
                  <a:gd name="T33" fmla="*/ 111 h 620"/>
                  <a:gd name="T34" fmla="*/ 69 w 399"/>
                  <a:gd name="T35" fmla="*/ 111 h 6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9"/>
                  <a:gd name="T55" fmla="*/ 0 h 620"/>
                  <a:gd name="T56" fmla="*/ 399 w 399"/>
                  <a:gd name="T57" fmla="*/ 620 h 6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9" h="620">
                    <a:moveTo>
                      <a:pt x="351" y="553"/>
                    </a:moveTo>
                    <a:lnTo>
                      <a:pt x="261" y="455"/>
                    </a:lnTo>
                    <a:lnTo>
                      <a:pt x="105" y="491"/>
                    </a:lnTo>
                    <a:lnTo>
                      <a:pt x="88" y="620"/>
                    </a:lnTo>
                    <a:lnTo>
                      <a:pt x="0" y="600"/>
                    </a:lnTo>
                    <a:lnTo>
                      <a:pt x="22" y="450"/>
                    </a:lnTo>
                    <a:lnTo>
                      <a:pt x="200" y="368"/>
                    </a:lnTo>
                    <a:lnTo>
                      <a:pt x="170" y="265"/>
                    </a:lnTo>
                    <a:lnTo>
                      <a:pt x="72" y="275"/>
                    </a:lnTo>
                    <a:lnTo>
                      <a:pt x="60" y="202"/>
                    </a:lnTo>
                    <a:lnTo>
                      <a:pt x="179" y="165"/>
                    </a:lnTo>
                    <a:lnTo>
                      <a:pt x="261" y="0"/>
                    </a:lnTo>
                    <a:lnTo>
                      <a:pt x="335" y="49"/>
                    </a:lnTo>
                    <a:lnTo>
                      <a:pt x="258" y="202"/>
                    </a:lnTo>
                    <a:lnTo>
                      <a:pt x="320" y="384"/>
                    </a:lnTo>
                    <a:lnTo>
                      <a:pt x="399" y="487"/>
                    </a:lnTo>
                    <a:lnTo>
                      <a:pt x="351" y="553"/>
                    </a:lnTo>
                    <a:close/>
                  </a:path>
                </a:pathLst>
              </a:custGeom>
              <a:solidFill>
                <a:srgbClr val="F57575"/>
              </a:solidFill>
              <a:ln w="9525">
                <a:noFill/>
                <a:round/>
                <a:headEnd/>
                <a:tailEnd/>
              </a:ln>
            </p:spPr>
            <p:txBody>
              <a:bodyPr/>
              <a:lstStyle/>
              <a:p>
                <a:endParaRPr lang="he-IL"/>
              </a:p>
            </p:txBody>
          </p:sp>
          <p:sp>
            <p:nvSpPr>
              <p:cNvPr id="13403" name="Freeform 113"/>
              <p:cNvSpPr>
                <a:spLocks/>
              </p:cNvSpPr>
              <p:nvPr/>
            </p:nvSpPr>
            <p:spPr bwMode="auto">
              <a:xfrm>
                <a:off x="2425" y="3443"/>
                <a:ext cx="105" cy="69"/>
              </a:xfrm>
              <a:custGeom>
                <a:avLst/>
                <a:gdLst>
                  <a:gd name="T0" fmla="*/ 20 w 527"/>
                  <a:gd name="T1" fmla="*/ 69 h 344"/>
                  <a:gd name="T2" fmla="*/ 0 w 527"/>
                  <a:gd name="T3" fmla="*/ 50 h 344"/>
                  <a:gd name="T4" fmla="*/ 7 w 527"/>
                  <a:gd name="T5" fmla="*/ 24 h 344"/>
                  <a:gd name="T6" fmla="*/ 46 w 527"/>
                  <a:gd name="T7" fmla="*/ 0 h 344"/>
                  <a:gd name="T8" fmla="*/ 85 w 527"/>
                  <a:gd name="T9" fmla="*/ 8 h 344"/>
                  <a:gd name="T10" fmla="*/ 105 w 527"/>
                  <a:gd name="T11" fmla="*/ 42 h 344"/>
                  <a:gd name="T12" fmla="*/ 80 w 527"/>
                  <a:gd name="T13" fmla="*/ 62 h 344"/>
                  <a:gd name="T14" fmla="*/ 55 w 527"/>
                  <a:gd name="T15" fmla="*/ 51 h 344"/>
                  <a:gd name="T16" fmla="*/ 20 w 527"/>
                  <a:gd name="T17" fmla="*/ 69 h 344"/>
                  <a:gd name="T18" fmla="*/ 20 w 527"/>
                  <a:gd name="T19" fmla="*/ 69 h 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7"/>
                  <a:gd name="T31" fmla="*/ 0 h 344"/>
                  <a:gd name="T32" fmla="*/ 527 w 527"/>
                  <a:gd name="T33" fmla="*/ 344 h 3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7" h="344">
                    <a:moveTo>
                      <a:pt x="99" y="344"/>
                    </a:moveTo>
                    <a:lnTo>
                      <a:pt x="0" y="248"/>
                    </a:lnTo>
                    <a:lnTo>
                      <a:pt x="34" y="119"/>
                    </a:lnTo>
                    <a:lnTo>
                      <a:pt x="232" y="0"/>
                    </a:lnTo>
                    <a:lnTo>
                      <a:pt x="426" y="42"/>
                    </a:lnTo>
                    <a:lnTo>
                      <a:pt x="527" y="208"/>
                    </a:lnTo>
                    <a:lnTo>
                      <a:pt x="402" y="307"/>
                    </a:lnTo>
                    <a:lnTo>
                      <a:pt x="274" y="253"/>
                    </a:lnTo>
                    <a:lnTo>
                      <a:pt x="99" y="344"/>
                    </a:lnTo>
                    <a:close/>
                  </a:path>
                </a:pathLst>
              </a:custGeom>
              <a:solidFill>
                <a:srgbClr val="FFA64D"/>
              </a:solidFill>
              <a:ln w="9525">
                <a:noFill/>
                <a:round/>
                <a:headEnd/>
                <a:tailEnd/>
              </a:ln>
            </p:spPr>
            <p:txBody>
              <a:bodyPr/>
              <a:lstStyle/>
              <a:p>
                <a:endParaRPr lang="he-IL"/>
              </a:p>
            </p:txBody>
          </p:sp>
          <p:sp>
            <p:nvSpPr>
              <p:cNvPr id="13404" name="Freeform 114"/>
              <p:cNvSpPr>
                <a:spLocks/>
              </p:cNvSpPr>
              <p:nvPr/>
            </p:nvSpPr>
            <p:spPr bwMode="auto">
              <a:xfrm>
                <a:off x="2398" y="3557"/>
                <a:ext cx="45" cy="143"/>
              </a:xfrm>
              <a:custGeom>
                <a:avLst/>
                <a:gdLst>
                  <a:gd name="T0" fmla="*/ 0 w 229"/>
                  <a:gd name="T1" fmla="*/ 22 h 718"/>
                  <a:gd name="T2" fmla="*/ 21 w 229"/>
                  <a:gd name="T3" fmla="*/ 46 h 718"/>
                  <a:gd name="T4" fmla="*/ 30 w 229"/>
                  <a:gd name="T5" fmla="*/ 100 h 718"/>
                  <a:gd name="T6" fmla="*/ 31 w 229"/>
                  <a:gd name="T7" fmla="*/ 143 h 718"/>
                  <a:gd name="T8" fmla="*/ 45 w 229"/>
                  <a:gd name="T9" fmla="*/ 143 h 718"/>
                  <a:gd name="T10" fmla="*/ 45 w 229"/>
                  <a:gd name="T11" fmla="*/ 97 h 718"/>
                  <a:gd name="T12" fmla="*/ 38 w 229"/>
                  <a:gd name="T13" fmla="*/ 41 h 718"/>
                  <a:gd name="T14" fmla="*/ 13 w 229"/>
                  <a:gd name="T15" fmla="*/ 0 h 718"/>
                  <a:gd name="T16" fmla="*/ 0 w 229"/>
                  <a:gd name="T17" fmla="*/ 22 h 718"/>
                  <a:gd name="T18" fmla="*/ 0 w 229"/>
                  <a:gd name="T19" fmla="*/ 22 h 7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718"/>
                  <a:gd name="T32" fmla="*/ 229 w 229"/>
                  <a:gd name="T33" fmla="*/ 718 h 7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718">
                    <a:moveTo>
                      <a:pt x="0" y="110"/>
                    </a:moveTo>
                    <a:lnTo>
                      <a:pt x="106" y="232"/>
                    </a:lnTo>
                    <a:lnTo>
                      <a:pt x="151" y="503"/>
                    </a:lnTo>
                    <a:lnTo>
                      <a:pt x="160" y="718"/>
                    </a:lnTo>
                    <a:lnTo>
                      <a:pt x="229" y="718"/>
                    </a:lnTo>
                    <a:lnTo>
                      <a:pt x="229" y="487"/>
                    </a:lnTo>
                    <a:lnTo>
                      <a:pt x="194" y="208"/>
                    </a:lnTo>
                    <a:lnTo>
                      <a:pt x="66" y="0"/>
                    </a:lnTo>
                    <a:lnTo>
                      <a:pt x="0" y="110"/>
                    </a:lnTo>
                    <a:close/>
                  </a:path>
                </a:pathLst>
              </a:custGeom>
              <a:solidFill>
                <a:srgbClr val="D90000"/>
              </a:solidFill>
              <a:ln w="9525">
                <a:noFill/>
                <a:round/>
                <a:headEnd/>
                <a:tailEnd/>
              </a:ln>
            </p:spPr>
            <p:txBody>
              <a:bodyPr/>
              <a:lstStyle/>
              <a:p>
                <a:endParaRPr lang="he-IL"/>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3323"/>
                                        </p:tgtEl>
                                        <p:attrNameLst>
                                          <p:attrName>style.visibility</p:attrName>
                                        </p:attrNameLst>
                                      </p:cBhvr>
                                      <p:to>
                                        <p:strVal val="visible"/>
                                      </p:to>
                                    </p:set>
                                    <p:animEffect transition="in" filter="fade">
                                      <p:cBhvr>
                                        <p:cTn id="7" dur="1000"/>
                                        <p:tgtEl>
                                          <p:spTgt spid="13323"/>
                                        </p:tgtEl>
                                      </p:cBhvr>
                                    </p:animEffect>
                                    <p:anim calcmode="lin" valueType="num">
                                      <p:cBhvr>
                                        <p:cTn id="8" dur="1000" fill="hold"/>
                                        <p:tgtEl>
                                          <p:spTgt spid="13323"/>
                                        </p:tgtEl>
                                        <p:attrNameLst>
                                          <p:attrName>ppt_x</p:attrName>
                                        </p:attrNameLst>
                                      </p:cBhvr>
                                      <p:tavLst>
                                        <p:tav tm="0">
                                          <p:val>
                                            <p:strVal val="#ppt_x-.1"/>
                                          </p:val>
                                        </p:tav>
                                        <p:tav tm="100000">
                                          <p:val>
                                            <p:strVal val="#ppt_x"/>
                                          </p:val>
                                        </p:tav>
                                      </p:tavLst>
                                    </p:anim>
                                    <p:anim calcmode="lin" valueType="num">
                                      <p:cBhvr>
                                        <p:cTn id="9" dur="1000" fill="hold"/>
                                        <p:tgtEl>
                                          <p:spTgt spid="13323"/>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grpId="0" nodeType="clickEffect">
                                  <p:stCondLst>
                                    <p:cond delay="0"/>
                                  </p:stCondLst>
                                  <p:childTnLst>
                                    <p:animMotion origin="layout" path="M 0 0  L -0.25 0  E" pathEditMode="relative" ptsTypes="">
                                      <p:cBhvr>
                                        <p:cTn id="19" dur="2000" spd="-100000" fill="hold"/>
                                        <p:tgtEl>
                                          <p:spTgt spid="1332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p:bldP spid="133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8"/>
          <p:cNvGrpSpPr>
            <a:grpSpLocks/>
          </p:cNvGrpSpPr>
          <p:nvPr/>
        </p:nvGrpSpPr>
        <p:grpSpPr bwMode="auto">
          <a:xfrm>
            <a:off x="0" y="0"/>
            <a:ext cx="9144000" cy="6858000"/>
            <a:chOff x="0" y="0"/>
            <a:chExt cx="5760" cy="4320"/>
          </a:xfrm>
        </p:grpSpPr>
        <p:sp>
          <p:nvSpPr>
            <p:cNvPr id="2" name="Line 5"/>
            <p:cNvSpPr>
              <a:spLocks noChangeShapeType="1"/>
            </p:cNvSpPr>
            <p:nvPr/>
          </p:nvSpPr>
          <p:spPr bwMode="auto">
            <a:xfrm>
              <a:off x="0" y="4065"/>
              <a:ext cx="5760" cy="0"/>
            </a:xfrm>
            <a:prstGeom prst="line">
              <a:avLst/>
            </a:prstGeom>
            <a:noFill/>
            <a:ln w="9525">
              <a:solidFill>
                <a:schemeClr val="tx1"/>
              </a:solidFill>
              <a:round/>
              <a:headEnd/>
              <a:tailEnd/>
            </a:ln>
          </p:spPr>
          <p:txBody>
            <a:bodyPr/>
            <a:lstStyle/>
            <a:p>
              <a:endParaRPr lang="he-IL"/>
            </a:p>
          </p:txBody>
        </p:sp>
        <p:sp>
          <p:nvSpPr>
            <p:cNvPr id="3" name="Line 6"/>
            <p:cNvSpPr>
              <a:spLocks noChangeShapeType="1"/>
            </p:cNvSpPr>
            <p:nvPr/>
          </p:nvSpPr>
          <p:spPr bwMode="auto">
            <a:xfrm>
              <a:off x="0" y="255"/>
              <a:ext cx="5760" cy="0"/>
            </a:xfrm>
            <a:prstGeom prst="line">
              <a:avLst/>
            </a:prstGeom>
            <a:noFill/>
            <a:ln w="9525">
              <a:solidFill>
                <a:schemeClr val="tx1"/>
              </a:solidFill>
              <a:round/>
              <a:headEnd/>
              <a:tailEnd/>
            </a:ln>
          </p:spPr>
          <p:txBody>
            <a:bodyPr/>
            <a:lstStyle/>
            <a:p>
              <a:endParaRPr lang="he-IL"/>
            </a:p>
          </p:txBody>
        </p:sp>
        <p:sp>
          <p:nvSpPr>
            <p:cNvPr id="14348" name="Text Box 15"/>
            <p:cNvSpPr txBox="1">
              <a:spLocks noChangeArrowheads="1"/>
            </p:cNvSpPr>
            <p:nvPr/>
          </p:nvSpPr>
          <p:spPr bwMode="auto">
            <a:xfrm>
              <a:off x="0" y="4089"/>
              <a:ext cx="5602" cy="231"/>
            </a:xfrm>
            <a:prstGeom prst="rect">
              <a:avLst/>
            </a:prstGeom>
            <a:noFill/>
            <a:ln w="9525">
              <a:noFill/>
              <a:miter lim="800000"/>
              <a:headEnd/>
              <a:tailEnd/>
            </a:ln>
          </p:spPr>
          <p:txBody>
            <a:bodyPr>
              <a:spAutoFit/>
            </a:bodyPr>
            <a:lstStyle/>
            <a:p>
              <a:pPr algn="ctr">
                <a:spcBef>
                  <a:spcPct val="50000"/>
                </a:spcBef>
              </a:pPr>
              <a:r>
                <a:rPr lang="he-IL" dirty="0"/>
                <a:t>ד"ר קרן אור חן, אוניברסיטת חיפה © </a:t>
              </a:r>
              <a:r>
                <a:rPr lang="he-IL" dirty="0" smtClean="0"/>
                <a:t>2018 </a:t>
              </a:r>
              <a:endParaRPr lang="en-US" dirty="0"/>
            </a:p>
          </p:txBody>
        </p:sp>
        <p:sp>
          <p:nvSpPr>
            <p:cNvPr id="14349" name="Text Box 8"/>
            <p:cNvSpPr txBox="1">
              <a:spLocks noChangeArrowheads="1"/>
            </p:cNvSpPr>
            <p:nvPr/>
          </p:nvSpPr>
          <p:spPr bwMode="auto">
            <a:xfrm>
              <a:off x="3470" y="0"/>
              <a:ext cx="2290" cy="231"/>
            </a:xfrm>
            <a:prstGeom prst="rect">
              <a:avLst/>
            </a:prstGeom>
            <a:noFill/>
            <a:ln w="9525">
              <a:noFill/>
              <a:miter lim="800000"/>
              <a:headEnd/>
              <a:tailEnd/>
            </a:ln>
          </p:spPr>
          <p:txBody>
            <a:bodyPr>
              <a:spAutoFit/>
            </a:bodyPr>
            <a:lstStyle/>
            <a:p>
              <a:pPr>
                <a:spcBef>
                  <a:spcPct val="50000"/>
                </a:spcBef>
              </a:pPr>
              <a:r>
                <a:rPr lang="he-IL"/>
                <a:t>ההיבט הפסיכולוגי של השינה - המשך</a:t>
              </a:r>
              <a:endParaRPr lang="en-US"/>
            </a:p>
          </p:txBody>
        </p:sp>
      </p:grpSp>
      <p:sp>
        <p:nvSpPr>
          <p:cNvPr id="14345" name="Text Box 9"/>
          <p:cNvSpPr txBox="1">
            <a:spLocks noChangeArrowheads="1"/>
          </p:cNvSpPr>
          <p:nvPr/>
        </p:nvSpPr>
        <p:spPr bwMode="auto">
          <a:xfrm>
            <a:off x="827088" y="620713"/>
            <a:ext cx="7200900" cy="641350"/>
          </a:xfrm>
          <a:prstGeom prst="rect">
            <a:avLst/>
          </a:prstGeom>
          <a:noFill/>
          <a:ln w="9525">
            <a:noFill/>
            <a:miter lim="800000"/>
            <a:headEnd/>
            <a:tailEnd/>
          </a:ln>
        </p:spPr>
        <p:txBody>
          <a:bodyPr>
            <a:spAutoFit/>
          </a:bodyPr>
          <a:lstStyle/>
          <a:p>
            <a:pPr>
              <a:spcBef>
                <a:spcPct val="50000"/>
              </a:spcBef>
            </a:pPr>
            <a:r>
              <a:rPr lang="he-IL" sz="3600"/>
              <a:t>ההיבט הפסיכולוגי של השינה - המשך </a:t>
            </a:r>
            <a:endParaRPr lang="en-US" sz="3600"/>
          </a:p>
        </p:txBody>
      </p:sp>
      <p:sp>
        <p:nvSpPr>
          <p:cNvPr id="14346" name="Rectangle 10"/>
          <p:cNvSpPr>
            <a:spLocks noChangeArrowheads="1"/>
          </p:cNvSpPr>
          <p:nvPr/>
        </p:nvSpPr>
        <p:spPr bwMode="auto">
          <a:xfrm>
            <a:off x="0" y="1565275"/>
            <a:ext cx="8928100" cy="4664075"/>
          </a:xfrm>
          <a:prstGeom prst="rect">
            <a:avLst/>
          </a:prstGeom>
          <a:noFill/>
          <a:ln w="9525">
            <a:noFill/>
            <a:miter lim="800000"/>
            <a:headEnd/>
            <a:tailEnd/>
          </a:ln>
        </p:spPr>
        <p:txBody>
          <a:bodyPr anchor="ctr">
            <a:spAutoFit/>
          </a:bodyPr>
          <a:lstStyle/>
          <a:p>
            <a:pPr>
              <a:tabLst>
                <a:tab pos="914400" algn="l"/>
              </a:tabLst>
            </a:pPr>
            <a:r>
              <a:rPr lang="he-IL" sz="2000"/>
              <a:t>ג.</a:t>
            </a:r>
            <a:r>
              <a:rPr lang="he-IL" sz="2000" b="0"/>
              <a:t> הפסיכולוגיה ממפה שני סוגי טיפוסים:</a:t>
            </a:r>
            <a:endParaRPr lang="en-US" sz="2000" b="0"/>
          </a:p>
          <a:p>
            <a:pPr>
              <a:tabLst>
                <a:tab pos="914400" algn="l"/>
              </a:tabLst>
            </a:pPr>
            <a:r>
              <a:rPr lang="he-IL" sz="2000" b="0"/>
              <a:t/>
            </a:r>
            <a:br>
              <a:rPr lang="he-IL" sz="2000" b="0"/>
            </a:br>
            <a:r>
              <a:rPr lang="he-IL"/>
              <a:t>1. </a:t>
            </a:r>
            <a:r>
              <a:rPr lang="he-IL" sz="2000" b="0"/>
              <a:t>הראשון, </a:t>
            </a:r>
            <a:r>
              <a:rPr lang="he-IL" sz="2000"/>
              <a:t>הטיפוס הדוחק, אדם שלא מערב רגש בקבלת ההחלטות, יודע להחליט </a:t>
            </a:r>
            <a:r>
              <a:rPr lang="he-IL" sz="2000" b="0"/>
              <a:t>רציונלית.</a:t>
            </a:r>
            <a:endParaRPr lang="en-US" sz="2000" b="0"/>
          </a:p>
          <a:p>
            <a:pPr>
              <a:tabLst>
                <a:tab pos="914400" algn="l"/>
              </a:tabLst>
            </a:pPr>
            <a:endParaRPr lang="en-US" sz="2000" b="0"/>
          </a:p>
          <a:p>
            <a:pPr>
              <a:tabLst>
                <a:tab pos="914400" algn="l"/>
              </a:tabLst>
            </a:pPr>
            <a:r>
              <a:rPr lang="he-IL"/>
              <a:t>2.</a:t>
            </a:r>
            <a:r>
              <a:rPr lang="he-IL" sz="2000" b="0"/>
              <a:t> השני, הטיפוס הרגיש, כל קבלת ההחלטות שלו מערבת רגש.</a:t>
            </a:r>
            <a:endParaRPr lang="en-US" sz="2000" b="0"/>
          </a:p>
          <a:p>
            <a:pPr>
              <a:tabLst>
                <a:tab pos="914400" algn="l"/>
              </a:tabLst>
            </a:pPr>
            <a:r>
              <a:rPr lang="he-IL" sz="2000" b="0"/>
              <a:t>הטיפוסים </a:t>
            </a:r>
            <a:r>
              <a:rPr lang="he-IL" sz="2000"/>
              <a:t>הדוחקים, יש להם עד פי 20 "זמן רם בשינה", הם חולמים יותר כפיצוי פסיכולוגי.</a:t>
            </a:r>
            <a:endParaRPr lang="en-US" sz="2000" b="0"/>
          </a:p>
          <a:p>
            <a:pPr>
              <a:tabLst>
                <a:tab pos="914400" algn="l"/>
              </a:tabLst>
            </a:pPr>
            <a:r>
              <a:rPr lang="he-IL" sz="2000" b="0"/>
              <a:t>מאידך הם זוכרים פחות כי הדבר מאיים עליהם.</a:t>
            </a:r>
            <a:endParaRPr lang="en-US" sz="2000" b="0"/>
          </a:p>
          <a:p>
            <a:pPr>
              <a:tabLst>
                <a:tab pos="914400" algn="l"/>
              </a:tabLst>
            </a:pPr>
            <a:r>
              <a:rPr lang="he-IL" sz="2000" b="0"/>
              <a:t>טיפוס רגיש חולם פחות אך זוכר הרבה יותר.</a:t>
            </a:r>
          </a:p>
          <a:p>
            <a:pPr>
              <a:tabLst>
                <a:tab pos="914400" algn="l"/>
              </a:tabLst>
            </a:pPr>
            <a:endParaRPr lang="en-US" sz="2000" b="0"/>
          </a:p>
          <a:p>
            <a:pPr>
              <a:tabLst>
                <a:tab pos="914400" algn="l"/>
              </a:tabLst>
            </a:pPr>
            <a:r>
              <a:rPr lang="he-IL" sz="2000"/>
              <a:t>ד.</a:t>
            </a:r>
            <a:r>
              <a:rPr lang="he-IL" sz="2000" b="0"/>
              <a:t> </a:t>
            </a:r>
            <a:r>
              <a:rPr lang="he-IL" sz="2000"/>
              <a:t>נשים </a:t>
            </a:r>
            <a:r>
              <a:rPr lang="he-IL" sz="2000" b="0"/>
              <a:t>זוכרות יותר חלומות</a:t>
            </a:r>
            <a:r>
              <a:rPr lang="he-IL" sz="2000"/>
              <a:t/>
            </a:r>
            <a:br>
              <a:rPr lang="he-IL" sz="2000"/>
            </a:br>
            <a:r>
              <a:rPr lang="he-IL" sz="2000" b="0"/>
              <a:t>    </a:t>
            </a:r>
            <a:r>
              <a:rPr lang="he-IL" sz="2000"/>
              <a:t>מבוגרים </a:t>
            </a:r>
            <a:r>
              <a:rPr lang="he-IL" sz="2000" b="0"/>
              <a:t>זוכרים טוב יותר</a:t>
            </a:r>
            <a:r>
              <a:rPr lang="he-IL" sz="2000"/>
              <a:t/>
            </a:r>
            <a:br>
              <a:rPr lang="he-IL" sz="2000"/>
            </a:br>
            <a:r>
              <a:rPr lang="he-IL" sz="2000" b="0"/>
              <a:t>    </a:t>
            </a:r>
            <a:r>
              <a:rPr lang="he-IL" sz="2000"/>
              <a:t>משכילים </a:t>
            </a:r>
            <a:r>
              <a:rPr lang="he-IL" sz="2000" b="0"/>
              <a:t>יותר זוכרים</a:t>
            </a:r>
            <a:r>
              <a:rPr lang="he-IL" sz="2000"/>
              <a:t> </a:t>
            </a:r>
            <a:r>
              <a:rPr lang="he-IL" sz="2000" b="0" u="sng"/>
              <a:t>פחות</a:t>
            </a:r>
            <a:endParaRPr lang="en-US" sz="2000" b="0"/>
          </a:p>
          <a:p>
            <a:pPr>
              <a:tabLst>
                <a:tab pos="914400" algn="l"/>
              </a:tabLst>
            </a:pPr>
            <a:r>
              <a:rPr lang="en-US" sz="2000" b="0"/>
              <a:t>    </a:t>
            </a:r>
            <a:r>
              <a:rPr lang="he-IL" sz="2000"/>
              <a:t>בזמן טיפול פסיכולוגי </a:t>
            </a:r>
            <a:r>
              <a:rPr lang="he-IL" sz="2000" b="0"/>
              <a:t>זוכרים טוב מאוד חלומות</a:t>
            </a:r>
          </a:p>
        </p:txBody>
      </p:sp>
      <p:pic>
        <p:nvPicPr>
          <p:cNvPr id="14347" name="Picture 11" descr="MC900434403[1]"/>
          <p:cNvPicPr>
            <a:picLocks noChangeAspect="1" noChangeArrowheads="1"/>
          </p:cNvPicPr>
          <p:nvPr/>
        </p:nvPicPr>
        <p:blipFill>
          <a:blip r:embed="rId3" cstate="print"/>
          <a:srcRect/>
          <a:stretch>
            <a:fillRect/>
          </a:stretch>
        </p:blipFill>
        <p:spPr bwMode="auto">
          <a:xfrm>
            <a:off x="0" y="3716338"/>
            <a:ext cx="1311275" cy="1836737"/>
          </a:xfrm>
          <a:prstGeom prst="rect">
            <a:avLst/>
          </a:prstGeom>
          <a:noFill/>
          <a:ln w="9525">
            <a:noFill/>
            <a:miter lim="800000"/>
            <a:headEnd/>
            <a:tailEnd/>
          </a:ln>
        </p:spPr>
      </p:pic>
      <p:grpSp>
        <p:nvGrpSpPr>
          <p:cNvPr id="6" name="Group 19"/>
          <p:cNvGrpSpPr>
            <a:grpSpLocks/>
          </p:cNvGrpSpPr>
          <p:nvPr/>
        </p:nvGrpSpPr>
        <p:grpSpPr bwMode="auto">
          <a:xfrm>
            <a:off x="-3997325" y="4437063"/>
            <a:ext cx="3817937" cy="1757362"/>
            <a:chOff x="793" y="2795"/>
            <a:chExt cx="2405" cy="1107"/>
          </a:xfrm>
        </p:grpSpPr>
        <p:pic>
          <p:nvPicPr>
            <p:cNvPr id="14343" name="Picture 14" descr="MC900433823[1]"/>
            <p:cNvPicPr>
              <a:picLocks noChangeAspect="1" noChangeArrowheads="1"/>
            </p:cNvPicPr>
            <p:nvPr/>
          </p:nvPicPr>
          <p:blipFill>
            <a:blip r:embed="rId4" cstate="print"/>
            <a:srcRect/>
            <a:stretch>
              <a:fillRect/>
            </a:stretch>
          </p:blipFill>
          <p:spPr bwMode="auto">
            <a:xfrm>
              <a:off x="793" y="2886"/>
              <a:ext cx="1016" cy="1016"/>
            </a:xfrm>
            <a:prstGeom prst="rect">
              <a:avLst/>
            </a:prstGeom>
            <a:noFill/>
            <a:ln w="9525">
              <a:noFill/>
              <a:miter lim="800000"/>
              <a:headEnd/>
              <a:tailEnd/>
            </a:ln>
          </p:spPr>
        </p:pic>
        <p:sp useBgFill="1">
          <p:nvSpPr>
            <p:cNvPr id="14344" name="AutoShape 17"/>
            <p:cNvSpPr>
              <a:spLocks noChangeArrowheads="1"/>
            </p:cNvSpPr>
            <p:nvPr/>
          </p:nvSpPr>
          <p:spPr bwMode="auto">
            <a:xfrm rot="3349820">
              <a:off x="2165" y="2739"/>
              <a:ext cx="894" cy="1006"/>
            </a:xfrm>
            <a:prstGeom prst="cloudCallout">
              <a:avLst>
                <a:gd name="adj1" fmla="val -46528"/>
                <a:gd name="adj2" fmla="val 131190"/>
              </a:avLst>
            </a:prstGeom>
            <a:ln w="9525">
              <a:solidFill>
                <a:schemeClr val="tx1"/>
              </a:solidFill>
              <a:round/>
              <a:headEnd/>
              <a:tailEnd/>
            </a:ln>
          </p:spPr>
          <p:txBody>
            <a:bodyPr rot="10800000" vert="eaVert"/>
            <a:lstStyle/>
            <a:p>
              <a:pPr algn="ctr"/>
              <a:endParaRPr lang="he-IL"/>
            </a:p>
          </p:txBody>
        </p:sp>
        <p:sp>
          <p:nvSpPr>
            <p:cNvPr id="4" name="Text Box 15"/>
            <p:cNvSpPr txBox="1">
              <a:spLocks noChangeArrowheads="1"/>
            </p:cNvSpPr>
            <p:nvPr/>
          </p:nvSpPr>
          <p:spPr bwMode="auto">
            <a:xfrm>
              <a:off x="1882" y="3113"/>
              <a:ext cx="1316" cy="231"/>
            </a:xfrm>
            <a:prstGeom prst="rect">
              <a:avLst/>
            </a:prstGeom>
            <a:noFill/>
            <a:ln w="9525">
              <a:noFill/>
              <a:miter lim="800000"/>
              <a:headEnd/>
              <a:tailEnd/>
            </a:ln>
          </p:spPr>
          <p:txBody>
            <a:bodyPr>
              <a:spAutoFit/>
            </a:bodyPr>
            <a:lstStyle/>
            <a:p>
              <a:pPr>
                <a:spcBef>
                  <a:spcPct val="50000"/>
                </a:spcBef>
              </a:pPr>
              <a:r>
                <a:rPr lang="he-IL"/>
                <a:t>אני כבר החלטתי!</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345"/>
                                        </p:tgtEl>
                                        <p:attrNameLst>
                                          <p:attrName>style.visibility</p:attrName>
                                        </p:attrNameLst>
                                      </p:cBhvr>
                                      <p:to>
                                        <p:strVal val="visible"/>
                                      </p:to>
                                    </p:set>
                                    <p:anim calcmode="lin" valueType="num">
                                      <p:cBhvr>
                                        <p:cTn id="7" dur="1000" fill="hold"/>
                                        <p:tgtEl>
                                          <p:spTgt spid="14345"/>
                                        </p:tgtEl>
                                        <p:attrNameLst>
                                          <p:attrName>ppt_x</p:attrName>
                                        </p:attrNameLst>
                                      </p:cBhvr>
                                      <p:tavLst>
                                        <p:tav tm="0">
                                          <p:val>
                                            <p:strVal val="#ppt_x-.2"/>
                                          </p:val>
                                        </p:tav>
                                        <p:tav tm="100000">
                                          <p:val>
                                            <p:strVal val="#ppt_x"/>
                                          </p:val>
                                        </p:tav>
                                      </p:tavLst>
                                    </p:anim>
                                    <p:anim calcmode="lin" valueType="num">
                                      <p:cBhvr>
                                        <p:cTn id="8" dur="1000" fill="hold"/>
                                        <p:tgtEl>
                                          <p:spTgt spid="1434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45"/>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14346"/>
                                        </p:tgtEl>
                                        <p:attrNameLst>
                                          <p:attrName>style.visibility</p:attrName>
                                        </p:attrNameLst>
                                      </p:cBhvr>
                                      <p:to>
                                        <p:strVal val="visible"/>
                                      </p:to>
                                    </p:set>
                                    <p:animEffect transition="in" filter="fade">
                                      <p:cBhvr>
                                        <p:cTn id="14" dur="100"/>
                                        <p:tgtEl>
                                          <p:spTgt spid="14346"/>
                                        </p:tgtEl>
                                      </p:cBhvr>
                                    </p:animEffect>
                                    <p:anim calcmode="lin" valueType="num">
                                      <p:cBhvr>
                                        <p:cTn id="15" dur="400" fill="hold"/>
                                        <p:tgtEl>
                                          <p:spTgt spid="14346"/>
                                        </p:tgtEl>
                                        <p:attrNameLst>
                                          <p:attrName>ppt_x</p:attrName>
                                        </p:attrNameLst>
                                      </p:cBhvr>
                                      <p:tavLst>
                                        <p:tav tm="0">
                                          <p:val>
                                            <p:strVal val="#ppt_x"/>
                                          </p:val>
                                        </p:tav>
                                        <p:tav tm="100000">
                                          <p:val>
                                            <p:strVal val="#ppt_x"/>
                                          </p:val>
                                        </p:tav>
                                      </p:tavLst>
                                    </p:anim>
                                    <p:anim calcmode="lin" valueType="num">
                                      <p:cBhvr>
                                        <p:cTn id="16" dur="400" fill="hold"/>
                                        <p:tgtEl>
                                          <p:spTgt spid="14346"/>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434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434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9" presetClass="entr" presetSubtype="10" fill="hold" nodeType="clickEffect">
                                  <p:stCondLst>
                                    <p:cond delay="0"/>
                                  </p:stCondLst>
                                  <p:childTnLst>
                                    <p:set>
                                      <p:cBhvr>
                                        <p:cTn id="22" dur="1" fill="hold">
                                          <p:stCondLst>
                                            <p:cond delay="0"/>
                                          </p:stCondLst>
                                        </p:cTn>
                                        <p:tgtEl>
                                          <p:spTgt spid="14347"/>
                                        </p:tgtEl>
                                        <p:attrNameLst>
                                          <p:attrName>style.visibility</p:attrName>
                                        </p:attrNameLst>
                                      </p:cBhvr>
                                      <p:to>
                                        <p:strVal val="visible"/>
                                      </p:to>
                                    </p:set>
                                    <p:anim calcmode="lin" valueType="num">
                                      <p:cBhvr>
                                        <p:cTn id="23" dur="5000" fill="hold"/>
                                        <p:tgtEl>
                                          <p:spTgt spid="14347"/>
                                        </p:tgtEl>
                                        <p:attrNameLst>
                                          <p:attrName>ppt_w</p:attrName>
                                        </p:attrNameLst>
                                      </p:cBhvr>
                                      <p:tavLst>
                                        <p:tav tm="0" fmla="#ppt_w*sin(2.5*pi*$)">
                                          <p:val>
                                            <p:fltVal val="0"/>
                                          </p:val>
                                        </p:tav>
                                        <p:tav tm="100000">
                                          <p:val>
                                            <p:fltVal val="1"/>
                                          </p:val>
                                        </p:tav>
                                      </p:tavLst>
                                    </p:anim>
                                    <p:anim calcmode="lin" valueType="num">
                                      <p:cBhvr>
                                        <p:cTn id="24" dur="5000" fill="hold"/>
                                        <p:tgtEl>
                                          <p:spTgt spid="14347"/>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21493 0.01434 C 0.29479 0.01504 0.37639 0.00278 0.45469 0.01781 C 0.46406 0.01966 0.47274 0.02729 0.48247 0.0303 C 0.53386 0.02914 0.54896 0.04556 0.57083 0.02313 " pathEditMode="relative" rAng="0" ptsTypes="fffA">
                                      <p:cBhvr>
                                        <p:cTn id="28" dur="2000" fill="hold"/>
                                        <p:tgtEl>
                                          <p:spTgt spid="6"/>
                                        </p:tgtEl>
                                        <p:attrNameLst>
                                          <p:attrName>ppt_x</p:attrName>
                                          <p:attrName>ppt_y</p:attrName>
                                        </p:attrNameLst>
                                      </p:cBhvr>
                                      <p:rCtr x="17800" y="1000"/>
                                    </p:animMotion>
                                  </p:childTnLst>
                                  <p:subTnLst>
                                    <p:audio>
                                      <p:cMediaNode vol="100000">
                                        <p:cTn display="0" masterRel="sameClick">
                                          <p:stCondLst>
                                            <p:cond evt="begin" delay="0">
                                              <p:tn val="27"/>
                                            </p:cond>
                                          </p:stCondLst>
                                          <p:endCondLst>
                                            <p:cond evt="onStopAudio" delay="0">
                                              <p:tgtEl>
                                                <p:sldTgt/>
                                              </p:tgtEl>
                                            </p:cond>
                                          </p:endCondLst>
                                        </p:cTn>
                                        <p:tgtEl>
                                          <p:sndTgt r:embed="rId2" name="tick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p:bldP spid="143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5"/>
          <p:cNvSpPr>
            <a:spLocks noChangeShapeType="1"/>
          </p:cNvSpPr>
          <p:nvPr/>
        </p:nvSpPr>
        <p:spPr bwMode="auto">
          <a:xfrm>
            <a:off x="0" y="6453188"/>
            <a:ext cx="9144000" cy="1587"/>
          </a:xfrm>
          <a:prstGeom prst="line">
            <a:avLst/>
          </a:prstGeom>
          <a:noFill/>
          <a:ln w="9525">
            <a:solidFill>
              <a:schemeClr val="tx1"/>
            </a:solidFill>
            <a:round/>
            <a:headEnd/>
            <a:tailEnd/>
          </a:ln>
        </p:spPr>
        <p:txBody>
          <a:bodyPr/>
          <a:lstStyle/>
          <a:p>
            <a:endParaRPr lang="he-IL"/>
          </a:p>
        </p:txBody>
      </p:sp>
      <p:sp>
        <p:nvSpPr>
          <p:cNvPr id="15363" name="Line 6"/>
          <p:cNvSpPr>
            <a:spLocks noChangeShapeType="1"/>
          </p:cNvSpPr>
          <p:nvPr/>
        </p:nvSpPr>
        <p:spPr bwMode="auto">
          <a:xfrm>
            <a:off x="0" y="404813"/>
            <a:ext cx="9144000" cy="1587"/>
          </a:xfrm>
          <a:prstGeom prst="line">
            <a:avLst/>
          </a:prstGeom>
          <a:noFill/>
          <a:ln w="9525">
            <a:solidFill>
              <a:schemeClr val="tx1"/>
            </a:solidFill>
            <a:round/>
            <a:headEnd/>
            <a:tailEnd/>
          </a:ln>
        </p:spPr>
        <p:txBody>
          <a:bodyPr/>
          <a:lstStyle/>
          <a:p>
            <a:endParaRPr lang="he-IL"/>
          </a:p>
        </p:txBody>
      </p:sp>
      <p:sp>
        <p:nvSpPr>
          <p:cNvPr id="15364" name="Text Box 15"/>
          <p:cNvSpPr txBox="1">
            <a:spLocks noChangeArrowheads="1"/>
          </p:cNvSpPr>
          <p:nvPr/>
        </p:nvSpPr>
        <p:spPr bwMode="auto">
          <a:xfrm>
            <a:off x="0" y="6491288"/>
            <a:ext cx="8893175" cy="366712"/>
          </a:xfrm>
          <a:prstGeom prst="rect">
            <a:avLst/>
          </a:prstGeom>
          <a:noFill/>
          <a:ln w="9525">
            <a:noFill/>
            <a:miter lim="800000"/>
            <a:headEnd/>
            <a:tailEnd/>
          </a:ln>
        </p:spPr>
        <p:txBody>
          <a:bodyPr>
            <a:spAutoFit/>
          </a:bodyPr>
          <a:lstStyle/>
          <a:p>
            <a:pPr algn="ctr">
              <a:spcBef>
                <a:spcPct val="50000"/>
              </a:spcBef>
            </a:pPr>
            <a:r>
              <a:rPr lang="he-IL" dirty="0"/>
              <a:t>ד"ר קרן אור חן, אוניברסיטת חיפה © </a:t>
            </a:r>
            <a:r>
              <a:rPr lang="he-IL" dirty="0" smtClean="0"/>
              <a:t>2018 </a:t>
            </a:r>
            <a:endParaRPr lang="en-US" dirty="0"/>
          </a:p>
        </p:txBody>
      </p:sp>
      <p:sp>
        <p:nvSpPr>
          <p:cNvPr id="15365" name="Text Box 8"/>
          <p:cNvSpPr txBox="1">
            <a:spLocks noChangeArrowheads="1"/>
          </p:cNvSpPr>
          <p:nvPr/>
        </p:nvSpPr>
        <p:spPr bwMode="auto">
          <a:xfrm>
            <a:off x="6084888" y="0"/>
            <a:ext cx="3059112" cy="366713"/>
          </a:xfrm>
          <a:prstGeom prst="rect">
            <a:avLst/>
          </a:prstGeom>
          <a:noFill/>
          <a:ln w="9525">
            <a:noFill/>
            <a:miter lim="800000"/>
            <a:headEnd/>
            <a:tailEnd/>
          </a:ln>
        </p:spPr>
        <p:txBody>
          <a:bodyPr>
            <a:spAutoFit/>
          </a:bodyPr>
          <a:lstStyle/>
          <a:p>
            <a:pPr>
              <a:spcBef>
                <a:spcPct val="50000"/>
              </a:spcBef>
            </a:pPr>
            <a:r>
              <a:rPr lang="he-IL"/>
              <a:t>ההיבט הפילוסופי של השינה</a:t>
            </a:r>
            <a:endParaRPr lang="en-US"/>
          </a:p>
        </p:txBody>
      </p:sp>
      <p:sp>
        <p:nvSpPr>
          <p:cNvPr id="15369" name="Text Box 9"/>
          <p:cNvSpPr txBox="1">
            <a:spLocks noChangeArrowheads="1"/>
          </p:cNvSpPr>
          <p:nvPr/>
        </p:nvSpPr>
        <p:spPr bwMode="auto">
          <a:xfrm>
            <a:off x="1619250" y="620713"/>
            <a:ext cx="6121400" cy="641350"/>
          </a:xfrm>
          <a:prstGeom prst="rect">
            <a:avLst/>
          </a:prstGeom>
          <a:noFill/>
          <a:ln w="9525">
            <a:noFill/>
            <a:miter lim="800000"/>
            <a:headEnd/>
            <a:tailEnd/>
          </a:ln>
        </p:spPr>
        <p:txBody>
          <a:bodyPr>
            <a:spAutoFit/>
          </a:bodyPr>
          <a:lstStyle/>
          <a:p>
            <a:pPr>
              <a:spcBef>
                <a:spcPct val="50000"/>
              </a:spcBef>
            </a:pPr>
            <a:r>
              <a:rPr lang="he-IL" sz="3600"/>
              <a:t>ההיבט הפילוסופי של השינה -</a:t>
            </a:r>
            <a:endParaRPr lang="en-US" sz="3600"/>
          </a:p>
        </p:txBody>
      </p:sp>
      <p:sp>
        <p:nvSpPr>
          <p:cNvPr id="15370" name="Rectangle 10"/>
          <p:cNvSpPr>
            <a:spLocks noChangeArrowheads="1"/>
          </p:cNvSpPr>
          <p:nvPr/>
        </p:nvSpPr>
        <p:spPr bwMode="auto">
          <a:xfrm>
            <a:off x="395288" y="1773238"/>
            <a:ext cx="8243887" cy="1917700"/>
          </a:xfrm>
          <a:prstGeom prst="rect">
            <a:avLst/>
          </a:prstGeom>
          <a:noFill/>
          <a:ln w="9525">
            <a:noFill/>
            <a:miter lim="800000"/>
            <a:headEnd/>
            <a:tailEnd/>
          </a:ln>
        </p:spPr>
        <p:txBody>
          <a:bodyPr anchor="ctr">
            <a:spAutoFit/>
          </a:bodyPr>
          <a:lstStyle/>
          <a:p>
            <a:r>
              <a:rPr lang="he-IL" sz="2400" b="0"/>
              <a:t>הפילוסופים הגדירו חלום כ"טשטוש גבולות" בין המציאות לדמיון.</a:t>
            </a:r>
            <a:endParaRPr lang="en-US" sz="2400" b="0"/>
          </a:p>
          <a:p>
            <a:r>
              <a:rPr lang="he-IL" sz="2400" b="0"/>
              <a:t>מבחינת הבשלות הקוגניטיבית עד גיל 5 ילדים מתקשים להפריד בין מציאות לדמיון ולא יגידו חלמתי חלום.</a:t>
            </a:r>
            <a:endParaRPr lang="en-US" sz="2400" b="0"/>
          </a:p>
          <a:p>
            <a:r>
              <a:rPr lang="he-IL" sz="2400" b="0"/>
              <a:t>לאחר גיל 5 כאשר ישנה בשלות, הילד מסוגל להבדיל ויאמר: חלמתי חלום.</a:t>
            </a:r>
          </a:p>
        </p:txBody>
      </p:sp>
      <p:pic>
        <p:nvPicPr>
          <p:cNvPr id="15371" name="Picture 11" descr="MC900434389[1]"/>
          <p:cNvPicPr>
            <a:picLocks noChangeAspect="1" noChangeArrowheads="1"/>
          </p:cNvPicPr>
          <p:nvPr/>
        </p:nvPicPr>
        <p:blipFill>
          <a:blip r:embed="rId2" cstate="print"/>
          <a:srcRect/>
          <a:stretch>
            <a:fillRect/>
          </a:stretch>
        </p:blipFill>
        <p:spPr bwMode="auto">
          <a:xfrm>
            <a:off x="1476375" y="3644900"/>
            <a:ext cx="1527175" cy="2406650"/>
          </a:xfrm>
          <a:prstGeom prst="rect">
            <a:avLst/>
          </a:prstGeom>
          <a:noFill/>
          <a:ln w="9525">
            <a:noFill/>
            <a:miter lim="800000"/>
            <a:headEnd/>
            <a:tailEnd/>
          </a:ln>
        </p:spPr>
      </p:pic>
      <p:sp>
        <p:nvSpPr>
          <p:cNvPr id="2" name="Text Box 12"/>
          <p:cNvSpPr txBox="1">
            <a:spLocks noChangeArrowheads="1"/>
          </p:cNvSpPr>
          <p:nvPr/>
        </p:nvSpPr>
        <p:spPr bwMode="auto">
          <a:xfrm>
            <a:off x="1547813" y="3789363"/>
            <a:ext cx="1081087" cy="641350"/>
          </a:xfrm>
          <a:prstGeom prst="rect">
            <a:avLst/>
          </a:prstGeom>
          <a:noFill/>
          <a:ln w="9525">
            <a:noFill/>
            <a:miter lim="800000"/>
            <a:headEnd/>
            <a:tailEnd/>
          </a:ln>
        </p:spPr>
        <p:txBody>
          <a:bodyPr>
            <a:spAutoFit/>
          </a:bodyPr>
          <a:lstStyle/>
          <a:p>
            <a:pPr>
              <a:spcBef>
                <a:spcPct val="50000"/>
              </a:spcBef>
            </a:pPr>
            <a:r>
              <a:rPr lang="he-IL"/>
              <a:t>אני חולם עכשיו?</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5369"/>
                                        </p:tgtEl>
                                        <p:attrNameLst>
                                          <p:attrName>style.visibility</p:attrName>
                                        </p:attrNameLst>
                                      </p:cBhvr>
                                      <p:to>
                                        <p:strVal val="visible"/>
                                      </p:to>
                                    </p:set>
                                    <p:set>
                                      <p:cBhvr>
                                        <p:cTn id="7" dur="228" fill="hold">
                                          <p:stCondLst>
                                            <p:cond delay="0"/>
                                          </p:stCondLst>
                                        </p:cTn>
                                        <p:tgtEl>
                                          <p:spTgt spid="15369"/>
                                        </p:tgtEl>
                                        <p:attrNameLst>
                                          <p:attrName>style.rotation</p:attrName>
                                        </p:attrNameLst>
                                      </p:cBhvr>
                                      <p:to>
                                        <p:strVal val="-45.0"/>
                                      </p:to>
                                    </p:set>
                                    <p:anim calcmode="lin" valueType="num">
                                      <p:cBhvr>
                                        <p:cTn id="8" dur="228" fill="hold">
                                          <p:stCondLst>
                                            <p:cond delay="228"/>
                                          </p:stCondLst>
                                        </p:cTn>
                                        <p:tgtEl>
                                          <p:spTgt spid="15369"/>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15369"/>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15369"/>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5369"/>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15370"/>
                                        </p:tgtEl>
                                        <p:attrNameLst>
                                          <p:attrName>style.visibility</p:attrName>
                                        </p:attrNameLst>
                                      </p:cBhvr>
                                      <p:to>
                                        <p:strVal val="visible"/>
                                      </p:to>
                                    </p:set>
                                    <p:anim calcmode="discrete" valueType="clr">
                                      <p:cBhvr override="childStyle">
                                        <p:cTn id="16" dur="80"/>
                                        <p:tgtEl>
                                          <p:spTgt spid="15370"/>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15370"/>
                                        </p:tgtEl>
                                        <p:attrNameLst>
                                          <p:attrName>fillcolor</p:attrName>
                                        </p:attrNameLst>
                                      </p:cBhvr>
                                      <p:tavLst>
                                        <p:tav tm="0">
                                          <p:val>
                                            <p:clrVal>
                                              <a:schemeClr val="accent2"/>
                                            </p:clrVal>
                                          </p:val>
                                        </p:tav>
                                        <p:tav tm="50000">
                                          <p:val>
                                            <p:clrVal>
                                              <a:schemeClr val="hlink"/>
                                            </p:clrVal>
                                          </p:val>
                                        </p:tav>
                                      </p:tavLst>
                                    </p:anim>
                                    <p:set>
                                      <p:cBhvr>
                                        <p:cTn id="18" dur="80"/>
                                        <p:tgtEl>
                                          <p:spTgt spid="15370"/>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nodeType="clickEffect">
                                  <p:stCondLst>
                                    <p:cond delay="0"/>
                                  </p:stCondLst>
                                  <p:childTnLst>
                                    <p:animEffect transition="out" filter="checkerboard(across)">
                                      <p:cBhvr>
                                        <p:cTn id="22" dur="1000"/>
                                        <p:tgtEl>
                                          <p:spTgt spid="15371"/>
                                        </p:tgtEl>
                                      </p:cBhvr>
                                    </p:animEffect>
                                    <p:set>
                                      <p:cBhvr>
                                        <p:cTn id="23" dur="1" fill="hold">
                                          <p:stCondLst>
                                            <p:cond delay="999"/>
                                          </p:stCondLst>
                                        </p:cTn>
                                        <p:tgtEl>
                                          <p:spTgt spid="153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p:bldP spid="153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5"/>
          <p:cNvSpPr>
            <a:spLocks noChangeShapeType="1"/>
          </p:cNvSpPr>
          <p:nvPr/>
        </p:nvSpPr>
        <p:spPr bwMode="auto">
          <a:xfrm>
            <a:off x="0" y="6453188"/>
            <a:ext cx="9144000" cy="0"/>
          </a:xfrm>
          <a:prstGeom prst="line">
            <a:avLst/>
          </a:prstGeom>
          <a:noFill/>
          <a:ln w="9525">
            <a:solidFill>
              <a:schemeClr val="tx1"/>
            </a:solidFill>
            <a:round/>
            <a:headEnd/>
            <a:tailEnd/>
          </a:ln>
        </p:spPr>
        <p:txBody>
          <a:bodyPr/>
          <a:lstStyle/>
          <a:p>
            <a:endParaRPr lang="he-IL"/>
          </a:p>
        </p:txBody>
      </p:sp>
      <p:sp>
        <p:nvSpPr>
          <p:cNvPr id="16387" name="Line 6"/>
          <p:cNvSpPr>
            <a:spLocks noChangeShapeType="1"/>
          </p:cNvSpPr>
          <p:nvPr/>
        </p:nvSpPr>
        <p:spPr bwMode="auto">
          <a:xfrm>
            <a:off x="0" y="404813"/>
            <a:ext cx="9144000" cy="0"/>
          </a:xfrm>
          <a:prstGeom prst="line">
            <a:avLst/>
          </a:prstGeom>
          <a:noFill/>
          <a:ln w="9525">
            <a:solidFill>
              <a:schemeClr val="tx1"/>
            </a:solidFill>
            <a:round/>
            <a:headEnd/>
            <a:tailEnd/>
          </a:ln>
        </p:spPr>
        <p:txBody>
          <a:bodyPr/>
          <a:lstStyle/>
          <a:p>
            <a:endParaRPr lang="he-IL"/>
          </a:p>
        </p:txBody>
      </p:sp>
      <p:sp>
        <p:nvSpPr>
          <p:cNvPr id="16388" name="Text Box 15"/>
          <p:cNvSpPr txBox="1">
            <a:spLocks noChangeArrowheads="1"/>
          </p:cNvSpPr>
          <p:nvPr/>
        </p:nvSpPr>
        <p:spPr bwMode="auto">
          <a:xfrm>
            <a:off x="0" y="6491288"/>
            <a:ext cx="8893175" cy="366712"/>
          </a:xfrm>
          <a:prstGeom prst="rect">
            <a:avLst/>
          </a:prstGeom>
          <a:noFill/>
          <a:ln w="9525">
            <a:noFill/>
            <a:miter lim="800000"/>
            <a:headEnd/>
            <a:tailEnd/>
          </a:ln>
        </p:spPr>
        <p:txBody>
          <a:bodyPr>
            <a:spAutoFit/>
          </a:bodyPr>
          <a:lstStyle/>
          <a:p>
            <a:pPr algn="ctr">
              <a:spcBef>
                <a:spcPct val="50000"/>
              </a:spcBef>
            </a:pPr>
            <a:r>
              <a:rPr lang="he-IL" dirty="0"/>
              <a:t>ד"ר קרן אור חן, אוניברסיטת חיפה </a:t>
            </a:r>
            <a:r>
              <a:rPr lang="he-IL"/>
              <a:t>© </a:t>
            </a:r>
            <a:r>
              <a:rPr lang="he-IL" smtClean="0"/>
              <a:t>2018 </a:t>
            </a:r>
            <a:endParaRPr lang="en-US" dirty="0"/>
          </a:p>
        </p:txBody>
      </p:sp>
      <p:sp>
        <p:nvSpPr>
          <p:cNvPr id="16389" name="Text Box 8"/>
          <p:cNvSpPr txBox="1">
            <a:spLocks noChangeArrowheads="1"/>
          </p:cNvSpPr>
          <p:nvPr/>
        </p:nvSpPr>
        <p:spPr bwMode="auto">
          <a:xfrm>
            <a:off x="5724525" y="0"/>
            <a:ext cx="3419475" cy="366713"/>
          </a:xfrm>
          <a:prstGeom prst="rect">
            <a:avLst/>
          </a:prstGeom>
          <a:noFill/>
          <a:ln w="9525">
            <a:noFill/>
            <a:miter lim="800000"/>
            <a:headEnd/>
            <a:tailEnd/>
          </a:ln>
        </p:spPr>
        <p:txBody>
          <a:bodyPr>
            <a:spAutoFit/>
          </a:bodyPr>
          <a:lstStyle/>
          <a:p>
            <a:pPr>
              <a:spcBef>
                <a:spcPct val="50000"/>
              </a:spcBef>
            </a:pPr>
            <a:r>
              <a:rPr lang="he-IL"/>
              <a:t>ההיבט התרבותי חברתי של השינה</a:t>
            </a:r>
            <a:endParaRPr lang="en-US"/>
          </a:p>
        </p:txBody>
      </p:sp>
      <p:sp>
        <p:nvSpPr>
          <p:cNvPr id="16393" name="Rectangle 9"/>
          <p:cNvSpPr>
            <a:spLocks noChangeArrowheads="1"/>
          </p:cNvSpPr>
          <p:nvPr/>
        </p:nvSpPr>
        <p:spPr bwMode="auto">
          <a:xfrm>
            <a:off x="539750" y="1412875"/>
            <a:ext cx="7848600" cy="3378200"/>
          </a:xfrm>
          <a:prstGeom prst="rect">
            <a:avLst/>
          </a:prstGeom>
          <a:noFill/>
          <a:ln w="9525">
            <a:noFill/>
            <a:miter lim="800000"/>
            <a:headEnd/>
            <a:tailEnd/>
          </a:ln>
        </p:spPr>
        <p:txBody>
          <a:bodyPr anchor="ctr">
            <a:spAutoFit/>
          </a:bodyPr>
          <a:lstStyle/>
          <a:p>
            <a:r>
              <a:rPr lang="he-IL" sz="2400" b="0"/>
              <a:t>הפרוש והתכנים של החלומות הם תלויי תרבות וסביבה.</a:t>
            </a:r>
            <a:endParaRPr lang="en-US" sz="2400" b="0"/>
          </a:p>
          <a:p>
            <a:r>
              <a:rPr lang="he-IL" sz="2400" b="0"/>
              <a:t>בחברות המערביות עולים תכנים שקשורים להתפתחות הגלובלית, שמושפעים גם בחלומות.</a:t>
            </a:r>
            <a:endParaRPr lang="en-US" sz="2400" b="0"/>
          </a:p>
          <a:p>
            <a:r>
              <a:rPr lang="he-IL" sz="2400" b="0"/>
              <a:t>בחברות שמרניות, מסורתיות ששם למין יש ביטוי סמוי מאוד (טאבו) התכנים האלה יוצאים בחלומות.</a:t>
            </a:r>
            <a:endParaRPr lang="en-US" sz="2400" b="0"/>
          </a:p>
          <a:p>
            <a:r>
              <a:rPr lang="he-IL" sz="2400" b="0"/>
              <a:t>בחברה יש דגש וחשיבות עצומים לזמינות רגשית של הורה בזמן חלומות של ילדים.</a:t>
            </a:r>
            <a:endParaRPr lang="en-US" sz="2400" b="0"/>
          </a:p>
          <a:p>
            <a:r>
              <a:rPr lang="he-IL" sz="2400" b="0"/>
              <a:t>רופאים (לא בהכללה) לעיתים רבות הם חסרי זמינות רגשית וחולים רבים משלמים על כך מחיר.</a:t>
            </a:r>
          </a:p>
        </p:txBody>
      </p:sp>
      <p:sp>
        <p:nvSpPr>
          <p:cNvPr id="16394" name="Text Box 10"/>
          <p:cNvSpPr txBox="1">
            <a:spLocks noChangeArrowheads="1"/>
          </p:cNvSpPr>
          <p:nvPr/>
        </p:nvSpPr>
        <p:spPr bwMode="auto">
          <a:xfrm>
            <a:off x="1042988" y="620713"/>
            <a:ext cx="6913562" cy="641350"/>
          </a:xfrm>
          <a:prstGeom prst="rect">
            <a:avLst/>
          </a:prstGeom>
          <a:noFill/>
          <a:ln w="9525">
            <a:noFill/>
            <a:miter lim="800000"/>
            <a:headEnd/>
            <a:tailEnd/>
          </a:ln>
        </p:spPr>
        <p:txBody>
          <a:bodyPr>
            <a:spAutoFit/>
          </a:bodyPr>
          <a:lstStyle/>
          <a:p>
            <a:pPr>
              <a:spcBef>
                <a:spcPct val="50000"/>
              </a:spcBef>
            </a:pPr>
            <a:r>
              <a:rPr lang="he-IL" sz="3600"/>
              <a:t>ההיבט התרבותי חברתי של השינה -</a:t>
            </a:r>
            <a:endParaRPr lang="en-US" sz="3600"/>
          </a:p>
        </p:txBody>
      </p:sp>
      <p:pic>
        <p:nvPicPr>
          <p:cNvPr id="16395" name="Picture 11" descr="MC900432634[1]"/>
          <p:cNvPicPr>
            <a:picLocks noChangeAspect="1" noChangeArrowheads="1"/>
          </p:cNvPicPr>
          <p:nvPr/>
        </p:nvPicPr>
        <p:blipFill>
          <a:blip r:embed="rId3" cstate="print"/>
          <a:srcRect/>
          <a:stretch>
            <a:fillRect/>
          </a:stretch>
        </p:blipFill>
        <p:spPr bwMode="auto">
          <a:xfrm>
            <a:off x="395288" y="4652963"/>
            <a:ext cx="1714500" cy="1714500"/>
          </a:xfrm>
          <a:prstGeom prst="rect">
            <a:avLst/>
          </a:prstGeom>
          <a:noFill/>
          <a:ln w="9525">
            <a:noFill/>
            <a:miter lim="800000"/>
            <a:headEnd/>
            <a:tailEnd/>
          </a:ln>
        </p:spPr>
      </p:pic>
      <p:grpSp>
        <p:nvGrpSpPr>
          <p:cNvPr id="2" name="Group 114"/>
          <p:cNvGrpSpPr>
            <a:grpSpLocks/>
          </p:cNvGrpSpPr>
          <p:nvPr/>
        </p:nvGrpSpPr>
        <p:grpSpPr bwMode="auto">
          <a:xfrm>
            <a:off x="0" y="4508500"/>
            <a:ext cx="2665413" cy="2024063"/>
            <a:chOff x="1338" y="2795"/>
            <a:chExt cx="1679" cy="1275"/>
          </a:xfrm>
        </p:grpSpPr>
        <p:sp>
          <p:nvSpPr>
            <p:cNvPr id="3" name="Text Box 100"/>
            <p:cNvSpPr txBox="1">
              <a:spLocks noChangeArrowheads="1"/>
            </p:cNvSpPr>
            <p:nvPr/>
          </p:nvSpPr>
          <p:spPr bwMode="auto">
            <a:xfrm>
              <a:off x="1338" y="3657"/>
              <a:ext cx="454" cy="231"/>
            </a:xfrm>
            <a:prstGeom prst="rect">
              <a:avLst/>
            </a:prstGeom>
            <a:noFill/>
            <a:ln w="9525">
              <a:noFill/>
              <a:miter lim="800000"/>
              <a:headEnd/>
              <a:tailEnd/>
            </a:ln>
          </p:spPr>
          <p:txBody>
            <a:bodyPr>
              <a:spAutoFit/>
            </a:bodyPr>
            <a:lstStyle/>
            <a:p>
              <a:pPr algn="ctr">
                <a:spcBef>
                  <a:spcPct val="50000"/>
                </a:spcBef>
              </a:pPr>
              <a:r>
                <a:rPr lang="en-US"/>
                <a:t>Z</a:t>
              </a:r>
            </a:p>
          </p:txBody>
        </p:sp>
        <p:sp>
          <p:nvSpPr>
            <p:cNvPr id="4" name="Text Box 94"/>
            <p:cNvSpPr txBox="1">
              <a:spLocks noChangeArrowheads="1"/>
            </p:cNvSpPr>
            <p:nvPr/>
          </p:nvSpPr>
          <p:spPr bwMode="auto">
            <a:xfrm>
              <a:off x="1792" y="2795"/>
              <a:ext cx="454" cy="231"/>
            </a:xfrm>
            <a:prstGeom prst="rect">
              <a:avLst/>
            </a:prstGeom>
            <a:noFill/>
            <a:ln w="9525">
              <a:noFill/>
              <a:miter lim="800000"/>
              <a:headEnd/>
              <a:tailEnd/>
            </a:ln>
          </p:spPr>
          <p:txBody>
            <a:bodyPr>
              <a:spAutoFit/>
            </a:bodyPr>
            <a:lstStyle/>
            <a:p>
              <a:pPr algn="ctr">
                <a:spcBef>
                  <a:spcPct val="50000"/>
                </a:spcBef>
              </a:pPr>
              <a:r>
                <a:rPr lang="en-US"/>
                <a:t>Z</a:t>
              </a:r>
            </a:p>
          </p:txBody>
        </p:sp>
        <p:sp>
          <p:nvSpPr>
            <p:cNvPr id="16396" name="Text Box 96"/>
            <p:cNvSpPr txBox="1">
              <a:spLocks noChangeArrowheads="1"/>
            </p:cNvSpPr>
            <p:nvPr/>
          </p:nvSpPr>
          <p:spPr bwMode="auto">
            <a:xfrm>
              <a:off x="2291" y="2841"/>
              <a:ext cx="454" cy="231"/>
            </a:xfrm>
            <a:prstGeom prst="rect">
              <a:avLst/>
            </a:prstGeom>
            <a:noFill/>
            <a:ln w="9525">
              <a:noFill/>
              <a:miter lim="800000"/>
              <a:headEnd/>
              <a:tailEnd/>
            </a:ln>
          </p:spPr>
          <p:txBody>
            <a:bodyPr>
              <a:spAutoFit/>
            </a:bodyPr>
            <a:lstStyle/>
            <a:p>
              <a:pPr algn="ctr">
                <a:spcBef>
                  <a:spcPct val="50000"/>
                </a:spcBef>
              </a:pPr>
              <a:r>
                <a:rPr lang="en-US"/>
                <a:t>Z</a:t>
              </a:r>
            </a:p>
          </p:txBody>
        </p:sp>
        <p:sp>
          <p:nvSpPr>
            <p:cNvPr id="16397" name="Text Box 97"/>
            <p:cNvSpPr txBox="1">
              <a:spLocks noChangeArrowheads="1"/>
            </p:cNvSpPr>
            <p:nvPr/>
          </p:nvSpPr>
          <p:spPr bwMode="auto">
            <a:xfrm>
              <a:off x="2563" y="3430"/>
              <a:ext cx="454" cy="231"/>
            </a:xfrm>
            <a:prstGeom prst="rect">
              <a:avLst/>
            </a:prstGeom>
            <a:noFill/>
            <a:ln w="9525">
              <a:noFill/>
              <a:miter lim="800000"/>
              <a:headEnd/>
              <a:tailEnd/>
            </a:ln>
          </p:spPr>
          <p:txBody>
            <a:bodyPr>
              <a:spAutoFit/>
            </a:bodyPr>
            <a:lstStyle/>
            <a:p>
              <a:pPr algn="ctr">
                <a:spcBef>
                  <a:spcPct val="50000"/>
                </a:spcBef>
              </a:pPr>
              <a:r>
                <a:rPr lang="en-US"/>
                <a:t>Z</a:t>
              </a:r>
            </a:p>
          </p:txBody>
        </p:sp>
        <p:sp>
          <p:nvSpPr>
            <p:cNvPr id="16398" name="Text Box 98"/>
            <p:cNvSpPr txBox="1">
              <a:spLocks noChangeArrowheads="1"/>
            </p:cNvSpPr>
            <p:nvPr/>
          </p:nvSpPr>
          <p:spPr bwMode="auto">
            <a:xfrm>
              <a:off x="2563" y="3068"/>
              <a:ext cx="454" cy="231"/>
            </a:xfrm>
            <a:prstGeom prst="rect">
              <a:avLst/>
            </a:prstGeom>
            <a:noFill/>
            <a:ln w="9525">
              <a:noFill/>
              <a:miter lim="800000"/>
              <a:headEnd/>
              <a:tailEnd/>
            </a:ln>
          </p:spPr>
          <p:txBody>
            <a:bodyPr>
              <a:spAutoFit/>
            </a:bodyPr>
            <a:lstStyle/>
            <a:p>
              <a:pPr algn="ctr">
                <a:spcBef>
                  <a:spcPct val="50000"/>
                </a:spcBef>
              </a:pPr>
              <a:r>
                <a:rPr lang="en-US"/>
                <a:t>Z</a:t>
              </a:r>
            </a:p>
          </p:txBody>
        </p:sp>
        <p:sp>
          <p:nvSpPr>
            <p:cNvPr id="16399" name="Text Box 99"/>
            <p:cNvSpPr txBox="1">
              <a:spLocks noChangeArrowheads="1"/>
            </p:cNvSpPr>
            <p:nvPr/>
          </p:nvSpPr>
          <p:spPr bwMode="auto">
            <a:xfrm>
              <a:off x="2336" y="3793"/>
              <a:ext cx="454" cy="231"/>
            </a:xfrm>
            <a:prstGeom prst="rect">
              <a:avLst/>
            </a:prstGeom>
            <a:noFill/>
            <a:ln w="9525">
              <a:noFill/>
              <a:miter lim="800000"/>
              <a:headEnd/>
              <a:tailEnd/>
            </a:ln>
          </p:spPr>
          <p:txBody>
            <a:bodyPr>
              <a:spAutoFit/>
            </a:bodyPr>
            <a:lstStyle/>
            <a:p>
              <a:pPr algn="ctr">
                <a:spcBef>
                  <a:spcPct val="50000"/>
                </a:spcBef>
              </a:pPr>
              <a:r>
                <a:rPr lang="en-US"/>
                <a:t>Z</a:t>
              </a:r>
            </a:p>
          </p:txBody>
        </p:sp>
        <p:sp>
          <p:nvSpPr>
            <p:cNvPr id="16400" name="Text Box 101"/>
            <p:cNvSpPr txBox="1">
              <a:spLocks noChangeArrowheads="1"/>
            </p:cNvSpPr>
            <p:nvPr/>
          </p:nvSpPr>
          <p:spPr bwMode="auto">
            <a:xfrm>
              <a:off x="1882" y="3839"/>
              <a:ext cx="454" cy="231"/>
            </a:xfrm>
            <a:prstGeom prst="rect">
              <a:avLst/>
            </a:prstGeom>
            <a:noFill/>
            <a:ln w="9525">
              <a:noFill/>
              <a:miter lim="800000"/>
              <a:headEnd/>
              <a:tailEnd/>
            </a:ln>
          </p:spPr>
          <p:txBody>
            <a:bodyPr>
              <a:spAutoFit/>
            </a:bodyPr>
            <a:lstStyle/>
            <a:p>
              <a:pPr algn="ctr">
                <a:spcBef>
                  <a:spcPct val="50000"/>
                </a:spcBef>
              </a:pPr>
              <a:r>
                <a:rPr lang="en-US"/>
                <a:t>Z</a:t>
              </a:r>
            </a:p>
          </p:txBody>
        </p:sp>
        <p:sp>
          <p:nvSpPr>
            <p:cNvPr id="16401" name="Text Box 103"/>
            <p:cNvSpPr txBox="1">
              <a:spLocks noChangeArrowheads="1"/>
            </p:cNvSpPr>
            <p:nvPr/>
          </p:nvSpPr>
          <p:spPr bwMode="auto">
            <a:xfrm>
              <a:off x="1361" y="2931"/>
              <a:ext cx="454" cy="231"/>
            </a:xfrm>
            <a:prstGeom prst="rect">
              <a:avLst/>
            </a:prstGeom>
            <a:noFill/>
            <a:ln w="9525">
              <a:noFill/>
              <a:miter lim="800000"/>
              <a:headEnd/>
              <a:tailEnd/>
            </a:ln>
          </p:spPr>
          <p:txBody>
            <a:bodyPr>
              <a:spAutoFit/>
            </a:bodyPr>
            <a:lstStyle/>
            <a:p>
              <a:pPr algn="ctr">
                <a:spcBef>
                  <a:spcPct val="50000"/>
                </a:spcBef>
              </a:pPr>
              <a:r>
                <a:rPr lang="en-US"/>
                <a:t>Z</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6394"/>
                                        </p:tgtEl>
                                        <p:attrNameLst>
                                          <p:attrName>style.visibility</p:attrName>
                                        </p:attrNameLst>
                                      </p:cBhvr>
                                      <p:to>
                                        <p:strVal val="visible"/>
                                      </p:to>
                                    </p:set>
                                    <p:anim calcmode="lin" valueType="num">
                                      <p:cBhvr>
                                        <p:cTn id="7" dur="500" fill="hold"/>
                                        <p:tgtEl>
                                          <p:spTgt spid="16394"/>
                                        </p:tgtEl>
                                        <p:attrNameLst>
                                          <p:attrName>ppt_w</p:attrName>
                                        </p:attrNameLst>
                                      </p:cBhvr>
                                      <p:tavLst>
                                        <p:tav tm="0">
                                          <p:val>
                                            <p:fltVal val="0"/>
                                          </p:val>
                                        </p:tav>
                                        <p:tav tm="100000">
                                          <p:val>
                                            <p:strVal val="#ppt_w"/>
                                          </p:val>
                                        </p:tav>
                                      </p:tavLst>
                                    </p:anim>
                                    <p:anim calcmode="lin" valueType="num">
                                      <p:cBhvr>
                                        <p:cTn id="8" dur="500" fill="hold"/>
                                        <p:tgtEl>
                                          <p:spTgt spid="1639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nodeType="clickEffect">
                                  <p:stCondLst>
                                    <p:cond delay="0"/>
                                  </p:stCondLst>
                                  <p:childTnLst>
                                    <p:set>
                                      <p:cBhvr>
                                        <p:cTn id="12" dur="1" fill="hold">
                                          <p:stCondLst>
                                            <p:cond delay="0"/>
                                          </p:stCondLst>
                                        </p:cTn>
                                        <p:tgtEl>
                                          <p:spTgt spid="16395"/>
                                        </p:tgtEl>
                                        <p:attrNameLst>
                                          <p:attrName>style.visibility</p:attrName>
                                        </p:attrNameLst>
                                      </p:cBhvr>
                                      <p:to>
                                        <p:strVal val="visible"/>
                                      </p:to>
                                    </p:set>
                                    <p:anim calcmode="lin" valueType="num">
                                      <p:cBhvr>
                                        <p:cTn id="13" dur="5000" fill="hold"/>
                                        <p:tgtEl>
                                          <p:spTgt spid="16395"/>
                                        </p:tgtEl>
                                        <p:attrNameLst>
                                          <p:attrName>ppt_w</p:attrName>
                                        </p:attrNameLst>
                                      </p:cBhvr>
                                      <p:tavLst>
                                        <p:tav tm="0" fmla="#ppt_w*sin(2.5*pi*$)">
                                          <p:val>
                                            <p:fltVal val="0"/>
                                          </p:val>
                                        </p:tav>
                                        <p:tav tm="100000">
                                          <p:val>
                                            <p:fltVal val="1"/>
                                          </p:val>
                                        </p:tav>
                                      </p:tavLst>
                                    </p:anim>
                                    <p:anim calcmode="lin" valueType="num">
                                      <p:cBhvr>
                                        <p:cTn id="14" dur="5000" fill="hold"/>
                                        <p:tgtEl>
                                          <p:spTgt spid="16395"/>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1"/>
                                            </p:cond>
                                          </p:stCondLst>
                                          <p:endCondLst>
                                            <p:cond evt="onStopAudio" delay="0">
                                              <p:tgtEl>
                                                <p:sldTgt/>
                                              </p:tgtEl>
                                            </p:cond>
                                          </p:endCondLst>
                                        </p:cTn>
                                        <p:tgtEl>
                                          <p:sndTgt r:embed="rId2" name="Bounce.wav"/>
                                        </p:tgtEl>
                                      </p:cMediaNode>
                                    </p:audio>
                                  </p:sub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16393"/>
                                        </p:tgtEl>
                                        <p:attrNameLst>
                                          <p:attrName>style.visibility</p:attrName>
                                        </p:attrNameLst>
                                      </p:cBhvr>
                                      <p:to>
                                        <p:strVal val="visible"/>
                                      </p:to>
                                    </p:set>
                                    <p:anim calcmode="lin" valueType="num">
                                      <p:cBhvr>
                                        <p:cTn id="19" dur="1000" fill="hold"/>
                                        <p:tgtEl>
                                          <p:spTgt spid="16393"/>
                                        </p:tgtEl>
                                        <p:attrNameLst>
                                          <p:attrName>ppt_w</p:attrName>
                                        </p:attrNameLst>
                                      </p:cBhvr>
                                      <p:tavLst>
                                        <p:tav tm="0">
                                          <p:val>
                                            <p:fltVal val="0"/>
                                          </p:val>
                                        </p:tav>
                                        <p:tav tm="100000">
                                          <p:val>
                                            <p:strVal val="#ppt_w"/>
                                          </p:val>
                                        </p:tav>
                                      </p:tavLst>
                                    </p:anim>
                                    <p:anim calcmode="lin" valueType="num">
                                      <p:cBhvr>
                                        <p:cTn id="20" dur="1000" fill="hold"/>
                                        <p:tgtEl>
                                          <p:spTgt spid="16393"/>
                                        </p:tgtEl>
                                        <p:attrNameLst>
                                          <p:attrName>ppt_h</p:attrName>
                                        </p:attrNameLst>
                                      </p:cBhvr>
                                      <p:tavLst>
                                        <p:tav tm="0">
                                          <p:val>
                                            <p:fltVal val="0"/>
                                          </p:val>
                                        </p:tav>
                                        <p:tav tm="100000">
                                          <p:val>
                                            <p:strVal val="#ppt_h"/>
                                          </p:val>
                                        </p:tav>
                                      </p:tavLst>
                                    </p:anim>
                                    <p:anim calcmode="lin" valueType="num">
                                      <p:cBhvr>
                                        <p:cTn id="21" dur="1000" fill="hold"/>
                                        <p:tgtEl>
                                          <p:spTgt spid="16393"/>
                                        </p:tgtEl>
                                        <p:attrNameLst>
                                          <p:attrName>style.rotation</p:attrName>
                                        </p:attrNameLst>
                                      </p:cBhvr>
                                      <p:tavLst>
                                        <p:tav tm="0">
                                          <p:val>
                                            <p:fltVal val="360"/>
                                          </p:val>
                                        </p:tav>
                                        <p:tav tm="100000">
                                          <p:val>
                                            <p:fltVal val="0"/>
                                          </p:val>
                                        </p:tav>
                                      </p:tavLst>
                                    </p:anim>
                                    <p:animEffect transition="in" filter="fade">
                                      <p:cBhvr>
                                        <p:cTn id="22" dur="1000"/>
                                        <p:tgtEl>
                                          <p:spTgt spid="16393"/>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4.72222E-6 -4.38483E-6 C 0.01337 0.00046 0.02657 0.00046 0.03994 0.00162 C 0.04375 0.00185 0.05018 0.00925 0.05191 0.01064 C 0.05712 0.01526 0.06337 0.01943 0.06806 0.02475 C 0.07674 0.03492 0.08421 0.04764 0.09063 0.06036 C 0.09514 0.06915 0.0941 0.06198 0.09723 0.071 C 0.09844 0.07447 0.1 0.08164 0.1 0.08164 C 0.09775 0.1161 0.1066 0.15657 0.09202 0.1864 C 0.09115 0.1908 0.08994 0.20236 0.08803 0.20606 C 0.08629 0.20953 0.08351 0.21184 0.08125 0.21485 C 0.07987 0.2167 0.07726 0.22017 0.07726 0.22017 C 0.07483 0.23081 0.06789 0.23173 0.06129 0.23612 C 0.05869 0.23774 0.0573 0.24168 0.05469 0.24329 C 0.04375 0.25069 0.02934 0.25162 0.01737 0.25393 C 0.00452 0.25625 -0.00833 0.25879 -0.02135 0.2611 C -0.02934 0.26018 -0.03802 0.2618 -0.04531 0.2574 C -0.05329 0.25254 -0.06354 0.24052 -0.07204 0.23798 C -0.07638 0.23682 -0.0809 0.23682 -0.08541 0.23612 C -0.08993 0.23011 -0.09531 0.22294 -0.10138 0.22017 C -0.11406 0.20328 -0.11701 0.19958 -0.12274 0.17761 C -0.12222 0.14084 -0.12222 0.10407 -0.12135 0.0673 C -0.12135 0.06452 -0.11788 0.05689 -0.11736 0.05504 C -0.10486 0.01064 -0.07447 -0.00092 -0.04131 -0.00532 C -0.02986 -0.00486 -0.01822 -0.00601 -0.00677 -0.0037 C -0.00538 -0.00347 -0.00798 0.00162 -0.00798 0.00162 " pathEditMode="relative" ptsTypes="ffffffffffffffffffffffffA">
                                      <p:cBhvr>
                                        <p:cTn id="2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p:bldP spid="163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ChangeArrowheads="1"/>
          </p:cNvSpPr>
          <p:nvPr/>
        </p:nvSpPr>
        <p:spPr bwMode="auto">
          <a:xfrm>
            <a:off x="179388" y="1341438"/>
            <a:ext cx="8734425" cy="4899025"/>
          </a:xfrm>
          <a:prstGeom prst="rect">
            <a:avLst/>
          </a:prstGeom>
          <a:noFill/>
          <a:ln w="9525">
            <a:noFill/>
            <a:miter lim="800000"/>
            <a:headEnd/>
            <a:tailEnd/>
          </a:ln>
        </p:spPr>
        <p:txBody>
          <a:bodyPr anchor="ctr">
            <a:spAutoFit/>
          </a:bodyPr>
          <a:lstStyle/>
          <a:p>
            <a:pPr>
              <a:buFontTx/>
              <a:buChar char="•"/>
              <a:tabLst>
                <a:tab pos="685800" algn="l"/>
              </a:tabLst>
            </a:pPr>
            <a:r>
              <a:rPr lang="he-IL" sz="2400"/>
              <a:t> אנשים ישנים בממוצע שליש מחייהם</a:t>
            </a:r>
          </a:p>
          <a:p>
            <a:pPr>
              <a:tabLst>
                <a:tab pos="685800" algn="l"/>
              </a:tabLst>
            </a:pPr>
            <a:endParaRPr lang="he-IL" sz="1400"/>
          </a:p>
          <a:p>
            <a:pPr>
              <a:buFontTx/>
              <a:buChar char="•"/>
              <a:tabLst>
                <a:tab pos="685800" algn="l"/>
              </a:tabLst>
            </a:pPr>
            <a:r>
              <a:rPr lang="he-IL" sz="2400" b="0"/>
              <a:t> חסך בשינה גורם ל-3 בעיות מרכזיות:</a:t>
            </a:r>
            <a:endParaRPr lang="en-US" sz="2400" b="0"/>
          </a:p>
          <a:p>
            <a:pPr>
              <a:tabLst>
                <a:tab pos="685800" algn="l"/>
              </a:tabLst>
            </a:pPr>
            <a:r>
              <a:rPr lang="he-IL" sz="2400" b="0"/>
              <a:t>הפרעות קוגניטיביות (הכרתיות) זכרון, </a:t>
            </a:r>
            <a:r>
              <a:rPr lang="he-IL" sz="2400"/>
              <a:t>ריכוז</a:t>
            </a:r>
            <a:endParaRPr lang="en-US" sz="2400" b="0"/>
          </a:p>
          <a:p>
            <a:pPr>
              <a:tabLst>
                <a:tab pos="685800" algn="l"/>
              </a:tabLst>
            </a:pPr>
            <a:r>
              <a:rPr lang="he-IL" sz="2400" b="0"/>
              <a:t>הפרעות רגשיות:  עצבות, תוקפנות, רגישות יתר, פגיעות  -  </a:t>
            </a:r>
            <a:r>
              <a:rPr lang="en-US" sz="2400" b="0"/>
              <a:t>Touchy</a:t>
            </a:r>
          </a:p>
          <a:p>
            <a:pPr>
              <a:tabLst>
                <a:tab pos="685800" algn="l"/>
              </a:tabLst>
            </a:pPr>
            <a:r>
              <a:rPr lang="he-IL" sz="2400" b="0"/>
              <a:t>אדם שלא ישן מעל 72 שעות ברציפות מתחיל לסבול מתופעות פסיכוטיות - בעיקר הזיות:</a:t>
            </a:r>
            <a:br>
              <a:rPr lang="he-IL" sz="2400" b="0"/>
            </a:br>
            <a:r>
              <a:rPr lang="he-IL" sz="2400" b="0"/>
              <a:t>-	 ויזואליות    =    חזותיות</a:t>
            </a:r>
            <a:br>
              <a:rPr lang="he-IL" sz="2400" b="0"/>
            </a:br>
            <a:r>
              <a:rPr lang="he-IL" sz="2400" b="0"/>
              <a:t>-	אודיטוריות  =    שמיעתיות</a:t>
            </a:r>
          </a:p>
          <a:p>
            <a:pPr>
              <a:tabLst>
                <a:tab pos="685800" algn="l"/>
              </a:tabLst>
            </a:pPr>
            <a:endParaRPr lang="en-US" sz="2400" b="0"/>
          </a:p>
          <a:p>
            <a:pPr>
              <a:buFontTx/>
              <a:buChar char="•"/>
              <a:tabLst>
                <a:tab pos="685800" algn="l"/>
              </a:tabLst>
            </a:pPr>
            <a:r>
              <a:rPr lang="en-US" sz="2400"/>
              <a:t> </a:t>
            </a:r>
            <a:r>
              <a:rPr lang="he-IL" sz="2400"/>
              <a:t>הפסיכולוגיה ממפה כיום שני סוגים של טיפוסים:</a:t>
            </a:r>
          </a:p>
          <a:p>
            <a:pPr>
              <a:tabLst>
                <a:tab pos="685800" algn="l"/>
              </a:tabLst>
            </a:pPr>
            <a:endParaRPr lang="en-US" sz="1400" b="0"/>
          </a:p>
          <a:p>
            <a:pPr>
              <a:tabLst>
                <a:tab pos="685800" algn="l"/>
              </a:tabLst>
            </a:pPr>
            <a:r>
              <a:rPr lang="he-IL" sz="2400" b="0"/>
              <a:t>                    א. טיפוס קצר שינה   -   בדרך כלל טיפוס יום</a:t>
            </a:r>
          </a:p>
          <a:p>
            <a:pPr>
              <a:tabLst>
                <a:tab pos="685800" algn="l"/>
              </a:tabLst>
            </a:pPr>
            <a:r>
              <a:rPr lang="he-IL" sz="2400" b="0"/>
              <a:t>                    ב. טיפוס ארוך שינה  -   בדרך כלל טיפוס לילה </a:t>
            </a:r>
          </a:p>
        </p:txBody>
      </p:sp>
      <p:grpSp>
        <p:nvGrpSpPr>
          <p:cNvPr id="3075" name="Group 17"/>
          <p:cNvGrpSpPr>
            <a:grpSpLocks/>
          </p:cNvGrpSpPr>
          <p:nvPr/>
        </p:nvGrpSpPr>
        <p:grpSpPr bwMode="auto">
          <a:xfrm>
            <a:off x="0" y="0"/>
            <a:ext cx="9144000" cy="6858000"/>
            <a:chOff x="0" y="0"/>
            <a:chExt cx="5760" cy="4320"/>
          </a:xfrm>
        </p:grpSpPr>
        <p:sp>
          <p:nvSpPr>
            <p:cNvPr id="3080" name="Line 7"/>
            <p:cNvSpPr>
              <a:spLocks noChangeShapeType="1"/>
            </p:cNvSpPr>
            <p:nvPr/>
          </p:nvSpPr>
          <p:spPr bwMode="auto">
            <a:xfrm>
              <a:off x="0" y="4065"/>
              <a:ext cx="5760" cy="0"/>
            </a:xfrm>
            <a:prstGeom prst="line">
              <a:avLst/>
            </a:prstGeom>
            <a:noFill/>
            <a:ln w="9525">
              <a:solidFill>
                <a:schemeClr val="tx1"/>
              </a:solidFill>
              <a:round/>
              <a:headEnd/>
              <a:tailEnd/>
            </a:ln>
          </p:spPr>
          <p:txBody>
            <a:bodyPr/>
            <a:lstStyle/>
            <a:p>
              <a:endParaRPr lang="he-IL"/>
            </a:p>
          </p:txBody>
        </p:sp>
        <p:sp>
          <p:nvSpPr>
            <p:cNvPr id="3081" name="Line 8"/>
            <p:cNvSpPr>
              <a:spLocks noChangeShapeType="1"/>
            </p:cNvSpPr>
            <p:nvPr/>
          </p:nvSpPr>
          <p:spPr bwMode="auto">
            <a:xfrm>
              <a:off x="0" y="255"/>
              <a:ext cx="5760" cy="0"/>
            </a:xfrm>
            <a:prstGeom prst="line">
              <a:avLst/>
            </a:prstGeom>
            <a:noFill/>
            <a:ln w="9525">
              <a:solidFill>
                <a:schemeClr val="tx1"/>
              </a:solidFill>
              <a:round/>
              <a:headEnd/>
              <a:tailEnd/>
            </a:ln>
          </p:spPr>
          <p:txBody>
            <a:bodyPr/>
            <a:lstStyle/>
            <a:p>
              <a:endParaRPr lang="he-IL"/>
            </a:p>
          </p:txBody>
        </p:sp>
        <p:sp>
          <p:nvSpPr>
            <p:cNvPr id="3082" name="Text Box 15"/>
            <p:cNvSpPr txBox="1">
              <a:spLocks noChangeArrowheads="1"/>
            </p:cNvSpPr>
            <p:nvPr/>
          </p:nvSpPr>
          <p:spPr bwMode="auto">
            <a:xfrm>
              <a:off x="0" y="4089"/>
              <a:ext cx="5602" cy="231"/>
            </a:xfrm>
            <a:prstGeom prst="rect">
              <a:avLst/>
            </a:prstGeom>
            <a:noFill/>
            <a:ln w="9525">
              <a:noFill/>
              <a:miter lim="800000"/>
              <a:headEnd/>
              <a:tailEnd/>
            </a:ln>
          </p:spPr>
          <p:txBody>
            <a:bodyPr>
              <a:spAutoFit/>
            </a:bodyPr>
            <a:lstStyle/>
            <a:p>
              <a:pPr algn="ctr">
                <a:spcBef>
                  <a:spcPct val="50000"/>
                </a:spcBef>
              </a:pPr>
              <a:r>
                <a:rPr lang="he-IL" dirty="0"/>
                <a:t>ד"ר קרן אור חן, אוניברסיטת חיפה © </a:t>
              </a:r>
              <a:r>
                <a:rPr lang="he-IL" dirty="0" smtClean="0"/>
                <a:t>2018 </a:t>
              </a:r>
              <a:endParaRPr lang="en-US" dirty="0"/>
            </a:p>
          </p:txBody>
        </p:sp>
        <p:sp>
          <p:nvSpPr>
            <p:cNvPr id="3083" name="Text Box 16"/>
            <p:cNvSpPr txBox="1">
              <a:spLocks noChangeArrowheads="1"/>
            </p:cNvSpPr>
            <p:nvPr/>
          </p:nvSpPr>
          <p:spPr bwMode="auto">
            <a:xfrm>
              <a:off x="4128" y="0"/>
              <a:ext cx="1632" cy="231"/>
            </a:xfrm>
            <a:prstGeom prst="rect">
              <a:avLst/>
            </a:prstGeom>
            <a:noFill/>
            <a:ln w="9525">
              <a:noFill/>
              <a:miter lim="800000"/>
              <a:headEnd/>
              <a:tailEnd/>
            </a:ln>
          </p:spPr>
          <p:txBody>
            <a:bodyPr>
              <a:spAutoFit/>
            </a:bodyPr>
            <a:lstStyle/>
            <a:p>
              <a:pPr>
                <a:spcBef>
                  <a:spcPct val="50000"/>
                </a:spcBef>
              </a:pPr>
              <a:r>
                <a:rPr lang="he-IL"/>
                <a:t>מבוא</a:t>
              </a:r>
              <a:endParaRPr lang="en-US"/>
            </a:p>
          </p:txBody>
        </p:sp>
      </p:grpSp>
      <p:sp>
        <p:nvSpPr>
          <p:cNvPr id="3091" name="Text Box 19"/>
          <p:cNvSpPr txBox="1">
            <a:spLocks noChangeArrowheads="1"/>
          </p:cNvSpPr>
          <p:nvPr/>
        </p:nvSpPr>
        <p:spPr bwMode="auto">
          <a:xfrm>
            <a:off x="4067175" y="549275"/>
            <a:ext cx="1223963" cy="641350"/>
          </a:xfrm>
          <a:prstGeom prst="rect">
            <a:avLst/>
          </a:prstGeom>
          <a:noFill/>
          <a:ln w="9525">
            <a:noFill/>
            <a:miter lim="800000"/>
            <a:headEnd/>
            <a:tailEnd/>
          </a:ln>
        </p:spPr>
        <p:txBody>
          <a:bodyPr>
            <a:spAutoFit/>
          </a:bodyPr>
          <a:lstStyle/>
          <a:p>
            <a:pPr>
              <a:spcBef>
                <a:spcPct val="50000"/>
              </a:spcBef>
            </a:pPr>
            <a:r>
              <a:rPr lang="he-IL" sz="3600"/>
              <a:t>מבוא</a:t>
            </a:r>
            <a:endParaRPr lang="en-US"/>
          </a:p>
        </p:txBody>
      </p:sp>
      <p:grpSp>
        <p:nvGrpSpPr>
          <p:cNvPr id="4" name="Group 28"/>
          <p:cNvGrpSpPr>
            <a:grpSpLocks/>
          </p:cNvGrpSpPr>
          <p:nvPr/>
        </p:nvGrpSpPr>
        <p:grpSpPr bwMode="auto">
          <a:xfrm>
            <a:off x="179388" y="549275"/>
            <a:ext cx="2089150" cy="2087563"/>
            <a:chOff x="113" y="346"/>
            <a:chExt cx="1316" cy="1315"/>
          </a:xfrm>
        </p:grpSpPr>
        <p:pic>
          <p:nvPicPr>
            <p:cNvPr id="2" name="Picture 23" descr="MP900431683[1]"/>
            <p:cNvPicPr>
              <a:picLocks noChangeAspect="1" noChangeArrowheads="1"/>
            </p:cNvPicPr>
            <p:nvPr/>
          </p:nvPicPr>
          <p:blipFill>
            <a:blip r:embed="rId4" cstate="print"/>
            <a:srcRect/>
            <a:stretch>
              <a:fillRect/>
            </a:stretch>
          </p:blipFill>
          <p:spPr bwMode="auto">
            <a:xfrm>
              <a:off x="158" y="391"/>
              <a:ext cx="1195" cy="1270"/>
            </a:xfrm>
            <a:prstGeom prst="rect">
              <a:avLst/>
            </a:prstGeom>
            <a:solidFill>
              <a:schemeClr val="accent1"/>
            </a:solidFill>
            <a:ln w="9525">
              <a:noFill/>
              <a:miter lim="800000"/>
              <a:headEnd/>
              <a:tailEnd/>
            </a:ln>
          </p:spPr>
        </p:pic>
        <p:sp useBgFill="1">
          <p:nvSpPr>
            <p:cNvPr id="3079" name="Freeform 27"/>
            <p:cNvSpPr>
              <a:spLocks/>
            </p:cNvSpPr>
            <p:nvPr/>
          </p:nvSpPr>
          <p:spPr bwMode="auto">
            <a:xfrm>
              <a:off x="113" y="346"/>
              <a:ext cx="1316" cy="949"/>
            </a:xfrm>
            <a:custGeom>
              <a:avLst/>
              <a:gdLst>
                <a:gd name="T0" fmla="*/ 1273 w 1221"/>
                <a:gd name="T1" fmla="*/ 896 h 918"/>
                <a:gd name="T2" fmla="*/ 1173 w 1221"/>
                <a:gd name="T3" fmla="*/ 905 h 918"/>
                <a:gd name="T4" fmla="*/ 1066 w 1221"/>
                <a:gd name="T5" fmla="*/ 787 h 918"/>
                <a:gd name="T6" fmla="*/ 1005 w 1221"/>
                <a:gd name="T7" fmla="*/ 749 h 918"/>
                <a:gd name="T8" fmla="*/ 936 w 1221"/>
                <a:gd name="T9" fmla="*/ 757 h 918"/>
                <a:gd name="T10" fmla="*/ 912 w 1221"/>
                <a:gd name="T11" fmla="*/ 764 h 918"/>
                <a:gd name="T12" fmla="*/ 904 w 1221"/>
                <a:gd name="T13" fmla="*/ 742 h 918"/>
                <a:gd name="T14" fmla="*/ 958 w 1221"/>
                <a:gd name="T15" fmla="*/ 669 h 918"/>
                <a:gd name="T16" fmla="*/ 989 w 1221"/>
                <a:gd name="T17" fmla="*/ 485 h 918"/>
                <a:gd name="T18" fmla="*/ 912 w 1221"/>
                <a:gd name="T19" fmla="*/ 316 h 918"/>
                <a:gd name="T20" fmla="*/ 552 w 1221"/>
                <a:gd name="T21" fmla="*/ 338 h 918"/>
                <a:gd name="T22" fmla="*/ 483 w 1221"/>
                <a:gd name="T23" fmla="*/ 375 h 918"/>
                <a:gd name="T24" fmla="*/ 498 w 1221"/>
                <a:gd name="T25" fmla="*/ 220 h 918"/>
                <a:gd name="T26" fmla="*/ 514 w 1221"/>
                <a:gd name="T27" fmla="*/ 177 h 918"/>
                <a:gd name="T28" fmla="*/ 537 w 1221"/>
                <a:gd name="T29" fmla="*/ 169 h 918"/>
                <a:gd name="T30" fmla="*/ 675 w 1221"/>
                <a:gd name="T31" fmla="*/ 191 h 918"/>
                <a:gd name="T32" fmla="*/ 682 w 1221"/>
                <a:gd name="T33" fmla="*/ 169 h 918"/>
                <a:gd name="T34" fmla="*/ 591 w 1221"/>
                <a:gd name="T35" fmla="*/ 36 h 918"/>
                <a:gd name="T36" fmla="*/ 352 w 1221"/>
                <a:gd name="T37" fmla="*/ 66 h 918"/>
                <a:gd name="T38" fmla="*/ 307 w 1221"/>
                <a:gd name="T39" fmla="*/ 125 h 918"/>
                <a:gd name="T40" fmla="*/ 300 w 1221"/>
                <a:gd name="T41" fmla="*/ 257 h 918"/>
                <a:gd name="T42" fmla="*/ 283 w 1221"/>
                <a:gd name="T43" fmla="*/ 272 h 918"/>
                <a:gd name="T44" fmla="*/ 276 w 1221"/>
                <a:gd name="T45" fmla="*/ 294 h 918"/>
                <a:gd name="T46" fmla="*/ 231 w 1221"/>
                <a:gd name="T47" fmla="*/ 324 h 918"/>
                <a:gd name="T48" fmla="*/ 214 w 1221"/>
                <a:gd name="T49" fmla="*/ 508 h 918"/>
                <a:gd name="T50" fmla="*/ 192 w 1221"/>
                <a:gd name="T51" fmla="*/ 581 h 918"/>
                <a:gd name="T52" fmla="*/ 162 w 1221"/>
                <a:gd name="T53" fmla="*/ 735 h 918"/>
                <a:gd name="T54" fmla="*/ 115 w 1221"/>
                <a:gd name="T55" fmla="*/ 764 h 918"/>
                <a:gd name="T56" fmla="*/ 77 w 1221"/>
                <a:gd name="T57" fmla="*/ 787 h 918"/>
                <a:gd name="T58" fmla="*/ 15 w 1221"/>
                <a:gd name="T59" fmla="*/ 830 h 918"/>
                <a:gd name="T60" fmla="*/ 24 w 1221"/>
                <a:gd name="T61" fmla="*/ 676 h 918"/>
                <a:gd name="T62" fmla="*/ 31 w 1221"/>
                <a:gd name="T63" fmla="*/ 36 h 918"/>
                <a:gd name="T64" fmla="*/ 108 w 1221"/>
                <a:gd name="T65" fmla="*/ 29 h 918"/>
                <a:gd name="T66" fmla="*/ 153 w 1221"/>
                <a:gd name="T67" fmla="*/ 14 h 918"/>
                <a:gd name="T68" fmla="*/ 1196 w 1221"/>
                <a:gd name="T69" fmla="*/ 22 h 918"/>
                <a:gd name="T70" fmla="*/ 1242 w 1221"/>
                <a:gd name="T71" fmla="*/ 36 h 918"/>
                <a:gd name="T72" fmla="*/ 1280 w 1221"/>
                <a:gd name="T73" fmla="*/ 29 h 918"/>
                <a:gd name="T74" fmla="*/ 1288 w 1221"/>
                <a:gd name="T75" fmla="*/ 7 h 918"/>
                <a:gd name="T76" fmla="*/ 1273 w 1221"/>
                <a:gd name="T77" fmla="*/ 213 h 918"/>
                <a:gd name="T78" fmla="*/ 1296 w 1221"/>
                <a:gd name="T79" fmla="*/ 853 h 918"/>
                <a:gd name="T80" fmla="*/ 1303 w 1221"/>
                <a:gd name="T81" fmla="*/ 912 h 918"/>
                <a:gd name="T82" fmla="*/ 1311 w 1221"/>
                <a:gd name="T83" fmla="*/ 933 h 918"/>
                <a:gd name="T84" fmla="*/ 1273 w 1221"/>
                <a:gd name="T85" fmla="*/ 896 h 9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21"/>
                <a:gd name="T130" fmla="*/ 0 h 918"/>
                <a:gd name="T131" fmla="*/ 1221 w 1221"/>
                <a:gd name="T132" fmla="*/ 918 h 91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21" h="918">
                  <a:moveTo>
                    <a:pt x="1181" y="867"/>
                  </a:moveTo>
                  <a:cubicBezTo>
                    <a:pt x="1122" y="888"/>
                    <a:pt x="1153" y="884"/>
                    <a:pt x="1088" y="875"/>
                  </a:cubicBezTo>
                  <a:cubicBezTo>
                    <a:pt x="1073" y="795"/>
                    <a:pt x="1043" y="812"/>
                    <a:pt x="989" y="761"/>
                  </a:cubicBezTo>
                  <a:cubicBezTo>
                    <a:pt x="967" y="740"/>
                    <a:pt x="963" y="733"/>
                    <a:pt x="932" y="725"/>
                  </a:cubicBezTo>
                  <a:cubicBezTo>
                    <a:pt x="911" y="727"/>
                    <a:pt x="889" y="729"/>
                    <a:pt x="868" y="732"/>
                  </a:cubicBezTo>
                  <a:cubicBezTo>
                    <a:pt x="860" y="733"/>
                    <a:pt x="853" y="742"/>
                    <a:pt x="846" y="739"/>
                  </a:cubicBezTo>
                  <a:cubicBezTo>
                    <a:pt x="839" y="736"/>
                    <a:pt x="841" y="725"/>
                    <a:pt x="839" y="718"/>
                  </a:cubicBezTo>
                  <a:cubicBezTo>
                    <a:pt x="849" y="689"/>
                    <a:pt x="872" y="672"/>
                    <a:pt x="889" y="647"/>
                  </a:cubicBezTo>
                  <a:cubicBezTo>
                    <a:pt x="904" y="588"/>
                    <a:pt x="902" y="528"/>
                    <a:pt x="918" y="469"/>
                  </a:cubicBezTo>
                  <a:cubicBezTo>
                    <a:pt x="912" y="395"/>
                    <a:pt x="924" y="331"/>
                    <a:pt x="846" y="306"/>
                  </a:cubicBezTo>
                  <a:cubicBezTo>
                    <a:pt x="735" y="315"/>
                    <a:pt x="623" y="320"/>
                    <a:pt x="512" y="327"/>
                  </a:cubicBezTo>
                  <a:cubicBezTo>
                    <a:pt x="464" y="359"/>
                    <a:pt x="486" y="349"/>
                    <a:pt x="448" y="363"/>
                  </a:cubicBezTo>
                  <a:cubicBezTo>
                    <a:pt x="407" y="319"/>
                    <a:pt x="439" y="258"/>
                    <a:pt x="462" y="213"/>
                  </a:cubicBezTo>
                  <a:cubicBezTo>
                    <a:pt x="469" y="200"/>
                    <a:pt x="467" y="182"/>
                    <a:pt x="477" y="171"/>
                  </a:cubicBezTo>
                  <a:cubicBezTo>
                    <a:pt x="482" y="166"/>
                    <a:pt x="491" y="166"/>
                    <a:pt x="498" y="163"/>
                  </a:cubicBezTo>
                  <a:cubicBezTo>
                    <a:pt x="554" y="203"/>
                    <a:pt x="520" y="193"/>
                    <a:pt x="626" y="185"/>
                  </a:cubicBezTo>
                  <a:cubicBezTo>
                    <a:pt x="628" y="178"/>
                    <a:pt x="633" y="171"/>
                    <a:pt x="633" y="163"/>
                  </a:cubicBezTo>
                  <a:cubicBezTo>
                    <a:pt x="633" y="52"/>
                    <a:pt x="629" y="66"/>
                    <a:pt x="548" y="35"/>
                  </a:cubicBezTo>
                  <a:cubicBezTo>
                    <a:pt x="442" y="40"/>
                    <a:pt x="398" y="19"/>
                    <a:pt x="327" y="64"/>
                  </a:cubicBezTo>
                  <a:cubicBezTo>
                    <a:pt x="311" y="88"/>
                    <a:pt x="294" y="93"/>
                    <a:pt x="285" y="121"/>
                  </a:cubicBezTo>
                  <a:cubicBezTo>
                    <a:pt x="283" y="164"/>
                    <a:pt x="285" y="207"/>
                    <a:pt x="278" y="249"/>
                  </a:cubicBezTo>
                  <a:cubicBezTo>
                    <a:pt x="277" y="256"/>
                    <a:pt x="267" y="257"/>
                    <a:pt x="263" y="263"/>
                  </a:cubicBezTo>
                  <a:cubicBezTo>
                    <a:pt x="259" y="269"/>
                    <a:pt x="261" y="279"/>
                    <a:pt x="256" y="284"/>
                  </a:cubicBezTo>
                  <a:cubicBezTo>
                    <a:pt x="244" y="296"/>
                    <a:pt x="214" y="313"/>
                    <a:pt x="214" y="313"/>
                  </a:cubicBezTo>
                  <a:cubicBezTo>
                    <a:pt x="193" y="403"/>
                    <a:pt x="215" y="301"/>
                    <a:pt x="199" y="491"/>
                  </a:cubicBezTo>
                  <a:cubicBezTo>
                    <a:pt x="197" y="516"/>
                    <a:pt x="178" y="562"/>
                    <a:pt x="178" y="562"/>
                  </a:cubicBezTo>
                  <a:cubicBezTo>
                    <a:pt x="176" y="585"/>
                    <a:pt x="183" y="682"/>
                    <a:pt x="150" y="711"/>
                  </a:cubicBezTo>
                  <a:cubicBezTo>
                    <a:pt x="137" y="722"/>
                    <a:pt x="119" y="726"/>
                    <a:pt x="107" y="739"/>
                  </a:cubicBezTo>
                  <a:cubicBezTo>
                    <a:pt x="88" y="760"/>
                    <a:pt x="100" y="752"/>
                    <a:pt x="71" y="761"/>
                  </a:cubicBezTo>
                  <a:cubicBezTo>
                    <a:pt x="51" y="781"/>
                    <a:pt x="34" y="785"/>
                    <a:pt x="14" y="803"/>
                  </a:cubicBezTo>
                  <a:cubicBezTo>
                    <a:pt x="0" y="762"/>
                    <a:pt x="18" y="693"/>
                    <a:pt x="22" y="654"/>
                  </a:cubicBezTo>
                  <a:cubicBezTo>
                    <a:pt x="24" y="448"/>
                    <a:pt x="3" y="240"/>
                    <a:pt x="29" y="35"/>
                  </a:cubicBezTo>
                  <a:cubicBezTo>
                    <a:pt x="32" y="11"/>
                    <a:pt x="77" y="32"/>
                    <a:pt x="100" y="28"/>
                  </a:cubicBezTo>
                  <a:cubicBezTo>
                    <a:pt x="115" y="25"/>
                    <a:pt x="142" y="14"/>
                    <a:pt x="142" y="14"/>
                  </a:cubicBezTo>
                  <a:cubicBezTo>
                    <a:pt x="465" y="16"/>
                    <a:pt x="787" y="14"/>
                    <a:pt x="1110" y="21"/>
                  </a:cubicBezTo>
                  <a:cubicBezTo>
                    <a:pt x="1125" y="21"/>
                    <a:pt x="1152" y="35"/>
                    <a:pt x="1152" y="35"/>
                  </a:cubicBezTo>
                  <a:cubicBezTo>
                    <a:pt x="1164" y="33"/>
                    <a:pt x="1178" y="35"/>
                    <a:pt x="1188" y="28"/>
                  </a:cubicBezTo>
                  <a:cubicBezTo>
                    <a:pt x="1194" y="24"/>
                    <a:pt x="1195" y="0"/>
                    <a:pt x="1195" y="7"/>
                  </a:cubicBezTo>
                  <a:cubicBezTo>
                    <a:pt x="1195" y="73"/>
                    <a:pt x="1185" y="140"/>
                    <a:pt x="1181" y="206"/>
                  </a:cubicBezTo>
                  <a:cubicBezTo>
                    <a:pt x="1186" y="365"/>
                    <a:pt x="1161" y="695"/>
                    <a:pt x="1202" y="825"/>
                  </a:cubicBezTo>
                  <a:cubicBezTo>
                    <a:pt x="1204" y="844"/>
                    <a:pt x="1206" y="863"/>
                    <a:pt x="1209" y="882"/>
                  </a:cubicBezTo>
                  <a:cubicBezTo>
                    <a:pt x="1210" y="889"/>
                    <a:pt x="1221" y="898"/>
                    <a:pt x="1216" y="903"/>
                  </a:cubicBezTo>
                  <a:cubicBezTo>
                    <a:pt x="1201" y="918"/>
                    <a:pt x="1190" y="885"/>
                    <a:pt x="1181" y="867"/>
                  </a:cubicBezTo>
                  <a:close/>
                </a:path>
              </a:pathLst>
            </a:custGeom>
            <a:ln w="9525">
              <a:noFill/>
              <a:round/>
              <a:headEnd/>
              <a:tailEnd/>
            </a:ln>
          </p:spPr>
          <p:txBody>
            <a:bodyPr/>
            <a:lstStyle/>
            <a:p>
              <a:endParaRPr lang="he-I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91"/>
                                        </p:tgtEl>
                                        <p:attrNameLst>
                                          <p:attrName>style.visibility</p:attrName>
                                        </p:attrNameLst>
                                      </p:cBhvr>
                                      <p:to>
                                        <p:strVal val="visible"/>
                                      </p:to>
                                    </p:set>
                                    <p:animEffect transition="in" filter="blinds(horizontal)">
                                      <p:cBhvr>
                                        <p:cTn id="7" dur="500"/>
                                        <p:tgtEl>
                                          <p:spTgt spid="3091"/>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plus(in)">
                                      <p:cBhvr>
                                        <p:cTn id="12" dur="2000"/>
                                        <p:tgtEl>
                                          <p:spTgt spid="3078"/>
                                        </p:tgtEl>
                                      </p:cBhvr>
                                    </p:animEffect>
                                  </p:childTnLst>
                                  <p:subTnLst>
                                    <p:audio>
                                      <p:cMediaNode>
                                        <p:cTn display="0" masterRel="sameClick">
                                          <p:stCondLst>
                                            <p:cond evt="begin" delay="0">
                                              <p:tn val="10"/>
                                            </p:cond>
                                          </p:stCondLst>
                                          <p:endCondLst>
                                            <p:cond evt="onStopAudio" delay="0">
                                              <p:tgtEl>
                                                <p:sldTgt/>
                                              </p:tgtEl>
                                            </p:cond>
                                          </p:endCondLst>
                                        </p:cTn>
                                        <p:tgtEl>
                                          <p:sndTgt r:embed="rId2" name="breeze.wav"/>
                                        </p:tgtEl>
                                      </p:cMediaNode>
                                    </p:audio>
                                  </p:subTnLst>
                                </p:cTn>
                              </p:par>
                            </p:childTnLst>
                          </p:cTn>
                        </p:par>
                      </p:childTnLst>
                    </p:cTn>
                  </p:par>
                  <p:par>
                    <p:cTn id="13" fill="hold">
                      <p:stCondLst>
                        <p:cond delay="indefinite"/>
                      </p:stCondLst>
                      <p:childTnLst>
                        <p:par>
                          <p:cTn id="14" fill="hold">
                            <p:stCondLst>
                              <p:cond delay="0"/>
                            </p:stCondLst>
                            <p:childTnLst>
                              <p:par>
                                <p:cTn id="15" presetID="7"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0-#ppt_w/2"/>
                                          </p:val>
                                        </p:tav>
                                        <p:tav tm="100000">
                                          <p:val>
                                            <p:strVal val="#ppt_x"/>
                                          </p:val>
                                        </p:tav>
                                      </p:tavLst>
                                    </p:anim>
                                    <p:anim calcmode="lin" valueType="num">
                                      <p:cBhvr additive="base">
                                        <p:cTn id="18" dur="20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kultur042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30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916238" y="404813"/>
            <a:ext cx="3455987" cy="641350"/>
          </a:xfrm>
          <a:prstGeom prst="rect">
            <a:avLst/>
          </a:prstGeom>
          <a:noFill/>
          <a:ln w="9525">
            <a:noFill/>
            <a:miter lim="800000"/>
            <a:headEnd/>
            <a:tailEnd/>
          </a:ln>
        </p:spPr>
        <p:txBody>
          <a:bodyPr>
            <a:spAutoFit/>
          </a:bodyPr>
          <a:lstStyle/>
          <a:p>
            <a:pPr algn="ctr">
              <a:spcBef>
                <a:spcPct val="50000"/>
              </a:spcBef>
            </a:pPr>
            <a:r>
              <a:rPr lang="he-IL" sz="3600"/>
              <a:t>טיפוסי שינה</a:t>
            </a:r>
            <a:endParaRPr lang="en-US" sz="3600"/>
          </a:p>
        </p:txBody>
      </p:sp>
      <p:sp>
        <p:nvSpPr>
          <p:cNvPr id="4102" name="Rectangle 6"/>
          <p:cNvSpPr>
            <a:spLocks noChangeArrowheads="1"/>
          </p:cNvSpPr>
          <p:nvPr/>
        </p:nvSpPr>
        <p:spPr bwMode="auto">
          <a:xfrm>
            <a:off x="179388" y="908050"/>
            <a:ext cx="8791575" cy="5629275"/>
          </a:xfrm>
          <a:prstGeom prst="rect">
            <a:avLst/>
          </a:prstGeom>
          <a:noFill/>
          <a:ln w="9525">
            <a:noFill/>
            <a:miter lim="800000"/>
            <a:headEnd/>
            <a:tailEnd/>
          </a:ln>
        </p:spPr>
        <p:txBody>
          <a:bodyPr anchor="ctr">
            <a:spAutoFit/>
          </a:bodyPr>
          <a:lstStyle/>
          <a:p>
            <a:pPr>
              <a:buFontTx/>
              <a:buChar char="•"/>
            </a:pPr>
            <a:r>
              <a:rPr lang="he-IL" sz="2400"/>
              <a:t> </a:t>
            </a:r>
            <a:r>
              <a:rPr lang="he-IL" sz="2400" u="sng"/>
              <a:t>טיפוסים קצרי שינה:</a:t>
            </a:r>
          </a:p>
          <a:p>
            <a:endParaRPr lang="en-US" sz="1400" u="sng"/>
          </a:p>
          <a:p>
            <a:r>
              <a:rPr lang="he-IL" sz="2400" b="0"/>
              <a:t>- טיפוסים שנרדמים מהר</a:t>
            </a:r>
            <a:endParaRPr lang="en-US" sz="2400" b="0"/>
          </a:p>
          <a:p>
            <a:r>
              <a:rPr lang="he-IL" sz="2400" b="0"/>
              <a:t>- ישנים שינה איכותית ועמוקה</a:t>
            </a:r>
            <a:endParaRPr lang="en-US" sz="2400" b="0"/>
          </a:p>
          <a:p>
            <a:r>
              <a:rPr lang="he-IL" sz="2400" b="0"/>
              <a:t>- מתעוררים מהר</a:t>
            </a:r>
            <a:endParaRPr lang="en-US" sz="2400" b="0"/>
          </a:p>
          <a:p>
            <a:r>
              <a:rPr lang="he-IL" sz="2400" b="0"/>
              <a:t>- יותר </a:t>
            </a:r>
            <a:r>
              <a:rPr lang="he-IL" sz="2400"/>
              <a:t>יעילים</a:t>
            </a:r>
            <a:r>
              <a:rPr lang="he-IL" sz="2400" b="0"/>
              <a:t> בתפוקה בעבודה, </a:t>
            </a:r>
            <a:r>
              <a:rPr lang="he-IL" sz="2400"/>
              <a:t>אסרטיביים</a:t>
            </a:r>
            <a:r>
              <a:rPr lang="he-IL" sz="2400" b="0"/>
              <a:t>: בעלי יכולת להגיד לא מבלי להרגיש אשמים.</a:t>
            </a:r>
            <a:endParaRPr lang="en-US" sz="2400" b="0"/>
          </a:p>
          <a:p>
            <a:r>
              <a:rPr lang="he-IL" sz="2400" b="0"/>
              <a:t>- אקסטרוורטים	- מוחצנים</a:t>
            </a:r>
            <a:endParaRPr lang="en-US" sz="2400" b="0"/>
          </a:p>
          <a:p>
            <a:r>
              <a:rPr lang="he-IL" sz="2400" b="0"/>
              <a:t>טיפוסים קצרי שינה הם יותר </a:t>
            </a:r>
            <a:r>
              <a:rPr lang="he-IL" sz="2400"/>
              <a:t>טיפוסי יום</a:t>
            </a:r>
            <a:endParaRPr lang="he-IL" sz="2400" b="0"/>
          </a:p>
          <a:p>
            <a:endParaRPr lang="en-US" sz="1400" b="0"/>
          </a:p>
          <a:p>
            <a:pPr>
              <a:buFontTx/>
              <a:buChar char="•"/>
            </a:pPr>
            <a:r>
              <a:rPr lang="he-IL" sz="2400"/>
              <a:t> </a:t>
            </a:r>
            <a:r>
              <a:rPr lang="he-IL" sz="2400" u="sng"/>
              <a:t>טיפוסים ארוכי שינה:</a:t>
            </a:r>
            <a:endParaRPr lang="en-US" sz="2400" b="0"/>
          </a:p>
          <a:p>
            <a:r>
              <a:rPr lang="he-IL" sz="2400" b="0"/>
              <a:t>- נרדמים לאט</a:t>
            </a:r>
            <a:endParaRPr lang="en-US" sz="2400" b="0"/>
          </a:p>
          <a:p>
            <a:r>
              <a:rPr lang="he-IL" sz="2400" b="0"/>
              <a:t>- ישנים שינה לא רגועה</a:t>
            </a:r>
            <a:endParaRPr lang="en-US" sz="2400" b="0"/>
          </a:p>
          <a:p>
            <a:r>
              <a:rPr lang="he-IL" sz="2400" b="0"/>
              <a:t>- מתעוררים לאט</a:t>
            </a:r>
            <a:endParaRPr lang="en-US" sz="2400" b="0"/>
          </a:p>
          <a:p>
            <a:r>
              <a:rPr lang="he-IL" sz="2400" b="0"/>
              <a:t>- יצירתיים יותר</a:t>
            </a:r>
            <a:endParaRPr lang="en-US" sz="2400" b="0"/>
          </a:p>
          <a:p>
            <a:r>
              <a:rPr lang="he-IL" sz="2400" b="0"/>
              <a:t>- ארוכי שינה הם יותר </a:t>
            </a:r>
            <a:r>
              <a:rPr lang="he-IL" sz="2400"/>
              <a:t>טיפוסי לילה</a:t>
            </a:r>
            <a:r>
              <a:rPr lang="he-IL" sz="2400" b="0"/>
              <a:t>.</a:t>
            </a:r>
            <a:endParaRPr lang="en-US" sz="2400" b="0"/>
          </a:p>
        </p:txBody>
      </p:sp>
      <p:grpSp>
        <p:nvGrpSpPr>
          <p:cNvPr id="4100" name="Group 7"/>
          <p:cNvGrpSpPr>
            <a:grpSpLocks/>
          </p:cNvGrpSpPr>
          <p:nvPr/>
        </p:nvGrpSpPr>
        <p:grpSpPr bwMode="auto">
          <a:xfrm>
            <a:off x="0" y="0"/>
            <a:ext cx="9144000" cy="6858000"/>
            <a:chOff x="0" y="0"/>
            <a:chExt cx="5760" cy="4320"/>
          </a:xfrm>
        </p:grpSpPr>
        <p:sp>
          <p:nvSpPr>
            <p:cNvPr id="4106" name="Line 8"/>
            <p:cNvSpPr>
              <a:spLocks noChangeShapeType="1"/>
            </p:cNvSpPr>
            <p:nvPr/>
          </p:nvSpPr>
          <p:spPr bwMode="auto">
            <a:xfrm>
              <a:off x="0" y="4065"/>
              <a:ext cx="5760" cy="0"/>
            </a:xfrm>
            <a:prstGeom prst="line">
              <a:avLst/>
            </a:prstGeom>
            <a:noFill/>
            <a:ln w="9525">
              <a:solidFill>
                <a:schemeClr val="tx1"/>
              </a:solidFill>
              <a:round/>
              <a:headEnd/>
              <a:tailEnd/>
            </a:ln>
          </p:spPr>
          <p:txBody>
            <a:bodyPr/>
            <a:lstStyle/>
            <a:p>
              <a:endParaRPr lang="he-IL"/>
            </a:p>
          </p:txBody>
        </p:sp>
        <p:sp>
          <p:nvSpPr>
            <p:cNvPr id="4107" name="Line 9"/>
            <p:cNvSpPr>
              <a:spLocks noChangeShapeType="1"/>
            </p:cNvSpPr>
            <p:nvPr/>
          </p:nvSpPr>
          <p:spPr bwMode="auto">
            <a:xfrm>
              <a:off x="0" y="255"/>
              <a:ext cx="5760" cy="0"/>
            </a:xfrm>
            <a:prstGeom prst="line">
              <a:avLst/>
            </a:prstGeom>
            <a:noFill/>
            <a:ln w="9525">
              <a:solidFill>
                <a:schemeClr val="tx1"/>
              </a:solidFill>
              <a:round/>
              <a:headEnd/>
              <a:tailEnd/>
            </a:ln>
          </p:spPr>
          <p:txBody>
            <a:bodyPr/>
            <a:lstStyle/>
            <a:p>
              <a:endParaRPr lang="he-IL"/>
            </a:p>
          </p:txBody>
        </p:sp>
        <p:sp>
          <p:nvSpPr>
            <p:cNvPr id="4108" name="Text Box 15"/>
            <p:cNvSpPr txBox="1">
              <a:spLocks noChangeArrowheads="1"/>
            </p:cNvSpPr>
            <p:nvPr/>
          </p:nvSpPr>
          <p:spPr bwMode="auto">
            <a:xfrm>
              <a:off x="0" y="4089"/>
              <a:ext cx="5602" cy="231"/>
            </a:xfrm>
            <a:prstGeom prst="rect">
              <a:avLst/>
            </a:prstGeom>
            <a:noFill/>
            <a:ln w="9525">
              <a:noFill/>
              <a:miter lim="800000"/>
              <a:headEnd/>
              <a:tailEnd/>
            </a:ln>
          </p:spPr>
          <p:txBody>
            <a:bodyPr>
              <a:spAutoFit/>
            </a:bodyPr>
            <a:lstStyle/>
            <a:p>
              <a:pPr algn="ctr">
                <a:spcBef>
                  <a:spcPct val="50000"/>
                </a:spcBef>
              </a:pPr>
              <a:r>
                <a:rPr lang="he-IL" dirty="0"/>
                <a:t>ד"ר קרן אור חן, אוניברסיטת חיפה © </a:t>
              </a:r>
              <a:r>
                <a:rPr lang="he-IL" dirty="0" smtClean="0"/>
                <a:t>2018 </a:t>
              </a:r>
              <a:endParaRPr lang="en-US" dirty="0"/>
            </a:p>
          </p:txBody>
        </p:sp>
        <p:sp>
          <p:nvSpPr>
            <p:cNvPr id="4109" name="Text Box 11"/>
            <p:cNvSpPr txBox="1">
              <a:spLocks noChangeArrowheads="1"/>
            </p:cNvSpPr>
            <p:nvPr/>
          </p:nvSpPr>
          <p:spPr bwMode="auto">
            <a:xfrm>
              <a:off x="4128" y="0"/>
              <a:ext cx="1632" cy="231"/>
            </a:xfrm>
            <a:prstGeom prst="rect">
              <a:avLst/>
            </a:prstGeom>
            <a:noFill/>
            <a:ln w="9525">
              <a:noFill/>
              <a:miter lim="800000"/>
              <a:headEnd/>
              <a:tailEnd/>
            </a:ln>
          </p:spPr>
          <p:txBody>
            <a:bodyPr>
              <a:spAutoFit/>
            </a:bodyPr>
            <a:lstStyle/>
            <a:p>
              <a:pPr>
                <a:spcBef>
                  <a:spcPct val="50000"/>
                </a:spcBef>
              </a:pPr>
              <a:r>
                <a:rPr lang="he-IL"/>
                <a:t>טיפוסי שינה</a:t>
              </a:r>
              <a:endParaRPr lang="en-US"/>
            </a:p>
          </p:txBody>
        </p:sp>
      </p:grpSp>
      <p:grpSp>
        <p:nvGrpSpPr>
          <p:cNvPr id="4" name="Group 36"/>
          <p:cNvGrpSpPr>
            <a:grpSpLocks/>
          </p:cNvGrpSpPr>
          <p:nvPr/>
        </p:nvGrpSpPr>
        <p:grpSpPr bwMode="auto">
          <a:xfrm>
            <a:off x="468313" y="3500438"/>
            <a:ext cx="3600450" cy="2565400"/>
            <a:chOff x="521" y="2115"/>
            <a:chExt cx="2268" cy="1616"/>
          </a:xfrm>
        </p:grpSpPr>
        <p:pic>
          <p:nvPicPr>
            <p:cNvPr id="2" name="Picture 1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1" y="2160"/>
              <a:ext cx="2268" cy="1571"/>
            </a:xfrm>
            <a:prstGeom prst="rect">
              <a:avLst/>
            </a:prstGeom>
            <a:noFill/>
            <a:ln w="9525">
              <a:noFill/>
              <a:miter lim="800000"/>
              <a:headEnd/>
              <a:tailEnd/>
            </a:ln>
          </p:spPr>
        </p:pic>
        <p:sp>
          <p:nvSpPr>
            <p:cNvPr id="4103" name="Freeform 31"/>
            <p:cNvSpPr>
              <a:spLocks/>
            </p:cNvSpPr>
            <p:nvPr/>
          </p:nvSpPr>
          <p:spPr bwMode="auto">
            <a:xfrm>
              <a:off x="1383" y="2387"/>
              <a:ext cx="99" cy="75"/>
            </a:xfrm>
            <a:custGeom>
              <a:avLst/>
              <a:gdLst>
                <a:gd name="T0" fmla="*/ 19 w 198"/>
                <a:gd name="T1" fmla="*/ 75 h 150"/>
                <a:gd name="T2" fmla="*/ 99 w 198"/>
                <a:gd name="T3" fmla="*/ 51 h 150"/>
                <a:gd name="T4" fmla="*/ 99 w 198"/>
                <a:gd name="T5" fmla="*/ 29 h 150"/>
                <a:gd name="T6" fmla="*/ 49 w 198"/>
                <a:gd name="T7" fmla="*/ 45 h 150"/>
                <a:gd name="T8" fmla="*/ 83 w 198"/>
                <a:gd name="T9" fmla="*/ 0 h 150"/>
                <a:gd name="T10" fmla="*/ 6 w 198"/>
                <a:gd name="T11" fmla="*/ 35 h 150"/>
                <a:gd name="T12" fmla="*/ 0 w 198"/>
                <a:gd name="T13" fmla="*/ 54 h 150"/>
                <a:gd name="T14" fmla="*/ 29 w 198"/>
                <a:gd name="T15" fmla="*/ 38 h 150"/>
                <a:gd name="T16" fmla="*/ 19 w 198"/>
                <a:gd name="T17" fmla="*/ 75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
                <a:gd name="T28" fmla="*/ 0 h 150"/>
                <a:gd name="T29" fmla="*/ 198 w 198"/>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 h="150">
                  <a:moveTo>
                    <a:pt x="38" y="150"/>
                  </a:moveTo>
                  <a:lnTo>
                    <a:pt x="198" y="102"/>
                  </a:lnTo>
                  <a:lnTo>
                    <a:pt x="198" y="59"/>
                  </a:lnTo>
                  <a:lnTo>
                    <a:pt x="97" y="91"/>
                  </a:lnTo>
                  <a:lnTo>
                    <a:pt x="166" y="0"/>
                  </a:lnTo>
                  <a:lnTo>
                    <a:pt x="12" y="70"/>
                  </a:lnTo>
                  <a:lnTo>
                    <a:pt x="0" y="108"/>
                  </a:lnTo>
                  <a:lnTo>
                    <a:pt x="59" y="75"/>
                  </a:lnTo>
                  <a:lnTo>
                    <a:pt x="38" y="150"/>
                  </a:lnTo>
                  <a:close/>
                </a:path>
              </a:pathLst>
            </a:custGeom>
            <a:solidFill>
              <a:srgbClr val="000000"/>
            </a:solidFill>
            <a:ln w="9525">
              <a:noFill/>
              <a:round/>
              <a:headEnd/>
              <a:tailEnd/>
            </a:ln>
          </p:spPr>
          <p:txBody>
            <a:bodyPr/>
            <a:lstStyle/>
            <a:p>
              <a:endParaRPr lang="he-IL"/>
            </a:p>
          </p:txBody>
        </p:sp>
        <p:sp>
          <p:nvSpPr>
            <p:cNvPr id="4104" name="Freeform 32"/>
            <p:cNvSpPr>
              <a:spLocks/>
            </p:cNvSpPr>
            <p:nvPr/>
          </p:nvSpPr>
          <p:spPr bwMode="auto">
            <a:xfrm>
              <a:off x="1519" y="2251"/>
              <a:ext cx="152" cy="101"/>
            </a:xfrm>
            <a:custGeom>
              <a:avLst/>
              <a:gdLst>
                <a:gd name="T0" fmla="*/ 55 w 304"/>
                <a:gd name="T1" fmla="*/ 37 h 203"/>
                <a:gd name="T2" fmla="*/ 8 w 304"/>
                <a:gd name="T3" fmla="*/ 101 h 203"/>
                <a:gd name="T4" fmla="*/ 152 w 304"/>
                <a:gd name="T5" fmla="*/ 88 h 203"/>
                <a:gd name="T6" fmla="*/ 152 w 304"/>
                <a:gd name="T7" fmla="*/ 56 h 203"/>
                <a:gd name="T8" fmla="*/ 72 w 304"/>
                <a:gd name="T9" fmla="*/ 64 h 203"/>
                <a:gd name="T10" fmla="*/ 136 w 304"/>
                <a:gd name="T11" fmla="*/ 0 h 203"/>
                <a:gd name="T12" fmla="*/ 0 w 304"/>
                <a:gd name="T13" fmla="*/ 16 h 203"/>
                <a:gd name="T14" fmla="*/ 5 w 304"/>
                <a:gd name="T15" fmla="*/ 42 h 203"/>
                <a:gd name="T16" fmla="*/ 55 w 304"/>
                <a:gd name="T17" fmla="*/ 37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4"/>
                <a:gd name="T28" fmla="*/ 0 h 203"/>
                <a:gd name="T29" fmla="*/ 304 w 304"/>
                <a:gd name="T30" fmla="*/ 203 h 2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4" h="203">
                  <a:moveTo>
                    <a:pt x="111" y="75"/>
                  </a:moveTo>
                  <a:lnTo>
                    <a:pt x="16" y="203"/>
                  </a:lnTo>
                  <a:lnTo>
                    <a:pt x="304" y="176"/>
                  </a:lnTo>
                  <a:lnTo>
                    <a:pt x="304" y="112"/>
                  </a:lnTo>
                  <a:lnTo>
                    <a:pt x="144" y="128"/>
                  </a:lnTo>
                  <a:lnTo>
                    <a:pt x="271" y="0"/>
                  </a:lnTo>
                  <a:lnTo>
                    <a:pt x="0" y="32"/>
                  </a:lnTo>
                  <a:lnTo>
                    <a:pt x="10" y="85"/>
                  </a:lnTo>
                  <a:lnTo>
                    <a:pt x="111" y="75"/>
                  </a:lnTo>
                  <a:close/>
                </a:path>
              </a:pathLst>
            </a:custGeom>
            <a:solidFill>
              <a:srgbClr val="000000"/>
            </a:solidFill>
            <a:ln w="9525">
              <a:noFill/>
              <a:round/>
              <a:headEnd/>
              <a:tailEnd/>
            </a:ln>
          </p:spPr>
          <p:txBody>
            <a:bodyPr/>
            <a:lstStyle/>
            <a:p>
              <a:endParaRPr lang="he-IL"/>
            </a:p>
          </p:txBody>
        </p:sp>
        <p:sp>
          <p:nvSpPr>
            <p:cNvPr id="4105" name="Freeform 33"/>
            <p:cNvSpPr>
              <a:spLocks/>
            </p:cNvSpPr>
            <p:nvPr/>
          </p:nvSpPr>
          <p:spPr bwMode="auto">
            <a:xfrm>
              <a:off x="1655" y="2115"/>
              <a:ext cx="167" cy="128"/>
            </a:xfrm>
            <a:custGeom>
              <a:avLst/>
              <a:gdLst>
                <a:gd name="T0" fmla="*/ 2 w 336"/>
                <a:gd name="T1" fmla="*/ 128 h 256"/>
                <a:gd name="T2" fmla="*/ 162 w 336"/>
                <a:gd name="T3" fmla="*/ 109 h 256"/>
                <a:gd name="T4" fmla="*/ 167 w 336"/>
                <a:gd name="T5" fmla="*/ 67 h 256"/>
                <a:gd name="T6" fmla="*/ 59 w 336"/>
                <a:gd name="T7" fmla="*/ 77 h 256"/>
                <a:gd name="T8" fmla="*/ 143 w 336"/>
                <a:gd name="T9" fmla="*/ 0 h 256"/>
                <a:gd name="T10" fmla="*/ 0 w 336"/>
                <a:gd name="T11" fmla="*/ 8 h 256"/>
                <a:gd name="T12" fmla="*/ 0 w 336"/>
                <a:gd name="T13" fmla="*/ 48 h 256"/>
                <a:gd name="T14" fmla="*/ 61 w 336"/>
                <a:gd name="T15" fmla="*/ 48 h 256"/>
                <a:gd name="T16" fmla="*/ 2 w 336"/>
                <a:gd name="T17" fmla="*/ 128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256"/>
                <a:gd name="T29" fmla="*/ 336 w 336"/>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256">
                  <a:moveTo>
                    <a:pt x="5" y="256"/>
                  </a:moveTo>
                  <a:lnTo>
                    <a:pt x="325" y="219"/>
                  </a:lnTo>
                  <a:lnTo>
                    <a:pt x="336" y="134"/>
                  </a:lnTo>
                  <a:lnTo>
                    <a:pt x="118" y="154"/>
                  </a:lnTo>
                  <a:lnTo>
                    <a:pt x="288" y="0"/>
                  </a:lnTo>
                  <a:lnTo>
                    <a:pt x="0" y="16"/>
                  </a:lnTo>
                  <a:lnTo>
                    <a:pt x="0" y="96"/>
                  </a:lnTo>
                  <a:lnTo>
                    <a:pt x="123" y="96"/>
                  </a:lnTo>
                  <a:lnTo>
                    <a:pt x="5" y="256"/>
                  </a:lnTo>
                  <a:close/>
                </a:path>
              </a:pathLst>
            </a:custGeom>
            <a:solidFill>
              <a:srgbClr val="000000"/>
            </a:solidFill>
            <a:ln w="9525">
              <a:noFill/>
              <a:round/>
              <a:headEnd/>
              <a:tailEnd/>
            </a:ln>
          </p:spPr>
          <p:txBody>
            <a:bodyPr/>
            <a:lstStyle/>
            <a:p>
              <a:endParaRPr lang="he-I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1000" fill="hold"/>
                                        <p:tgtEl>
                                          <p:spTgt spid="4098"/>
                                        </p:tgtEl>
                                        <p:attrNameLst>
                                          <p:attrName>ppt_x</p:attrName>
                                        </p:attrNameLst>
                                      </p:cBhvr>
                                      <p:tavLst>
                                        <p:tav tm="0">
                                          <p:val>
                                            <p:strVal val="#ppt_x"/>
                                          </p:val>
                                        </p:tav>
                                        <p:tav tm="100000">
                                          <p:val>
                                            <p:strVal val="#ppt_x"/>
                                          </p:val>
                                        </p:tav>
                                      </p:tavLst>
                                    </p:anim>
                                    <p:anim calcmode="lin" valueType="num">
                                      <p:cBhvr additive="base">
                                        <p:cTn id="8" dur="1000" fill="hold"/>
                                        <p:tgtEl>
                                          <p:spTgt spid="409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4102"/>
                                        </p:tgtEl>
                                      </p:cBhvr>
                                    </p:animEffect>
                                    <p:animScale>
                                      <p:cBhvr>
                                        <p:cTn id="13" dur="250" autoRev="1" fill="hold"/>
                                        <p:tgtEl>
                                          <p:spTgt spid="4102"/>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30" presetClass="exit" presetSubtype="0" fill="hold" nodeType="clickEffect">
                                  <p:stCondLst>
                                    <p:cond delay="0"/>
                                  </p:stCondLst>
                                  <p:childTnLst>
                                    <p:animEffect transition="out" filter="fade">
                                      <p:cBhvr>
                                        <p:cTn id="17" dur="800" accel="100000">
                                          <p:stCondLst>
                                            <p:cond delay="200"/>
                                          </p:stCondLst>
                                        </p:cTn>
                                        <p:tgtEl>
                                          <p:spTgt spid="4"/>
                                        </p:tgtEl>
                                      </p:cBhvr>
                                    </p:animEffect>
                                    <p:anim calcmode="lin" valueType="num">
                                      <p:cBhvr>
                                        <p:cTn id="18" dur="800" accel="100000">
                                          <p:stCondLst>
                                            <p:cond delay="200"/>
                                          </p:stCondLst>
                                        </p:cTn>
                                        <p:tgtEl>
                                          <p:spTgt spid="4"/>
                                        </p:tgtEl>
                                        <p:attrNameLst>
                                          <p:attrName>style.rotation</p:attrName>
                                        </p:attrNameLst>
                                      </p:cBhvr>
                                      <p:tavLst>
                                        <p:tav tm="0">
                                          <p:val>
                                            <p:fltVal val="0"/>
                                          </p:val>
                                        </p:tav>
                                        <p:tav tm="100000">
                                          <p:val>
                                            <p:fltVal val="-90"/>
                                          </p:val>
                                        </p:tav>
                                      </p:tavLst>
                                    </p:anim>
                                    <p:anim calcmode="lin" valueType="num">
                                      <p:cBhvr>
                                        <p:cTn id="19" dur="200" decel="100000"/>
                                        <p:tgtEl>
                                          <p:spTgt spid="4"/>
                                        </p:tgtEl>
                                        <p:attrNameLst>
                                          <p:attrName>ppt_x</p:attrName>
                                        </p:attrNameLst>
                                      </p:cBhvr>
                                      <p:tavLst>
                                        <p:tav tm="0">
                                          <p:val>
                                            <p:strVal val="ppt_x"/>
                                          </p:val>
                                        </p:tav>
                                        <p:tav tm="100000">
                                          <p:val>
                                            <p:strVal val="ppt_x-0.05"/>
                                          </p:val>
                                        </p:tav>
                                      </p:tavLst>
                                    </p:anim>
                                    <p:anim calcmode="lin" valueType="num">
                                      <p:cBhvr>
                                        <p:cTn id="20" dur="200" decel="100000"/>
                                        <p:tgtEl>
                                          <p:spTgt spid="4"/>
                                        </p:tgtEl>
                                        <p:attrNameLst>
                                          <p:attrName>ppt_y</p:attrName>
                                        </p:attrNameLst>
                                      </p:cBhvr>
                                      <p:tavLst>
                                        <p:tav tm="0">
                                          <p:val>
                                            <p:strVal val="ppt_y"/>
                                          </p:val>
                                        </p:tav>
                                        <p:tav tm="100000">
                                          <p:val>
                                            <p:strVal val="ppt_y+0.1"/>
                                          </p:val>
                                        </p:tav>
                                      </p:tavLst>
                                    </p:anim>
                                    <p:anim calcmode="lin" valueType="num">
                                      <p:cBhvr>
                                        <p:cTn id="21" dur="800" accel="100000">
                                          <p:stCondLst>
                                            <p:cond delay="200"/>
                                          </p:stCondLst>
                                        </p:cTn>
                                        <p:tgtEl>
                                          <p:spTgt spid="4"/>
                                        </p:tgtEl>
                                        <p:attrNameLst>
                                          <p:attrName>ppt_x</p:attrName>
                                        </p:attrNameLst>
                                      </p:cBhvr>
                                      <p:tavLst>
                                        <p:tav tm="0">
                                          <p:val>
                                            <p:strVal val="ppt_x"/>
                                          </p:val>
                                        </p:tav>
                                        <p:tav tm="100000">
                                          <p:val>
                                            <p:strVal val="ppt_x+0.4+0.05"/>
                                          </p:val>
                                        </p:tav>
                                      </p:tavLst>
                                    </p:anim>
                                    <p:anim calcmode="lin" valueType="num">
                                      <p:cBhvr>
                                        <p:cTn id="22" dur="800" accel="100000">
                                          <p:stCondLst>
                                            <p:cond delay="200"/>
                                          </p:stCondLst>
                                        </p:cTn>
                                        <p:tgtEl>
                                          <p:spTgt spid="4"/>
                                        </p:tgtEl>
                                        <p:attrNameLst>
                                          <p:attrName>ppt_y</p:attrName>
                                        </p:attrNameLst>
                                      </p:cBhvr>
                                      <p:tavLst>
                                        <p:tav tm="0">
                                          <p:val>
                                            <p:strVal val="ppt_y"/>
                                          </p:val>
                                        </p:tav>
                                        <p:tav tm="100000">
                                          <p:val>
                                            <p:strVal val="ppt_y-0.4-0.1"/>
                                          </p:val>
                                        </p:tav>
                                      </p:tavLst>
                                    </p:anim>
                                    <p:set>
                                      <p:cBhvr>
                                        <p:cTn id="23"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SNOR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755650" y="549275"/>
            <a:ext cx="7129463" cy="641350"/>
          </a:xfrm>
          <a:prstGeom prst="rect">
            <a:avLst/>
          </a:prstGeom>
          <a:noFill/>
          <a:ln w="9525">
            <a:noFill/>
            <a:miter lim="800000"/>
            <a:headEnd/>
            <a:tailEnd/>
          </a:ln>
        </p:spPr>
        <p:txBody>
          <a:bodyPr>
            <a:spAutoFit/>
          </a:bodyPr>
          <a:lstStyle/>
          <a:p>
            <a:pPr algn="ctr">
              <a:spcBef>
                <a:spcPct val="50000"/>
              </a:spcBef>
            </a:pPr>
            <a:r>
              <a:rPr lang="he-IL" sz="3600"/>
              <a:t>רשימת טיפים: כיצד לישון יותר טוב?</a:t>
            </a:r>
            <a:endParaRPr lang="en-US" sz="3600"/>
          </a:p>
        </p:txBody>
      </p:sp>
      <p:grpSp>
        <p:nvGrpSpPr>
          <p:cNvPr id="5123" name="Group 6"/>
          <p:cNvGrpSpPr>
            <a:grpSpLocks/>
          </p:cNvGrpSpPr>
          <p:nvPr/>
        </p:nvGrpSpPr>
        <p:grpSpPr bwMode="auto">
          <a:xfrm>
            <a:off x="0" y="0"/>
            <a:ext cx="9144000" cy="6858000"/>
            <a:chOff x="0" y="0"/>
            <a:chExt cx="5760" cy="4320"/>
          </a:xfrm>
        </p:grpSpPr>
        <p:sp>
          <p:nvSpPr>
            <p:cNvPr id="5126" name="Line 7"/>
            <p:cNvSpPr>
              <a:spLocks noChangeShapeType="1"/>
            </p:cNvSpPr>
            <p:nvPr/>
          </p:nvSpPr>
          <p:spPr bwMode="auto">
            <a:xfrm>
              <a:off x="0" y="4065"/>
              <a:ext cx="5760" cy="0"/>
            </a:xfrm>
            <a:prstGeom prst="line">
              <a:avLst/>
            </a:prstGeom>
            <a:noFill/>
            <a:ln w="9525">
              <a:solidFill>
                <a:schemeClr val="tx1"/>
              </a:solidFill>
              <a:round/>
              <a:headEnd/>
              <a:tailEnd/>
            </a:ln>
          </p:spPr>
          <p:txBody>
            <a:bodyPr/>
            <a:lstStyle/>
            <a:p>
              <a:endParaRPr lang="he-IL"/>
            </a:p>
          </p:txBody>
        </p:sp>
        <p:sp>
          <p:nvSpPr>
            <p:cNvPr id="5127" name="Line 8"/>
            <p:cNvSpPr>
              <a:spLocks noChangeShapeType="1"/>
            </p:cNvSpPr>
            <p:nvPr/>
          </p:nvSpPr>
          <p:spPr bwMode="auto">
            <a:xfrm>
              <a:off x="0" y="255"/>
              <a:ext cx="5760" cy="0"/>
            </a:xfrm>
            <a:prstGeom prst="line">
              <a:avLst/>
            </a:prstGeom>
            <a:noFill/>
            <a:ln w="9525">
              <a:solidFill>
                <a:schemeClr val="tx1"/>
              </a:solidFill>
              <a:round/>
              <a:headEnd/>
              <a:tailEnd/>
            </a:ln>
          </p:spPr>
          <p:txBody>
            <a:bodyPr/>
            <a:lstStyle/>
            <a:p>
              <a:endParaRPr lang="he-IL"/>
            </a:p>
          </p:txBody>
        </p:sp>
        <p:sp>
          <p:nvSpPr>
            <p:cNvPr id="5128" name="Text Box 15"/>
            <p:cNvSpPr txBox="1">
              <a:spLocks noChangeArrowheads="1"/>
            </p:cNvSpPr>
            <p:nvPr/>
          </p:nvSpPr>
          <p:spPr bwMode="auto">
            <a:xfrm>
              <a:off x="0" y="4089"/>
              <a:ext cx="5602" cy="231"/>
            </a:xfrm>
            <a:prstGeom prst="rect">
              <a:avLst/>
            </a:prstGeom>
            <a:noFill/>
            <a:ln w="9525">
              <a:noFill/>
              <a:miter lim="800000"/>
              <a:headEnd/>
              <a:tailEnd/>
            </a:ln>
          </p:spPr>
          <p:txBody>
            <a:bodyPr>
              <a:spAutoFit/>
            </a:bodyPr>
            <a:lstStyle/>
            <a:p>
              <a:pPr algn="ctr">
                <a:spcBef>
                  <a:spcPct val="50000"/>
                </a:spcBef>
              </a:pPr>
              <a:r>
                <a:rPr lang="he-IL" dirty="0"/>
                <a:t>ד"ר קרן אור חן, אוניברסיטת חיפה © </a:t>
              </a:r>
              <a:r>
                <a:rPr lang="he-IL" dirty="0" smtClean="0"/>
                <a:t>2018 </a:t>
              </a:r>
              <a:endParaRPr lang="en-US" dirty="0"/>
            </a:p>
          </p:txBody>
        </p:sp>
        <p:sp>
          <p:nvSpPr>
            <p:cNvPr id="5129" name="Text Box 10"/>
            <p:cNvSpPr txBox="1">
              <a:spLocks noChangeArrowheads="1"/>
            </p:cNvSpPr>
            <p:nvPr/>
          </p:nvSpPr>
          <p:spPr bwMode="auto">
            <a:xfrm>
              <a:off x="4128" y="0"/>
              <a:ext cx="1632" cy="231"/>
            </a:xfrm>
            <a:prstGeom prst="rect">
              <a:avLst/>
            </a:prstGeom>
            <a:noFill/>
            <a:ln w="9525">
              <a:noFill/>
              <a:miter lim="800000"/>
              <a:headEnd/>
              <a:tailEnd/>
            </a:ln>
          </p:spPr>
          <p:txBody>
            <a:bodyPr>
              <a:spAutoFit/>
            </a:bodyPr>
            <a:lstStyle/>
            <a:p>
              <a:pPr>
                <a:spcBef>
                  <a:spcPct val="50000"/>
                </a:spcBef>
              </a:pPr>
              <a:r>
                <a:rPr lang="he-IL"/>
                <a:t>רשימת טיפים</a:t>
              </a:r>
              <a:endParaRPr lang="en-US"/>
            </a:p>
          </p:txBody>
        </p:sp>
      </p:grpSp>
      <p:sp>
        <p:nvSpPr>
          <p:cNvPr id="5131" name="Rectangle 11"/>
          <p:cNvSpPr>
            <a:spLocks noChangeArrowheads="1"/>
          </p:cNvSpPr>
          <p:nvPr/>
        </p:nvSpPr>
        <p:spPr bwMode="auto">
          <a:xfrm>
            <a:off x="0" y="1230313"/>
            <a:ext cx="8964613" cy="5083175"/>
          </a:xfrm>
          <a:prstGeom prst="rect">
            <a:avLst/>
          </a:prstGeom>
          <a:noFill/>
          <a:ln w="9525">
            <a:noFill/>
            <a:miter lim="800000"/>
            <a:headEnd/>
            <a:tailEnd/>
          </a:ln>
        </p:spPr>
        <p:txBody>
          <a:bodyPr anchor="ctr">
            <a:spAutoFit/>
          </a:bodyPr>
          <a:lstStyle/>
          <a:p>
            <a:pPr indent="457200">
              <a:buFontTx/>
              <a:buChar char="•"/>
            </a:pPr>
            <a:r>
              <a:rPr lang="he-IL" sz="2400"/>
              <a:t> טיפ מספר 1: לישון בדפוסים קבועים-</a:t>
            </a:r>
          </a:p>
          <a:p>
            <a:pPr indent="457200"/>
            <a:r>
              <a:rPr lang="he-IL" sz="2400" b="0"/>
              <a:t>מומלץ לישון במעגלים של שעה וחצי  (90  דקות).</a:t>
            </a:r>
          </a:p>
          <a:p>
            <a:pPr indent="457200"/>
            <a:endParaRPr lang="en-US" sz="2000" b="0"/>
          </a:p>
          <a:p>
            <a:pPr indent="457200">
              <a:buFontTx/>
              <a:buChar char="•"/>
            </a:pPr>
            <a:r>
              <a:rPr lang="he-IL" sz="2400"/>
              <a:t> טיפ מספר 2:</a:t>
            </a:r>
            <a:r>
              <a:rPr lang="he-IL" sz="2400" b="0"/>
              <a:t> </a:t>
            </a:r>
            <a:r>
              <a:rPr lang="he-IL" sz="2400"/>
              <a:t>חשוב לכל אחד מאיתנו </a:t>
            </a:r>
            <a:r>
              <a:rPr lang="he-IL" sz="2400" u="sng"/>
              <a:t>לזהות</a:t>
            </a:r>
            <a:r>
              <a:rPr lang="he-IL" sz="2400"/>
              <a:t> איזה טיפוס הוא ולתעל את החיים שלו בהתאם.</a:t>
            </a:r>
          </a:p>
          <a:p>
            <a:pPr indent="457200"/>
            <a:endParaRPr lang="en-US" sz="2000"/>
          </a:p>
          <a:p>
            <a:pPr indent="457200">
              <a:buFontTx/>
              <a:buChar char="•"/>
            </a:pPr>
            <a:r>
              <a:rPr lang="he-IL" sz="2400"/>
              <a:t>טיפ מספר 3: הימנעות מטלביזיה בחדר שינה -                          </a:t>
            </a:r>
            <a:r>
              <a:rPr lang="he-IL" sz="2400" b="0"/>
              <a:t>הנזק ההרסני ביותר לאיכות השינה הוא טלביזיה דולקת בחדר שינה בלילה. הצפייה משהה ומעכבת איכות שינה טובה.                                         ילדים מגיל 4 עד 6 סובלים פי 5 מסיוטים בשנתם כשיש טלביזיה בחדר שלהם.   </a:t>
            </a:r>
          </a:p>
          <a:p>
            <a:pPr indent="457200"/>
            <a:r>
              <a:rPr lang="he-IL" sz="2400" b="0"/>
              <a:t>                    </a:t>
            </a:r>
            <a:endParaRPr lang="en-US" sz="2400" b="0"/>
          </a:p>
          <a:p>
            <a:pPr indent="457200">
              <a:buFontTx/>
              <a:buChar char="•"/>
            </a:pPr>
            <a:r>
              <a:rPr lang="he-IL" sz="2400"/>
              <a:t> טיפ מספר 4:</a:t>
            </a:r>
            <a:r>
              <a:rPr lang="he-IL" sz="2400" b="0"/>
              <a:t> רמת אדרנלין גבוהה פוגעת באיכות השינה.</a:t>
            </a:r>
            <a:br>
              <a:rPr lang="he-IL" sz="2400" b="0"/>
            </a:br>
            <a:r>
              <a:rPr lang="he-IL" sz="2400" b="0"/>
              <a:t>יש לחכות כ 50 עד 60 דקות להירדמות.</a:t>
            </a:r>
            <a:endParaRPr lang="en-US" sz="2400" b="0"/>
          </a:p>
        </p:txBody>
      </p:sp>
      <p:pic>
        <p:nvPicPr>
          <p:cNvPr id="5133" name="Picture 13" descr="MC900287112[1]"/>
          <p:cNvPicPr>
            <a:picLocks noChangeAspect="1" noChangeArrowheads="1"/>
          </p:cNvPicPr>
          <p:nvPr/>
        </p:nvPicPr>
        <p:blipFill>
          <a:blip r:embed="rId3" cstate="print"/>
          <a:srcRect/>
          <a:stretch>
            <a:fillRect/>
          </a:stretch>
        </p:blipFill>
        <p:spPr bwMode="auto">
          <a:xfrm rot="-2984619">
            <a:off x="8117682" y="208756"/>
            <a:ext cx="614362" cy="1438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2000" fill="hold"/>
                                        <p:tgtEl>
                                          <p:spTgt spid="5122"/>
                                        </p:tgtEl>
                                        <p:attrNameLst>
                                          <p:attrName>ppt_w</p:attrName>
                                        </p:attrNameLst>
                                      </p:cBhvr>
                                      <p:tavLst>
                                        <p:tav tm="0">
                                          <p:val>
                                            <p:strVal val="#ppt_w*2.5"/>
                                          </p:val>
                                        </p:tav>
                                        <p:tav tm="100000">
                                          <p:val>
                                            <p:strVal val="#ppt_w"/>
                                          </p:val>
                                        </p:tav>
                                      </p:tavLst>
                                    </p:anim>
                                    <p:anim calcmode="lin" valueType="num">
                                      <p:cBhvr>
                                        <p:cTn id="8" dur="2000" fill="hold"/>
                                        <p:tgtEl>
                                          <p:spTgt spid="5122"/>
                                        </p:tgtEl>
                                        <p:attrNameLst>
                                          <p:attrName>ppt_h</p:attrName>
                                        </p:attrNameLst>
                                      </p:cBhvr>
                                      <p:tavLst>
                                        <p:tav tm="0">
                                          <p:val>
                                            <p:strVal val="#ppt_h*0.01"/>
                                          </p:val>
                                        </p:tav>
                                        <p:tav tm="100000">
                                          <p:val>
                                            <p:strVal val="#ppt_h"/>
                                          </p:val>
                                        </p:tav>
                                      </p:tavLst>
                                    </p:anim>
                                    <p:anim calcmode="lin" valueType="num">
                                      <p:cBhvr>
                                        <p:cTn id="9" dur="2000" fill="hold"/>
                                        <p:tgtEl>
                                          <p:spTgt spid="5122"/>
                                        </p:tgtEl>
                                        <p:attrNameLst>
                                          <p:attrName>ppt_x</p:attrName>
                                        </p:attrNameLst>
                                      </p:cBhvr>
                                      <p:tavLst>
                                        <p:tav tm="0">
                                          <p:val>
                                            <p:strVal val="#ppt_x"/>
                                          </p:val>
                                        </p:tav>
                                        <p:tav tm="100000">
                                          <p:val>
                                            <p:strVal val="#ppt_x"/>
                                          </p:val>
                                        </p:tav>
                                      </p:tavLst>
                                    </p:anim>
                                    <p:anim calcmode="lin" valueType="num">
                                      <p:cBhvr>
                                        <p:cTn id="10" dur="2000" fill="hold"/>
                                        <p:tgtEl>
                                          <p:spTgt spid="5122"/>
                                        </p:tgtEl>
                                        <p:attrNameLst>
                                          <p:attrName>ppt_y</p:attrName>
                                        </p:attrNameLst>
                                      </p:cBhvr>
                                      <p:tavLst>
                                        <p:tav tm="0">
                                          <p:val>
                                            <p:strVal val="#ppt_h+1"/>
                                          </p:val>
                                        </p:tav>
                                        <p:tav tm="100000">
                                          <p:val>
                                            <p:strVal val="#ppt_y"/>
                                          </p:val>
                                        </p:tav>
                                      </p:tavLst>
                                    </p:anim>
                                    <p:animEffect transition="in" filter="fade">
                                      <p:cBhvr>
                                        <p:cTn id="11" dur="2000"/>
                                        <p:tgtEl>
                                          <p:spTgt spid="5122"/>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mph" presetSubtype="0" fill="hold" nodeType="clickEffect">
                                  <p:stCondLst>
                                    <p:cond delay="0"/>
                                  </p:stCondLst>
                                  <p:childTnLst>
                                    <p:anim calcmode="discrete" valueType="str">
                                      <p:cBhvr>
                                        <p:cTn id="15" dur="1000" fill="hold"/>
                                        <p:tgtEl>
                                          <p:spTgt spid="5133"/>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4"/>
                                            </p:cond>
                                          </p:stCondLst>
                                          <p:endCondLst>
                                            <p:cond evt="onStopAudio" delay="0">
                                              <p:tgtEl>
                                                <p:sldTgt/>
                                              </p:tgtEl>
                                            </p:cond>
                                          </p:endCondLst>
                                        </p:cTn>
                                        <p:tgtEl>
                                          <p:sndTgt r:embed="rId2" name="cashreg.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131"/>
                                        </p:tgtEl>
                                        <p:attrNameLst>
                                          <p:attrName>style.visibility</p:attrName>
                                        </p:attrNameLst>
                                      </p:cBhvr>
                                      <p:to>
                                        <p:strVal val="visible"/>
                                      </p:to>
                                    </p:set>
                                    <p:animEffect transition="in" filter="wipe(right)">
                                      <p:cBhvr>
                                        <p:cTn id="20" dur="1000"/>
                                        <p:tgtEl>
                                          <p:spTgt spid="5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4"/>
          <p:cNvGrpSpPr>
            <a:grpSpLocks/>
          </p:cNvGrpSpPr>
          <p:nvPr/>
        </p:nvGrpSpPr>
        <p:grpSpPr bwMode="auto">
          <a:xfrm>
            <a:off x="0" y="0"/>
            <a:ext cx="9144000" cy="6858000"/>
            <a:chOff x="0" y="0"/>
            <a:chExt cx="5760" cy="4320"/>
          </a:xfrm>
        </p:grpSpPr>
        <p:sp>
          <p:nvSpPr>
            <p:cNvPr id="6305" name="Line 7"/>
            <p:cNvSpPr>
              <a:spLocks noChangeShapeType="1"/>
            </p:cNvSpPr>
            <p:nvPr/>
          </p:nvSpPr>
          <p:spPr bwMode="auto">
            <a:xfrm>
              <a:off x="0" y="4065"/>
              <a:ext cx="5760" cy="0"/>
            </a:xfrm>
            <a:prstGeom prst="line">
              <a:avLst/>
            </a:prstGeom>
            <a:noFill/>
            <a:ln w="9525">
              <a:solidFill>
                <a:schemeClr val="tx1"/>
              </a:solidFill>
              <a:round/>
              <a:headEnd/>
              <a:tailEnd/>
            </a:ln>
          </p:spPr>
          <p:txBody>
            <a:bodyPr/>
            <a:lstStyle/>
            <a:p>
              <a:endParaRPr lang="he-IL"/>
            </a:p>
          </p:txBody>
        </p:sp>
        <p:sp>
          <p:nvSpPr>
            <p:cNvPr id="6306" name="Line 8"/>
            <p:cNvSpPr>
              <a:spLocks noChangeShapeType="1"/>
            </p:cNvSpPr>
            <p:nvPr/>
          </p:nvSpPr>
          <p:spPr bwMode="auto">
            <a:xfrm>
              <a:off x="0" y="255"/>
              <a:ext cx="5760" cy="0"/>
            </a:xfrm>
            <a:prstGeom prst="line">
              <a:avLst/>
            </a:prstGeom>
            <a:noFill/>
            <a:ln w="9525">
              <a:solidFill>
                <a:schemeClr val="tx1"/>
              </a:solidFill>
              <a:round/>
              <a:headEnd/>
              <a:tailEnd/>
            </a:ln>
          </p:spPr>
          <p:txBody>
            <a:bodyPr/>
            <a:lstStyle/>
            <a:p>
              <a:endParaRPr lang="he-IL"/>
            </a:p>
          </p:txBody>
        </p:sp>
        <p:sp>
          <p:nvSpPr>
            <p:cNvPr id="6307" name="Text Box 15"/>
            <p:cNvSpPr txBox="1">
              <a:spLocks noChangeArrowheads="1"/>
            </p:cNvSpPr>
            <p:nvPr/>
          </p:nvSpPr>
          <p:spPr bwMode="auto">
            <a:xfrm>
              <a:off x="0" y="4089"/>
              <a:ext cx="5602" cy="231"/>
            </a:xfrm>
            <a:prstGeom prst="rect">
              <a:avLst/>
            </a:prstGeom>
            <a:noFill/>
            <a:ln w="9525">
              <a:noFill/>
              <a:miter lim="800000"/>
              <a:headEnd/>
              <a:tailEnd/>
            </a:ln>
          </p:spPr>
          <p:txBody>
            <a:bodyPr>
              <a:spAutoFit/>
            </a:bodyPr>
            <a:lstStyle/>
            <a:p>
              <a:pPr algn="ctr">
                <a:spcBef>
                  <a:spcPct val="50000"/>
                </a:spcBef>
              </a:pPr>
              <a:r>
                <a:rPr lang="he-IL" dirty="0"/>
                <a:t>ד"ר קרן אור חן, אוניברסיטת חיפה © </a:t>
              </a:r>
              <a:r>
                <a:rPr lang="he-IL" dirty="0" smtClean="0"/>
                <a:t>2018 </a:t>
              </a:r>
              <a:endParaRPr lang="en-US" dirty="0"/>
            </a:p>
          </p:txBody>
        </p:sp>
        <p:sp>
          <p:nvSpPr>
            <p:cNvPr id="6308" name="Text Box 10"/>
            <p:cNvSpPr txBox="1">
              <a:spLocks noChangeArrowheads="1"/>
            </p:cNvSpPr>
            <p:nvPr/>
          </p:nvSpPr>
          <p:spPr bwMode="auto">
            <a:xfrm>
              <a:off x="3379" y="0"/>
              <a:ext cx="2381" cy="231"/>
            </a:xfrm>
            <a:prstGeom prst="rect">
              <a:avLst/>
            </a:prstGeom>
            <a:noFill/>
            <a:ln w="9525">
              <a:noFill/>
              <a:miter lim="800000"/>
              <a:headEnd/>
              <a:tailEnd/>
            </a:ln>
          </p:spPr>
          <p:txBody>
            <a:bodyPr>
              <a:spAutoFit/>
            </a:bodyPr>
            <a:lstStyle/>
            <a:p>
              <a:pPr>
                <a:spcBef>
                  <a:spcPct val="50000"/>
                </a:spcBef>
              </a:pPr>
              <a:r>
                <a:rPr lang="he-IL"/>
                <a:t>רשימת טיפים - המשך</a:t>
              </a:r>
              <a:endParaRPr lang="en-US"/>
            </a:p>
          </p:txBody>
        </p:sp>
      </p:grpSp>
      <p:sp>
        <p:nvSpPr>
          <p:cNvPr id="6147" name="Text Box 21"/>
          <p:cNvSpPr txBox="1">
            <a:spLocks noChangeArrowheads="1"/>
          </p:cNvSpPr>
          <p:nvPr/>
        </p:nvSpPr>
        <p:spPr bwMode="auto">
          <a:xfrm>
            <a:off x="468313" y="549275"/>
            <a:ext cx="8137525" cy="641350"/>
          </a:xfrm>
          <a:prstGeom prst="rect">
            <a:avLst/>
          </a:prstGeom>
          <a:noFill/>
          <a:ln w="9525">
            <a:noFill/>
            <a:miter lim="800000"/>
            <a:headEnd/>
            <a:tailEnd/>
          </a:ln>
        </p:spPr>
        <p:txBody>
          <a:bodyPr>
            <a:spAutoFit/>
          </a:bodyPr>
          <a:lstStyle/>
          <a:p>
            <a:pPr algn="ctr">
              <a:spcBef>
                <a:spcPct val="50000"/>
              </a:spcBef>
            </a:pPr>
            <a:r>
              <a:rPr lang="he-IL" sz="3600"/>
              <a:t>רשימת טיפים: כיצד לישון יותר טוב - המשך</a:t>
            </a:r>
            <a:endParaRPr lang="en-US" sz="3600"/>
          </a:p>
        </p:txBody>
      </p:sp>
      <p:sp>
        <p:nvSpPr>
          <p:cNvPr id="6169" name="Rectangle 25"/>
          <p:cNvSpPr>
            <a:spLocks noChangeArrowheads="1"/>
          </p:cNvSpPr>
          <p:nvPr/>
        </p:nvSpPr>
        <p:spPr bwMode="auto">
          <a:xfrm>
            <a:off x="-252413" y="1412875"/>
            <a:ext cx="9180513" cy="3378200"/>
          </a:xfrm>
          <a:prstGeom prst="rect">
            <a:avLst/>
          </a:prstGeom>
          <a:noFill/>
          <a:ln w="9525">
            <a:noFill/>
            <a:miter lim="800000"/>
            <a:headEnd/>
            <a:tailEnd/>
          </a:ln>
        </p:spPr>
        <p:txBody>
          <a:bodyPr anchor="ctr">
            <a:spAutoFit/>
          </a:bodyPr>
          <a:lstStyle/>
          <a:p>
            <a:pPr indent="457200">
              <a:buFontTx/>
              <a:buChar char="•"/>
            </a:pPr>
            <a:r>
              <a:rPr lang="he-IL" sz="2400"/>
              <a:t> טיפ מספר 5:</a:t>
            </a:r>
            <a:r>
              <a:rPr lang="he-IL" sz="2400" b="0"/>
              <a:t> אלכוהול פוגע מאוד באיכות השינה (שתייה לפני השינה).</a:t>
            </a:r>
            <a:br>
              <a:rPr lang="he-IL" sz="2400" b="0"/>
            </a:br>
            <a:r>
              <a:rPr lang="he-IL" sz="2400" b="0"/>
              <a:t>קפה בניגוד לכך, דרושה רגישות אליו כדי שהוא יפגום בשינה.</a:t>
            </a:r>
          </a:p>
          <a:p>
            <a:pPr indent="457200"/>
            <a:endParaRPr lang="en-US" sz="2400" b="0"/>
          </a:p>
          <a:p>
            <a:pPr indent="457200">
              <a:buFontTx/>
              <a:buChar char="•"/>
            </a:pPr>
            <a:r>
              <a:rPr lang="he-IL" sz="2400"/>
              <a:t> טיפ מספר 6: </a:t>
            </a:r>
            <a:r>
              <a:rPr lang="he-IL" sz="2400" b="0"/>
              <a:t>שינה בחושך קשורה לייצור של הורמון ה"מלטונין".         יש אנשים שנרדמים רק כאשר רמת המלטונין שלהם עולה (מיוצר רק בחושך) ולכן אינם נרדמים באורשקט לעומת זאת קשור למצב פסיכולוגי ולהרגלים שהורגלנו אליהם בעיקר בגלל הורינו.</a:t>
            </a:r>
          </a:p>
          <a:p>
            <a:pPr indent="457200"/>
            <a:endParaRPr lang="en-US" sz="2400" b="0"/>
          </a:p>
          <a:p>
            <a:pPr indent="457200">
              <a:buFontTx/>
              <a:buChar char="•"/>
            </a:pPr>
            <a:r>
              <a:rPr lang="he-IL" sz="2400"/>
              <a:t> טיפ מספר 7: </a:t>
            </a:r>
            <a:r>
              <a:rPr lang="he-IL" sz="2400" b="0"/>
              <a:t>לישון במיטה שלנו.</a:t>
            </a:r>
          </a:p>
        </p:txBody>
      </p:sp>
      <p:grpSp>
        <p:nvGrpSpPr>
          <p:cNvPr id="4" name="Group 373"/>
          <p:cNvGrpSpPr>
            <a:grpSpLocks/>
          </p:cNvGrpSpPr>
          <p:nvPr/>
        </p:nvGrpSpPr>
        <p:grpSpPr bwMode="auto">
          <a:xfrm>
            <a:off x="0" y="3644900"/>
            <a:ext cx="2843213" cy="2955925"/>
            <a:chOff x="0" y="2432"/>
            <a:chExt cx="1451" cy="1726"/>
          </a:xfrm>
        </p:grpSpPr>
        <p:grpSp>
          <p:nvGrpSpPr>
            <p:cNvPr id="6150" name="Group 372"/>
            <p:cNvGrpSpPr>
              <a:grpSpLocks/>
            </p:cNvGrpSpPr>
            <p:nvPr/>
          </p:nvGrpSpPr>
          <p:grpSpPr bwMode="auto">
            <a:xfrm>
              <a:off x="113" y="2432"/>
              <a:ext cx="1338" cy="789"/>
              <a:chOff x="68" y="2387"/>
              <a:chExt cx="1338" cy="789"/>
            </a:xfrm>
          </p:grpSpPr>
          <p:grpSp>
            <p:nvGrpSpPr>
              <p:cNvPr id="6217" name="Group 118"/>
              <p:cNvGrpSpPr>
                <a:grpSpLocks/>
              </p:cNvGrpSpPr>
              <p:nvPr/>
            </p:nvGrpSpPr>
            <p:grpSpPr bwMode="auto">
              <a:xfrm>
                <a:off x="68" y="2478"/>
                <a:ext cx="674" cy="698"/>
                <a:chOff x="1774" y="2739"/>
                <a:chExt cx="855" cy="970"/>
              </a:xfrm>
            </p:grpSpPr>
            <p:sp>
              <p:nvSpPr>
                <p:cNvPr id="6227" name="Freeform 30"/>
                <p:cNvSpPr>
                  <a:spLocks/>
                </p:cNvSpPr>
                <p:nvPr/>
              </p:nvSpPr>
              <p:spPr bwMode="auto">
                <a:xfrm>
                  <a:off x="2482" y="3385"/>
                  <a:ext cx="121" cy="131"/>
                </a:xfrm>
                <a:custGeom>
                  <a:avLst/>
                  <a:gdLst>
                    <a:gd name="T0" fmla="*/ 67 w 241"/>
                    <a:gd name="T1" fmla="*/ 0 h 263"/>
                    <a:gd name="T2" fmla="*/ 55 w 241"/>
                    <a:gd name="T3" fmla="*/ 5 h 263"/>
                    <a:gd name="T4" fmla="*/ 43 w 241"/>
                    <a:gd name="T5" fmla="*/ 11 h 263"/>
                    <a:gd name="T6" fmla="*/ 30 w 241"/>
                    <a:gd name="T7" fmla="*/ 18 h 263"/>
                    <a:gd name="T8" fmla="*/ 20 w 241"/>
                    <a:gd name="T9" fmla="*/ 23 h 263"/>
                    <a:gd name="T10" fmla="*/ 11 w 241"/>
                    <a:gd name="T11" fmla="*/ 27 h 263"/>
                    <a:gd name="T12" fmla="*/ 4 w 241"/>
                    <a:gd name="T13" fmla="*/ 36 h 263"/>
                    <a:gd name="T14" fmla="*/ 0 w 241"/>
                    <a:gd name="T15" fmla="*/ 47 h 263"/>
                    <a:gd name="T16" fmla="*/ 0 w 241"/>
                    <a:gd name="T17" fmla="*/ 58 h 263"/>
                    <a:gd name="T18" fmla="*/ 2 w 241"/>
                    <a:gd name="T19" fmla="*/ 72 h 263"/>
                    <a:gd name="T20" fmla="*/ 6 w 241"/>
                    <a:gd name="T21" fmla="*/ 91 h 263"/>
                    <a:gd name="T22" fmla="*/ 10 w 241"/>
                    <a:gd name="T23" fmla="*/ 108 h 263"/>
                    <a:gd name="T24" fmla="*/ 12 w 241"/>
                    <a:gd name="T25" fmla="*/ 118 h 263"/>
                    <a:gd name="T26" fmla="*/ 15 w 241"/>
                    <a:gd name="T27" fmla="*/ 122 h 263"/>
                    <a:gd name="T28" fmla="*/ 21 w 241"/>
                    <a:gd name="T29" fmla="*/ 126 h 263"/>
                    <a:gd name="T30" fmla="*/ 27 w 241"/>
                    <a:gd name="T31" fmla="*/ 129 h 263"/>
                    <a:gd name="T32" fmla="*/ 33 w 241"/>
                    <a:gd name="T33" fmla="*/ 130 h 263"/>
                    <a:gd name="T34" fmla="*/ 44 w 241"/>
                    <a:gd name="T35" fmla="*/ 130 h 263"/>
                    <a:gd name="T36" fmla="*/ 61 w 241"/>
                    <a:gd name="T37" fmla="*/ 131 h 263"/>
                    <a:gd name="T38" fmla="*/ 77 w 241"/>
                    <a:gd name="T39" fmla="*/ 131 h 263"/>
                    <a:gd name="T40" fmla="*/ 86 w 241"/>
                    <a:gd name="T41" fmla="*/ 129 h 263"/>
                    <a:gd name="T42" fmla="*/ 89 w 241"/>
                    <a:gd name="T43" fmla="*/ 121 h 263"/>
                    <a:gd name="T44" fmla="*/ 97 w 241"/>
                    <a:gd name="T45" fmla="*/ 106 h 263"/>
                    <a:gd name="T46" fmla="*/ 106 w 241"/>
                    <a:gd name="T47" fmla="*/ 92 h 263"/>
                    <a:gd name="T48" fmla="*/ 112 w 241"/>
                    <a:gd name="T49" fmla="*/ 85 h 263"/>
                    <a:gd name="T50" fmla="*/ 115 w 241"/>
                    <a:gd name="T51" fmla="*/ 81 h 263"/>
                    <a:gd name="T52" fmla="*/ 119 w 241"/>
                    <a:gd name="T53" fmla="*/ 71 h 263"/>
                    <a:gd name="T54" fmla="*/ 121 w 241"/>
                    <a:gd name="T55" fmla="*/ 62 h 263"/>
                    <a:gd name="T56" fmla="*/ 120 w 241"/>
                    <a:gd name="T57" fmla="*/ 54 h 263"/>
                    <a:gd name="T58" fmla="*/ 116 w 241"/>
                    <a:gd name="T59" fmla="*/ 48 h 263"/>
                    <a:gd name="T60" fmla="*/ 110 w 241"/>
                    <a:gd name="T61" fmla="*/ 44 h 263"/>
                    <a:gd name="T62" fmla="*/ 104 w 241"/>
                    <a:gd name="T63" fmla="*/ 38 h 263"/>
                    <a:gd name="T64" fmla="*/ 100 w 241"/>
                    <a:gd name="T65" fmla="*/ 33 h 263"/>
                    <a:gd name="T66" fmla="*/ 95 w 241"/>
                    <a:gd name="T67" fmla="*/ 26 h 263"/>
                    <a:gd name="T68" fmla="*/ 86 w 241"/>
                    <a:gd name="T69" fmla="*/ 14 h 263"/>
                    <a:gd name="T70" fmla="*/ 74 w 241"/>
                    <a:gd name="T71" fmla="*/ 3 h 263"/>
                    <a:gd name="T72" fmla="*/ 67 w 241"/>
                    <a:gd name="T73" fmla="*/ 0 h 263"/>
                    <a:gd name="T74" fmla="*/ 67 w 241"/>
                    <a:gd name="T75" fmla="*/ 0 h 2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1"/>
                    <a:gd name="T115" fmla="*/ 0 h 263"/>
                    <a:gd name="T116" fmla="*/ 241 w 241"/>
                    <a:gd name="T117" fmla="*/ 263 h 2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1" h="263">
                      <a:moveTo>
                        <a:pt x="133" y="0"/>
                      </a:moveTo>
                      <a:lnTo>
                        <a:pt x="110" y="10"/>
                      </a:lnTo>
                      <a:lnTo>
                        <a:pt x="85" y="23"/>
                      </a:lnTo>
                      <a:lnTo>
                        <a:pt x="60" y="36"/>
                      </a:lnTo>
                      <a:lnTo>
                        <a:pt x="40" y="46"/>
                      </a:lnTo>
                      <a:lnTo>
                        <a:pt x="21" y="55"/>
                      </a:lnTo>
                      <a:lnTo>
                        <a:pt x="7" y="72"/>
                      </a:lnTo>
                      <a:lnTo>
                        <a:pt x="0" y="95"/>
                      </a:lnTo>
                      <a:lnTo>
                        <a:pt x="0" y="116"/>
                      </a:lnTo>
                      <a:lnTo>
                        <a:pt x="3" y="145"/>
                      </a:lnTo>
                      <a:lnTo>
                        <a:pt x="11" y="183"/>
                      </a:lnTo>
                      <a:lnTo>
                        <a:pt x="19" y="217"/>
                      </a:lnTo>
                      <a:lnTo>
                        <a:pt x="24" y="236"/>
                      </a:lnTo>
                      <a:lnTo>
                        <a:pt x="30" y="244"/>
                      </a:lnTo>
                      <a:lnTo>
                        <a:pt x="41" y="253"/>
                      </a:lnTo>
                      <a:lnTo>
                        <a:pt x="53" y="259"/>
                      </a:lnTo>
                      <a:lnTo>
                        <a:pt x="66" y="261"/>
                      </a:lnTo>
                      <a:lnTo>
                        <a:pt x="87" y="261"/>
                      </a:lnTo>
                      <a:lnTo>
                        <a:pt x="121" y="263"/>
                      </a:lnTo>
                      <a:lnTo>
                        <a:pt x="154" y="263"/>
                      </a:lnTo>
                      <a:lnTo>
                        <a:pt x="171" y="259"/>
                      </a:lnTo>
                      <a:lnTo>
                        <a:pt x="178" y="242"/>
                      </a:lnTo>
                      <a:lnTo>
                        <a:pt x="193" y="213"/>
                      </a:lnTo>
                      <a:lnTo>
                        <a:pt x="211" y="185"/>
                      </a:lnTo>
                      <a:lnTo>
                        <a:pt x="224" y="171"/>
                      </a:lnTo>
                      <a:lnTo>
                        <a:pt x="230" y="162"/>
                      </a:lnTo>
                      <a:lnTo>
                        <a:pt x="237" y="143"/>
                      </a:lnTo>
                      <a:lnTo>
                        <a:pt x="241" y="124"/>
                      </a:lnTo>
                      <a:lnTo>
                        <a:pt x="239" y="109"/>
                      </a:lnTo>
                      <a:lnTo>
                        <a:pt x="232" y="97"/>
                      </a:lnTo>
                      <a:lnTo>
                        <a:pt x="220" y="88"/>
                      </a:lnTo>
                      <a:lnTo>
                        <a:pt x="207" y="76"/>
                      </a:lnTo>
                      <a:lnTo>
                        <a:pt x="199" y="67"/>
                      </a:lnTo>
                      <a:lnTo>
                        <a:pt x="190" y="52"/>
                      </a:lnTo>
                      <a:lnTo>
                        <a:pt x="171" y="29"/>
                      </a:lnTo>
                      <a:lnTo>
                        <a:pt x="148" y="6"/>
                      </a:lnTo>
                      <a:lnTo>
                        <a:pt x="133" y="0"/>
                      </a:lnTo>
                      <a:close/>
                    </a:path>
                  </a:pathLst>
                </a:custGeom>
                <a:solidFill>
                  <a:srgbClr val="FF99E0"/>
                </a:solidFill>
                <a:ln w="9525">
                  <a:noFill/>
                  <a:round/>
                  <a:headEnd/>
                  <a:tailEnd/>
                </a:ln>
              </p:spPr>
              <p:txBody>
                <a:bodyPr/>
                <a:lstStyle/>
                <a:p>
                  <a:endParaRPr lang="he-IL"/>
                </a:p>
              </p:txBody>
            </p:sp>
            <p:sp>
              <p:nvSpPr>
                <p:cNvPr id="6228" name="Freeform 31"/>
                <p:cNvSpPr>
                  <a:spLocks/>
                </p:cNvSpPr>
                <p:nvPr/>
              </p:nvSpPr>
              <p:spPr bwMode="auto">
                <a:xfrm>
                  <a:off x="2098" y="2742"/>
                  <a:ext cx="528" cy="651"/>
                </a:xfrm>
                <a:custGeom>
                  <a:avLst/>
                  <a:gdLst>
                    <a:gd name="T0" fmla="*/ 5 w 1055"/>
                    <a:gd name="T1" fmla="*/ 121 h 1300"/>
                    <a:gd name="T2" fmla="*/ 14 w 1055"/>
                    <a:gd name="T3" fmla="*/ 105 h 1300"/>
                    <a:gd name="T4" fmla="*/ 26 w 1055"/>
                    <a:gd name="T5" fmla="*/ 102 h 1300"/>
                    <a:gd name="T6" fmla="*/ 49 w 1055"/>
                    <a:gd name="T7" fmla="*/ 79 h 1300"/>
                    <a:gd name="T8" fmla="*/ 71 w 1055"/>
                    <a:gd name="T9" fmla="*/ 63 h 1300"/>
                    <a:gd name="T10" fmla="*/ 88 w 1055"/>
                    <a:gd name="T11" fmla="*/ 25 h 1300"/>
                    <a:gd name="T12" fmla="*/ 124 w 1055"/>
                    <a:gd name="T13" fmla="*/ 0 h 1300"/>
                    <a:gd name="T14" fmla="*/ 162 w 1055"/>
                    <a:gd name="T15" fmla="*/ 12 h 1300"/>
                    <a:gd name="T16" fmla="*/ 177 w 1055"/>
                    <a:gd name="T17" fmla="*/ 23 h 1300"/>
                    <a:gd name="T18" fmla="*/ 208 w 1055"/>
                    <a:gd name="T19" fmla="*/ 30 h 1300"/>
                    <a:gd name="T20" fmla="*/ 268 w 1055"/>
                    <a:gd name="T21" fmla="*/ 37 h 1300"/>
                    <a:gd name="T22" fmla="*/ 299 w 1055"/>
                    <a:gd name="T23" fmla="*/ 62 h 1300"/>
                    <a:gd name="T24" fmla="*/ 320 w 1055"/>
                    <a:gd name="T25" fmla="*/ 120 h 1300"/>
                    <a:gd name="T26" fmla="*/ 346 w 1055"/>
                    <a:gd name="T27" fmla="*/ 144 h 1300"/>
                    <a:gd name="T28" fmla="*/ 376 w 1055"/>
                    <a:gd name="T29" fmla="*/ 172 h 1300"/>
                    <a:gd name="T30" fmla="*/ 406 w 1055"/>
                    <a:gd name="T31" fmla="*/ 203 h 1300"/>
                    <a:gd name="T32" fmla="*/ 441 w 1055"/>
                    <a:gd name="T33" fmla="*/ 232 h 1300"/>
                    <a:gd name="T34" fmla="*/ 470 w 1055"/>
                    <a:gd name="T35" fmla="*/ 256 h 1300"/>
                    <a:gd name="T36" fmla="*/ 481 w 1055"/>
                    <a:gd name="T37" fmla="*/ 289 h 1300"/>
                    <a:gd name="T38" fmla="*/ 480 w 1055"/>
                    <a:gd name="T39" fmla="*/ 322 h 1300"/>
                    <a:gd name="T40" fmla="*/ 473 w 1055"/>
                    <a:gd name="T41" fmla="*/ 368 h 1300"/>
                    <a:gd name="T42" fmla="*/ 490 w 1055"/>
                    <a:gd name="T43" fmla="*/ 394 h 1300"/>
                    <a:gd name="T44" fmla="*/ 509 w 1055"/>
                    <a:gd name="T45" fmla="*/ 422 h 1300"/>
                    <a:gd name="T46" fmla="*/ 523 w 1055"/>
                    <a:gd name="T47" fmla="*/ 454 h 1300"/>
                    <a:gd name="T48" fmla="*/ 527 w 1055"/>
                    <a:gd name="T49" fmla="*/ 501 h 1300"/>
                    <a:gd name="T50" fmla="*/ 499 w 1055"/>
                    <a:gd name="T51" fmla="*/ 528 h 1300"/>
                    <a:gd name="T52" fmla="*/ 493 w 1055"/>
                    <a:gd name="T53" fmla="*/ 551 h 1300"/>
                    <a:gd name="T54" fmla="*/ 496 w 1055"/>
                    <a:gd name="T55" fmla="*/ 587 h 1300"/>
                    <a:gd name="T56" fmla="*/ 489 w 1055"/>
                    <a:gd name="T57" fmla="*/ 631 h 1300"/>
                    <a:gd name="T58" fmla="*/ 468 w 1055"/>
                    <a:gd name="T59" fmla="*/ 649 h 1300"/>
                    <a:gd name="T60" fmla="*/ 459 w 1055"/>
                    <a:gd name="T61" fmla="*/ 642 h 1300"/>
                    <a:gd name="T62" fmla="*/ 470 w 1055"/>
                    <a:gd name="T63" fmla="*/ 613 h 1300"/>
                    <a:gd name="T64" fmla="*/ 473 w 1055"/>
                    <a:gd name="T65" fmla="*/ 586 h 1300"/>
                    <a:gd name="T66" fmla="*/ 466 w 1055"/>
                    <a:gd name="T67" fmla="*/ 557 h 1300"/>
                    <a:gd name="T68" fmla="*/ 472 w 1055"/>
                    <a:gd name="T69" fmla="*/ 509 h 1300"/>
                    <a:gd name="T70" fmla="*/ 474 w 1055"/>
                    <a:gd name="T71" fmla="*/ 466 h 1300"/>
                    <a:gd name="T72" fmla="*/ 455 w 1055"/>
                    <a:gd name="T73" fmla="*/ 407 h 1300"/>
                    <a:gd name="T74" fmla="*/ 427 w 1055"/>
                    <a:gd name="T75" fmla="*/ 369 h 1300"/>
                    <a:gd name="T76" fmla="*/ 414 w 1055"/>
                    <a:gd name="T77" fmla="*/ 339 h 1300"/>
                    <a:gd name="T78" fmla="*/ 402 w 1055"/>
                    <a:gd name="T79" fmla="*/ 298 h 1300"/>
                    <a:gd name="T80" fmla="*/ 391 w 1055"/>
                    <a:gd name="T81" fmla="*/ 272 h 1300"/>
                    <a:gd name="T82" fmla="*/ 364 w 1055"/>
                    <a:gd name="T83" fmla="*/ 264 h 1300"/>
                    <a:gd name="T84" fmla="*/ 336 w 1055"/>
                    <a:gd name="T85" fmla="*/ 238 h 1300"/>
                    <a:gd name="T86" fmla="*/ 304 w 1055"/>
                    <a:gd name="T87" fmla="*/ 209 h 1300"/>
                    <a:gd name="T88" fmla="*/ 266 w 1055"/>
                    <a:gd name="T89" fmla="*/ 199 h 1300"/>
                    <a:gd name="T90" fmla="*/ 222 w 1055"/>
                    <a:gd name="T91" fmla="*/ 183 h 1300"/>
                    <a:gd name="T92" fmla="*/ 203 w 1055"/>
                    <a:gd name="T93" fmla="*/ 164 h 1300"/>
                    <a:gd name="T94" fmla="*/ 194 w 1055"/>
                    <a:gd name="T95" fmla="*/ 165 h 1300"/>
                    <a:gd name="T96" fmla="*/ 180 w 1055"/>
                    <a:gd name="T97" fmla="*/ 213 h 1300"/>
                    <a:gd name="T98" fmla="*/ 75 w 1055"/>
                    <a:gd name="T99" fmla="*/ 214 h 1300"/>
                    <a:gd name="T100" fmla="*/ 26 w 1055"/>
                    <a:gd name="T101" fmla="*/ 179 h 1300"/>
                    <a:gd name="T102" fmla="*/ 0 w 1055"/>
                    <a:gd name="T103" fmla="*/ 142 h 13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55"/>
                    <a:gd name="T157" fmla="*/ 0 h 1300"/>
                    <a:gd name="T158" fmla="*/ 1055 w 1055"/>
                    <a:gd name="T159" fmla="*/ 1300 h 13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55" h="1300">
                      <a:moveTo>
                        <a:pt x="0" y="283"/>
                      </a:moveTo>
                      <a:lnTo>
                        <a:pt x="4" y="264"/>
                      </a:lnTo>
                      <a:lnTo>
                        <a:pt x="9" y="241"/>
                      </a:lnTo>
                      <a:lnTo>
                        <a:pt x="15" y="220"/>
                      </a:lnTo>
                      <a:lnTo>
                        <a:pt x="21" y="211"/>
                      </a:lnTo>
                      <a:lnTo>
                        <a:pt x="28" y="209"/>
                      </a:lnTo>
                      <a:lnTo>
                        <a:pt x="40" y="205"/>
                      </a:lnTo>
                      <a:lnTo>
                        <a:pt x="47" y="203"/>
                      </a:lnTo>
                      <a:lnTo>
                        <a:pt x="51" y="203"/>
                      </a:lnTo>
                      <a:lnTo>
                        <a:pt x="66" y="165"/>
                      </a:lnTo>
                      <a:lnTo>
                        <a:pt x="76" y="163"/>
                      </a:lnTo>
                      <a:lnTo>
                        <a:pt x="97" y="158"/>
                      </a:lnTo>
                      <a:lnTo>
                        <a:pt x="118" y="148"/>
                      </a:lnTo>
                      <a:lnTo>
                        <a:pt x="135" y="140"/>
                      </a:lnTo>
                      <a:lnTo>
                        <a:pt x="142" y="125"/>
                      </a:lnTo>
                      <a:lnTo>
                        <a:pt x="150" y="104"/>
                      </a:lnTo>
                      <a:lnTo>
                        <a:pt x="159" y="76"/>
                      </a:lnTo>
                      <a:lnTo>
                        <a:pt x="175" y="49"/>
                      </a:lnTo>
                      <a:lnTo>
                        <a:pt x="196" y="24"/>
                      </a:lnTo>
                      <a:lnTo>
                        <a:pt x="220" y="9"/>
                      </a:lnTo>
                      <a:lnTo>
                        <a:pt x="247" y="0"/>
                      </a:lnTo>
                      <a:lnTo>
                        <a:pt x="273" y="0"/>
                      </a:lnTo>
                      <a:lnTo>
                        <a:pt x="298" y="9"/>
                      </a:lnTo>
                      <a:lnTo>
                        <a:pt x="323" y="24"/>
                      </a:lnTo>
                      <a:lnTo>
                        <a:pt x="338" y="38"/>
                      </a:lnTo>
                      <a:lnTo>
                        <a:pt x="344" y="43"/>
                      </a:lnTo>
                      <a:lnTo>
                        <a:pt x="353" y="45"/>
                      </a:lnTo>
                      <a:lnTo>
                        <a:pt x="376" y="49"/>
                      </a:lnTo>
                      <a:lnTo>
                        <a:pt x="399" y="53"/>
                      </a:lnTo>
                      <a:lnTo>
                        <a:pt x="416" y="59"/>
                      </a:lnTo>
                      <a:lnTo>
                        <a:pt x="441" y="61"/>
                      </a:lnTo>
                      <a:lnTo>
                        <a:pt x="488" y="66"/>
                      </a:lnTo>
                      <a:lnTo>
                        <a:pt x="536" y="74"/>
                      </a:lnTo>
                      <a:lnTo>
                        <a:pt x="566" y="83"/>
                      </a:lnTo>
                      <a:lnTo>
                        <a:pt x="581" y="99"/>
                      </a:lnTo>
                      <a:lnTo>
                        <a:pt x="597" y="123"/>
                      </a:lnTo>
                      <a:lnTo>
                        <a:pt x="610" y="144"/>
                      </a:lnTo>
                      <a:lnTo>
                        <a:pt x="616" y="156"/>
                      </a:lnTo>
                      <a:lnTo>
                        <a:pt x="640" y="239"/>
                      </a:lnTo>
                      <a:lnTo>
                        <a:pt x="648" y="247"/>
                      </a:lnTo>
                      <a:lnTo>
                        <a:pt x="669" y="266"/>
                      </a:lnTo>
                      <a:lnTo>
                        <a:pt x="692" y="287"/>
                      </a:lnTo>
                      <a:lnTo>
                        <a:pt x="712" y="304"/>
                      </a:lnTo>
                      <a:lnTo>
                        <a:pt x="732" y="321"/>
                      </a:lnTo>
                      <a:lnTo>
                        <a:pt x="752" y="344"/>
                      </a:lnTo>
                      <a:lnTo>
                        <a:pt x="773" y="367"/>
                      </a:lnTo>
                      <a:lnTo>
                        <a:pt x="792" y="386"/>
                      </a:lnTo>
                      <a:lnTo>
                        <a:pt x="811" y="405"/>
                      </a:lnTo>
                      <a:lnTo>
                        <a:pt x="838" y="429"/>
                      </a:lnTo>
                      <a:lnTo>
                        <a:pt x="863" y="450"/>
                      </a:lnTo>
                      <a:lnTo>
                        <a:pt x="882" y="464"/>
                      </a:lnTo>
                      <a:lnTo>
                        <a:pt x="899" y="475"/>
                      </a:lnTo>
                      <a:lnTo>
                        <a:pt x="920" y="494"/>
                      </a:lnTo>
                      <a:lnTo>
                        <a:pt x="939" y="511"/>
                      </a:lnTo>
                      <a:lnTo>
                        <a:pt x="950" y="526"/>
                      </a:lnTo>
                      <a:lnTo>
                        <a:pt x="958" y="545"/>
                      </a:lnTo>
                      <a:lnTo>
                        <a:pt x="961" y="578"/>
                      </a:lnTo>
                      <a:lnTo>
                        <a:pt x="965" y="608"/>
                      </a:lnTo>
                      <a:lnTo>
                        <a:pt x="967" y="629"/>
                      </a:lnTo>
                      <a:lnTo>
                        <a:pt x="960" y="644"/>
                      </a:lnTo>
                      <a:lnTo>
                        <a:pt x="950" y="675"/>
                      </a:lnTo>
                      <a:lnTo>
                        <a:pt x="944" y="709"/>
                      </a:lnTo>
                      <a:lnTo>
                        <a:pt x="946" y="734"/>
                      </a:lnTo>
                      <a:lnTo>
                        <a:pt x="956" y="751"/>
                      </a:lnTo>
                      <a:lnTo>
                        <a:pt x="969" y="770"/>
                      </a:lnTo>
                      <a:lnTo>
                        <a:pt x="980" y="787"/>
                      </a:lnTo>
                      <a:lnTo>
                        <a:pt x="990" y="802"/>
                      </a:lnTo>
                      <a:lnTo>
                        <a:pt x="1000" y="819"/>
                      </a:lnTo>
                      <a:lnTo>
                        <a:pt x="1017" y="842"/>
                      </a:lnTo>
                      <a:lnTo>
                        <a:pt x="1032" y="867"/>
                      </a:lnTo>
                      <a:lnTo>
                        <a:pt x="1041" y="884"/>
                      </a:lnTo>
                      <a:lnTo>
                        <a:pt x="1045" y="907"/>
                      </a:lnTo>
                      <a:lnTo>
                        <a:pt x="1051" y="941"/>
                      </a:lnTo>
                      <a:lnTo>
                        <a:pt x="1055" y="975"/>
                      </a:lnTo>
                      <a:lnTo>
                        <a:pt x="1053" y="1000"/>
                      </a:lnTo>
                      <a:lnTo>
                        <a:pt x="1039" y="1017"/>
                      </a:lnTo>
                      <a:lnTo>
                        <a:pt x="1020" y="1036"/>
                      </a:lnTo>
                      <a:lnTo>
                        <a:pt x="998" y="1055"/>
                      </a:lnTo>
                      <a:lnTo>
                        <a:pt x="986" y="1068"/>
                      </a:lnTo>
                      <a:lnTo>
                        <a:pt x="984" y="1080"/>
                      </a:lnTo>
                      <a:lnTo>
                        <a:pt x="986" y="1101"/>
                      </a:lnTo>
                      <a:lnTo>
                        <a:pt x="990" y="1125"/>
                      </a:lnTo>
                      <a:lnTo>
                        <a:pt x="994" y="1148"/>
                      </a:lnTo>
                      <a:lnTo>
                        <a:pt x="992" y="1173"/>
                      </a:lnTo>
                      <a:lnTo>
                        <a:pt x="990" y="1203"/>
                      </a:lnTo>
                      <a:lnTo>
                        <a:pt x="984" y="1236"/>
                      </a:lnTo>
                      <a:lnTo>
                        <a:pt x="977" y="1260"/>
                      </a:lnTo>
                      <a:lnTo>
                        <a:pt x="963" y="1276"/>
                      </a:lnTo>
                      <a:lnTo>
                        <a:pt x="950" y="1289"/>
                      </a:lnTo>
                      <a:lnTo>
                        <a:pt x="935" y="1297"/>
                      </a:lnTo>
                      <a:lnTo>
                        <a:pt x="925" y="1300"/>
                      </a:lnTo>
                      <a:lnTo>
                        <a:pt x="920" y="1295"/>
                      </a:lnTo>
                      <a:lnTo>
                        <a:pt x="918" y="1283"/>
                      </a:lnTo>
                      <a:lnTo>
                        <a:pt x="922" y="1264"/>
                      </a:lnTo>
                      <a:lnTo>
                        <a:pt x="931" y="1245"/>
                      </a:lnTo>
                      <a:lnTo>
                        <a:pt x="939" y="1224"/>
                      </a:lnTo>
                      <a:lnTo>
                        <a:pt x="946" y="1207"/>
                      </a:lnTo>
                      <a:lnTo>
                        <a:pt x="946" y="1190"/>
                      </a:lnTo>
                      <a:lnTo>
                        <a:pt x="946" y="1171"/>
                      </a:lnTo>
                      <a:lnTo>
                        <a:pt x="942" y="1152"/>
                      </a:lnTo>
                      <a:lnTo>
                        <a:pt x="937" y="1133"/>
                      </a:lnTo>
                      <a:lnTo>
                        <a:pt x="931" y="1112"/>
                      </a:lnTo>
                      <a:lnTo>
                        <a:pt x="933" y="1091"/>
                      </a:lnTo>
                      <a:lnTo>
                        <a:pt x="939" y="1057"/>
                      </a:lnTo>
                      <a:lnTo>
                        <a:pt x="944" y="1017"/>
                      </a:lnTo>
                      <a:lnTo>
                        <a:pt x="948" y="979"/>
                      </a:lnTo>
                      <a:lnTo>
                        <a:pt x="950" y="958"/>
                      </a:lnTo>
                      <a:lnTo>
                        <a:pt x="948" y="931"/>
                      </a:lnTo>
                      <a:lnTo>
                        <a:pt x="939" y="888"/>
                      </a:lnTo>
                      <a:lnTo>
                        <a:pt x="925" y="842"/>
                      </a:lnTo>
                      <a:lnTo>
                        <a:pt x="910" y="812"/>
                      </a:lnTo>
                      <a:lnTo>
                        <a:pt x="893" y="787"/>
                      </a:lnTo>
                      <a:lnTo>
                        <a:pt x="872" y="760"/>
                      </a:lnTo>
                      <a:lnTo>
                        <a:pt x="853" y="736"/>
                      </a:lnTo>
                      <a:lnTo>
                        <a:pt x="846" y="720"/>
                      </a:lnTo>
                      <a:lnTo>
                        <a:pt x="838" y="703"/>
                      </a:lnTo>
                      <a:lnTo>
                        <a:pt x="827" y="677"/>
                      </a:lnTo>
                      <a:lnTo>
                        <a:pt x="813" y="644"/>
                      </a:lnTo>
                      <a:lnTo>
                        <a:pt x="809" y="620"/>
                      </a:lnTo>
                      <a:lnTo>
                        <a:pt x="804" y="595"/>
                      </a:lnTo>
                      <a:lnTo>
                        <a:pt x="794" y="570"/>
                      </a:lnTo>
                      <a:lnTo>
                        <a:pt x="785" y="551"/>
                      </a:lnTo>
                      <a:lnTo>
                        <a:pt x="781" y="544"/>
                      </a:lnTo>
                      <a:lnTo>
                        <a:pt x="771" y="540"/>
                      </a:lnTo>
                      <a:lnTo>
                        <a:pt x="751" y="536"/>
                      </a:lnTo>
                      <a:lnTo>
                        <a:pt x="728" y="528"/>
                      </a:lnTo>
                      <a:lnTo>
                        <a:pt x="714" y="525"/>
                      </a:lnTo>
                      <a:lnTo>
                        <a:pt x="699" y="507"/>
                      </a:lnTo>
                      <a:lnTo>
                        <a:pt x="671" y="475"/>
                      </a:lnTo>
                      <a:lnTo>
                        <a:pt x="642" y="441"/>
                      </a:lnTo>
                      <a:lnTo>
                        <a:pt x="627" y="426"/>
                      </a:lnTo>
                      <a:lnTo>
                        <a:pt x="608" y="418"/>
                      </a:lnTo>
                      <a:lnTo>
                        <a:pt x="578" y="410"/>
                      </a:lnTo>
                      <a:lnTo>
                        <a:pt x="549" y="401"/>
                      </a:lnTo>
                      <a:lnTo>
                        <a:pt x="532" y="397"/>
                      </a:lnTo>
                      <a:lnTo>
                        <a:pt x="511" y="391"/>
                      </a:lnTo>
                      <a:lnTo>
                        <a:pt x="479" y="380"/>
                      </a:lnTo>
                      <a:lnTo>
                        <a:pt x="443" y="365"/>
                      </a:lnTo>
                      <a:lnTo>
                        <a:pt x="425" y="352"/>
                      </a:lnTo>
                      <a:lnTo>
                        <a:pt x="416" y="338"/>
                      </a:lnTo>
                      <a:lnTo>
                        <a:pt x="405" y="327"/>
                      </a:lnTo>
                      <a:lnTo>
                        <a:pt x="395" y="315"/>
                      </a:lnTo>
                      <a:lnTo>
                        <a:pt x="391" y="313"/>
                      </a:lnTo>
                      <a:lnTo>
                        <a:pt x="387" y="329"/>
                      </a:lnTo>
                      <a:lnTo>
                        <a:pt x="378" y="365"/>
                      </a:lnTo>
                      <a:lnTo>
                        <a:pt x="367" y="403"/>
                      </a:lnTo>
                      <a:lnTo>
                        <a:pt x="359" y="426"/>
                      </a:lnTo>
                      <a:lnTo>
                        <a:pt x="317" y="431"/>
                      </a:lnTo>
                      <a:lnTo>
                        <a:pt x="234" y="431"/>
                      </a:lnTo>
                      <a:lnTo>
                        <a:pt x="150" y="428"/>
                      </a:lnTo>
                      <a:lnTo>
                        <a:pt x="108" y="429"/>
                      </a:lnTo>
                      <a:lnTo>
                        <a:pt x="87" y="407"/>
                      </a:lnTo>
                      <a:lnTo>
                        <a:pt x="51" y="357"/>
                      </a:lnTo>
                      <a:lnTo>
                        <a:pt x="15" y="306"/>
                      </a:lnTo>
                      <a:lnTo>
                        <a:pt x="0" y="283"/>
                      </a:lnTo>
                      <a:close/>
                    </a:path>
                  </a:pathLst>
                </a:custGeom>
                <a:solidFill>
                  <a:srgbClr val="FFE3DE"/>
                </a:solidFill>
                <a:ln w="9525">
                  <a:noFill/>
                  <a:round/>
                  <a:headEnd/>
                  <a:tailEnd/>
                </a:ln>
              </p:spPr>
              <p:txBody>
                <a:bodyPr/>
                <a:lstStyle/>
                <a:p>
                  <a:endParaRPr lang="he-IL"/>
                </a:p>
              </p:txBody>
            </p:sp>
            <p:sp>
              <p:nvSpPr>
                <p:cNvPr id="6229" name="Freeform 32"/>
                <p:cNvSpPr>
                  <a:spLocks/>
                </p:cNvSpPr>
                <p:nvPr/>
              </p:nvSpPr>
              <p:spPr bwMode="auto">
                <a:xfrm>
                  <a:off x="2036" y="2875"/>
                  <a:ext cx="247" cy="169"/>
                </a:xfrm>
                <a:custGeom>
                  <a:avLst/>
                  <a:gdLst>
                    <a:gd name="T0" fmla="*/ 49 w 494"/>
                    <a:gd name="T1" fmla="*/ 0 h 337"/>
                    <a:gd name="T2" fmla="*/ 42 w 494"/>
                    <a:gd name="T3" fmla="*/ 4 h 337"/>
                    <a:gd name="T4" fmla="*/ 33 w 494"/>
                    <a:gd name="T5" fmla="*/ 14 h 337"/>
                    <a:gd name="T6" fmla="*/ 24 w 494"/>
                    <a:gd name="T7" fmla="*/ 25 h 337"/>
                    <a:gd name="T8" fmla="*/ 18 w 494"/>
                    <a:gd name="T9" fmla="*/ 32 h 337"/>
                    <a:gd name="T10" fmla="*/ 15 w 494"/>
                    <a:gd name="T11" fmla="*/ 35 h 337"/>
                    <a:gd name="T12" fmla="*/ 8 w 494"/>
                    <a:gd name="T13" fmla="*/ 40 h 337"/>
                    <a:gd name="T14" fmla="*/ 2 w 494"/>
                    <a:gd name="T15" fmla="*/ 48 h 337"/>
                    <a:gd name="T16" fmla="*/ 0 w 494"/>
                    <a:gd name="T17" fmla="*/ 60 h 337"/>
                    <a:gd name="T18" fmla="*/ 8 w 494"/>
                    <a:gd name="T19" fmla="*/ 75 h 337"/>
                    <a:gd name="T20" fmla="*/ 24 w 494"/>
                    <a:gd name="T21" fmla="*/ 92 h 337"/>
                    <a:gd name="T22" fmla="*/ 43 w 494"/>
                    <a:gd name="T23" fmla="*/ 107 h 337"/>
                    <a:gd name="T24" fmla="*/ 59 w 494"/>
                    <a:gd name="T25" fmla="*/ 113 h 337"/>
                    <a:gd name="T26" fmla="*/ 72 w 494"/>
                    <a:gd name="T27" fmla="*/ 115 h 337"/>
                    <a:gd name="T28" fmla="*/ 87 w 494"/>
                    <a:gd name="T29" fmla="*/ 118 h 337"/>
                    <a:gd name="T30" fmla="*/ 99 w 494"/>
                    <a:gd name="T31" fmla="*/ 121 h 337"/>
                    <a:gd name="T32" fmla="*/ 105 w 494"/>
                    <a:gd name="T33" fmla="*/ 122 h 337"/>
                    <a:gd name="T34" fmla="*/ 111 w 494"/>
                    <a:gd name="T35" fmla="*/ 127 h 337"/>
                    <a:gd name="T36" fmla="*/ 125 w 494"/>
                    <a:gd name="T37" fmla="*/ 137 h 337"/>
                    <a:gd name="T38" fmla="*/ 146 w 494"/>
                    <a:gd name="T39" fmla="*/ 149 h 337"/>
                    <a:gd name="T40" fmla="*/ 167 w 494"/>
                    <a:gd name="T41" fmla="*/ 159 h 337"/>
                    <a:gd name="T42" fmla="*/ 188 w 494"/>
                    <a:gd name="T43" fmla="*/ 163 h 337"/>
                    <a:gd name="T44" fmla="*/ 209 w 494"/>
                    <a:gd name="T45" fmla="*/ 167 h 337"/>
                    <a:gd name="T46" fmla="*/ 227 w 494"/>
                    <a:gd name="T47" fmla="*/ 169 h 337"/>
                    <a:gd name="T48" fmla="*/ 235 w 494"/>
                    <a:gd name="T49" fmla="*/ 167 h 337"/>
                    <a:gd name="T50" fmla="*/ 238 w 494"/>
                    <a:gd name="T51" fmla="*/ 151 h 337"/>
                    <a:gd name="T52" fmla="*/ 244 w 494"/>
                    <a:gd name="T53" fmla="*/ 123 h 337"/>
                    <a:gd name="T54" fmla="*/ 247 w 494"/>
                    <a:gd name="T55" fmla="*/ 93 h 337"/>
                    <a:gd name="T56" fmla="*/ 247 w 494"/>
                    <a:gd name="T57" fmla="*/ 76 h 337"/>
                    <a:gd name="T58" fmla="*/ 236 w 494"/>
                    <a:gd name="T59" fmla="*/ 71 h 337"/>
                    <a:gd name="T60" fmla="*/ 218 w 494"/>
                    <a:gd name="T61" fmla="*/ 68 h 337"/>
                    <a:gd name="T62" fmla="*/ 201 w 494"/>
                    <a:gd name="T63" fmla="*/ 66 h 337"/>
                    <a:gd name="T64" fmla="*/ 193 w 494"/>
                    <a:gd name="T65" fmla="*/ 66 h 337"/>
                    <a:gd name="T66" fmla="*/ 188 w 494"/>
                    <a:gd name="T67" fmla="*/ 68 h 337"/>
                    <a:gd name="T68" fmla="*/ 172 w 494"/>
                    <a:gd name="T69" fmla="*/ 72 h 337"/>
                    <a:gd name="T70" fmla="*/ 157 w 494"/>
                    <a:gd name="T71" fmla="*/ 72 h 337"/>
                    <a:gd name="T72" fmla="*/ 146 w 494"/>
                    <a:gd name="T73" fmla="*/ 70 h 337"/>
                    <a:gd name="T74" fmla="*/ 139 w 494"/>
                    <a:gd name="T75" fmla="*/ 61 h 337"/>
                    <a:gd name="T76" fmla="*/ 133 w 494"/>
                    <a:gd name="T77" fmla="*/ 52 h 337"/>
                    <a:gd name="T78" fmla="*/ 131 w 494"/>
                    <a:gd name="T79" fmla="*/ 44 h 337"/>
                    <a:gd name="T80" fmla="*/ 130 w 494"/>
                    <a:gd name="T81" fmla="*/ 41 h 337"/>
                    <a:gd name="T82" fmla="*/ 75 w 494"/>
                    <a:gd name="T83" fmla="*/ 22 h 337"/>
                    <a:gd name="T84" fmla="*/ 49 w 494"/>
                    <a:gd name="T85" fmla="*/ 0 h 337"/>
                    <a:gd name="T86" fmla="*/ 49 w 494"/>
                    <a:gd name="T87" fmla="*/ 0 h 3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4"/>
                    <a:gd name="T133" fmla="*/ 0 h 337"/>
                    <a:gd name="T134" fmla="*/ 494 w 494"/>
                    <a:gd name="T135" fmla="*/ 337 h 3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4" h="337">
                      <a:moveTo>
                        <a:pt x="97" y="0"/>
                      </a:moveTo>
                      <a:lnTo>
                        <a:pt x="84" y="8"/>
                      </a:lnTo>
                      <a:lnTo>
                        <a:pt x="65" y="28"/>
                      </a:lnTo>
                      <a:lnTo>
                        <a:pt x="48" y="49"/>
                      </a:lnTo>
                      <a:lnTo>
                        <a:pt x="36" y="63"/>
                      </a:lnTo>
                      <a:lnTo>
                        <a:pt x="29" y="70"/>
                      </a:lnTo>
                      <a:lnTo>
                        <a:pt x="16" y="80"/>
                      </a:lnTo>
                      <a:lnTo>
                        <a:pt x="4" y="95"/>
                      </a:lnTo>
                      <a:lnTo>
                        <a:pt x="0" y="120"/>
                      </a:lnTo>
                      <a:lnTo>
                        <a:pt x="16" y="150"/>
                      </a:lnTo>
                      <a:lnTo>
                        <a:pt x="48" y="184"/>
                      </a:lnTo>
                      <a:lnTo>
                        <a:pt x="86" y="213"/>
                      </a:lnTo>
                      <a:lnTo>
                        <a:pt x="118" y="226"/>
                      </a:lnTo>
                      <a:lnTo>
                        <a:pt x="143" y="230"/>
                      </a:lnTo>
                      <a:lnTo>
                        <a:pt x="173" y="236"/>
                      </a:lnTo>
                      <a:lnTo>
                        <a:pt x="198" y="241"/>
                      </a:lnTo>
                      <a:lnTo>
                        <a:pt x="209" y="243"/>
                      </a:lnTo>
                      <a:lnTo>
                        <a:pt x="221" y="253"/>
                      </a:lnTo>
                      <a:lnTo>
                        <a:pt x="251" y="274"/>
                      </a:lnTo>
                      <a:lnTo>
                        <a:pt x="291" y="298"/>
                      </a:lnTo>
                      <a:lnTo>
                        <a:pt x="333" y="317"/>
                      </a:lnTo>
                      <a:lnTo>
                        <a:pt x="375" y="325"/>
                      </a:lnTo>
                      <a:lnTo>
                        <a:pt x="418" y="333"/>
                      </a:lnTo>
                      <a:lnTo>
                        <a:pt x="453" y="337"/>
                      </a:lnTo>
                      <a:lnTo>
                        <a:pt x="470" y="333"/>
                      </a:lnTo>
                      <a:lnTo>
                        <a:pt x="475" y="302"/>
                      </a:lnTo>
                      <a:lnTo>
                        <a:pt x="487" y="245"/>
                      </a:lnTo>
                      <a:lnTo>
                        <a:pt x="494" y="186"/>
                      </a:lnTo>
                      <a:lnTo>
                        <a:pt x="493" y="152"/>
                      </a:lnTo>
                      <a:lnTo>
                        <a:pt x="472" y="141"/>
                      </a:lnTo>
                      <a:lnTo>
                        <a:pt x="436" y="135"/>
                      </a:lnTo>
                      <a:lnTo>
                        <a:pt x="401" y="131"/>
                      </a:lnTo>
                      <a:lnTo>
                        <a:pt x="386" y="131"/>
                      </a:lnTo>
                      <a:lnTo>
                        <a:pt x="375" y="135"/>
                      </a:lnTo>
                      <a:lnTo>
                        <a:pt x="344" y="143"/>
                      </a:lnTo>
                      <a:lnTo>
                        <a:pt x="314" y="144"/>
                      </a:lnTo>
                      <a:lnTo>
                        <a:pt x="291" y="139"/>
                      </a:lnTo>
                      <a:lnTo>
                        <a:pt x="278" y="122"/>
                      </a:lnTo>
                      <a:lnTo>
                        <a:pt x="266" y="103"/>
                      </a:lnTo>
                      <a:lnTo>
                        <a:pt x="261" y="87"/>
                      </a:lnTo>
                      <a:lnTo>
                        <a:pt x="259" y="82"/>
                      </a:lnTo>
                      <a:lnTo>
                        <a:pt x="149" y="44"/>
                      </a:lnTo>
                      <a:lnTo>
                        <a:pt x="97" y="0"/>
                      </a:lnTo>
                      <a:close/>
                    </a:path>
                  </a:pathLst>
                </a:custGeom>
                <a:solidFill>
                  <a:srgbClr val="B0FF91"/>
                </a:solidFill>
                <a:ln w="9525">
                  <a:noFill/>
                  <a:round/>
                  <a:headEnd/>
                  <a:tailEnd/>
                </a:ln>
              </p:spPr>
              <p:txBody>
                <a:bodyPr/>
                <a:lstStyle/>
                <a:p>
                  <a:endParaRPr lang="he-IL"/>
                </a:p>
              </p:txBody>
            </p:sp>
            <p:sp>
              <p:nvSpPr>
                <p:cNvPr id="6230" name="Freeform 33"/>
                <p:cNvSpPr>
                  <a:spLocks/>
                </p:cNvSpPr>
                <p:nvPr/>
              </p:nvSpPr>
              <p:spPr bwMode="auto">
                <a:xfrm>
                  <a:off x="2378" y="3182"/>
                  <a:ext cx="151" cy="232"/>
                </a:xfrm>
                <a:custGeom>
                  <a:avLst/>
                  <a:gdLst>
                    <a:gd name="T0" fmla="*/ 95 w 302"/>
                    <a:gd name="T1" fmla="*/ 49 h 464"/>
                    <a:gd name="T2" fmla="*/ 84 w 302"/>
                    <a:gd name="T3" fmla="*/ 56 h 464"/>
                    <a:gd name="T4" fmla="*/ 72 w 302"/>
                    <a:gd name="T5" fmla="*/ 75 h 464"/>
                    <a:gd name="T6" fmla="*/ 59 w 302"/>
                    <a:gd name="T7" fmla="*/ 92 h 464"/>
                    <a:gd name="T8" fmla="*/ 50 w 302"/>
                    <a:gd name="T9" fmla="*/ 100 h 464"/>
                    <a:gd name="T10" fmla="*/ 42 w 302"/>
                    <a:gd name="T11" fmla="*/ 103 h 464"/>
                    <a:gd name="T12" fmla="*/ 34 w 302"/>
                    <a:gd name="T13" fmla="*/ 113 h 464"/>
                    <a:gd name="T14" fmla="*/ 27 w 302"/>
                    <a:gd name="T15" fmla="*/ 121 h 464"/>
                    <a:gd name="T16" fmla="*/ 25 w 302"/>
                    <a:gd name="T17" fmla="*/ 125 h 464"/>
                    <a:gd name="T18" fmla="*/ 56 w 302"/>
                    <a:gd name="T19" fmla="*/ 133 h 464"/>
                    <a:gd name="T20" fmla="*/ 30 w 302"/>
                    <a:gd name="T21" fmla="*/ 165 h 464"/>
                    <a:gd name="T22" fmla="*/ 24 w 302"/>
                    <a:gd name="T23" fmla="*/ 167 h 464"/>
                    <a:gd name="T24" fmla="*/ 13 w 302"/>
                    <a:gd name="T25" fmla="*/ 173 h 464"/>
                    <a:gd name="T26" fmla="*/ 1 w 302"/>
                    <a:gd name="T27" fmla="*/ 181 h 464"/>
                    <a:gd name="T28" fmla="*/ 0 w 302"/>
                    <a:gd name="T29" fmla="*/ 187 h 464"/>
                    <a:gd name="T30" fmla="*/ 7 w 302"/>
                    <a:gd name="T31" fmla="*/ 191 h 464"/>
                    <a:gd name="T32" fmla="*/ 18 w 302"/>
                    <a:gd name="T33" fmla="*/ 194 h 464"/>
                    <a:gd name="T34" fmla="*/ 26 w 302"/>
                    <a:gd name="T35" fmla="*/ 197 h 464"/>
                    <a:gd name="T36" fmla="*/ 30 w 302"/>
                    <a:gd name="T37" fmla="*/ 198 h 464"/>
                    <a:gd name="T38" fmla="*/ 41 w 302"/>
                    <a:gd name="T39" fmla="*/ 195 h 464"/>
                    <a:gd name="T40" fmla="*/ 36 w 302"/>
                    <a:gd name="T41" fmla="*/ 200 h 464"/>
                    <a:gd name="T42" fmla="*/ 23 w 302"/>
                    <a:gd name="T43" fmla="*/ 210 h 464"/>
                    <a:gd name="T44" fmla="*/ 13 w 302"/>
                    <a:gd name="T45" fmla="*/ 222 h 464"/>
                    <a:gd name="T46" fmla="*/ 11 w 302"/>
                    <a:gd name="T47" fmla="*/ 231 h 464"/>
                    <a:gd name="T48" fmla="*/ 21 w 302"/>
                    <a:gd name="T49" fmla="*/ 232 h 464"/>
                    <a:gd name="T50" fmla="*/ 40 w 302"/>
                    <a:gd name="T51" fmla="*/ 228 h 464"/>
                    <a:gd name="T52" fmla="*/ 57 w 302"/>
                    <a:gd name="T53" fmla="*/ 220 h 464"/>
                    <a:gd name="T54" fmla="*/ 66 w 302"/>
                    <a:gd name="T55" fmla="*/ 217 h 464"/>
                    <a:gd name="T56" fmla="*/ 62 w 302"/>
                    <a:gd name="T57" fmla="*/ 230 h 464"/>
                    <a:gd name="T58" fmla="*/ 93 w 302"/>
                    <a:gd name="T59" fmla="*/ 209 h 464"/>
                    <a:gd name="T60" fmla="*/ 116 w 302"/>
                    <a:gd name="T61" fmla="*/ 194 h 464"/>
                    <a:gd name="T62" fmla="*/ 119 w 302"/>
                    <a:gd name="T63" fmla="*/ 184 h 464"/>
                    <a:gd name="T64" fmla="*/ 127 w 302"/>
                    <a:gd name="T65" fmla="*/ 162 h 464"/>
                    <a:gd name="T66" fmla="*/ 136 w 302"/>
                    <a:gd name="T67" fmla="*/ 139 h 464"/>
                    <a:gd name="T68" fmla="*/ 143 w 302"/>
                    <a:gd name="T69" fmla="*/ 126 h 464"/>
                    <a:gd name="T70" fmla="*/ 145 w 302"/>
                    <a:gd name="T71" fmla="*/ 120 h 464"/>
                    <a:gd name="T72" fmla="*/ 148 w 302"/>
                    <a:gd name="T73" fmla="*/ 109 h 464"/>
                    <a:gd name="T74" fmla="*/ 150 w 302"/>
                    <a:gd name="T75" fmla="*/ 97 h 464"/>
                    <a:gd name="T76" fmla="*/ 151 w 302"/>
                    <a:gd name="T77" fmla="*/ 88 h 464"/>
                    <a:gd name="T78" fmla="*/ 148 w 302"/>
                    <a:gd name="T79" fmla="*/ 75 h 464"/>
                    <a:gd name="T80" fmla="*/ 145 w 302"/>
                    <a:gd name="T81" fmla="*/ 58 h 464"/>
                    <a:gd name="T82" fmla="*/ 141 w 302"/>
                    <a:gd name="T83" fmla="*/ 40 h 464"/>
                    <a:gd name="T84" fmla="*/ 137 w 302"/>
                    <a:gd name="T85" fmla="*/ 27 h 464"/>
                    <a:gd name="T86" fmla="*/ 129 w 302"/>
                    <a:gd name="T87" fmla="*/ 17 h 464"/>
                    <a:gd name="T88" fmla="*/ 119 w 302"/>
                    <a:gd name="T89" fmla="*/ 9 h 464"/>
                    <a:gd name="T90" fmla="*/ 111 w 302"/>
                    <a:gd name="T91" fmla="*/ 3 h 464"/>
                    <a:gd name="T92" fmla="*/ 108 w 302"/>
                    <a:gd name="T93" fmla="*/ 0 h 464"/>
                    <a:gd name="T94" fmla="*/ 95 w 302"/>
                    <a:gd name="T95" fmla="*/ 49 h 464"/>
                    <a:gd name="T96" fmla="*/ 95 w 302"/>
                    <a:gd name="T97" fmla="*/ 49 h 4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2"/>
                    <a:gd name="T148" fmla="*/ 0 h 464"/>
                    <a:gd name="T149" fmla="*/ 302 w 302"/>
                    <a:gd name="T150" fmla="*/ 464 h 4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2" h="464">
                      <a:moveTo>
                        <a:pt x="190" y="97"/>
                      </a:moveTo>
                      <a:lnTo>
                        <a:pt x="169" y="112"/>
                      </a:lnTo>
                      <a:lnTo>
                        <a:pt x="144" y="149"/>
                      </a:lnTo>
                      <a:lnTo>
                        <a:pt x="119" y="183"/>
                      </a:lnTo>
                      <a:lnTo>
                        <a:pt x="100" y="200"/>
                      </a:lnTo>
                      <a:lnTo>
                        <a:pt x="85" y="206"/>
                      </a:lnTo>
                      <a:lnTo>
                        <a:pt x="68" y="225"/>
                      </a:lnTo>
                      <a:lnTo>
                        <a:pt x="55" y="242"/>
                      </a:lnTo>
                      <a:lnTo>
                        <a:pt x="51" y="251"/>
                      </a:lnTo>
                      <a:lnTo>
                        <a:pt x="112" y="266"/>
                      </a:lnTo>
                      <a:lnTo>
                        <a:pt x="60" y="329"/>
                      </a:lnTo>
                      <a:lnTo>
                        <a:pt x="49" y="333"/>
                      </a:lnTo>
                      <a:lnTo>
                        <a:pt x="26" y="346"/>
                      </a:lnTo>
                      <a:lnTo>
                        <a:pt x="3" y="362"/>
                      </a:lnTo>
                      <a:lnTo>
                        <a:pt x="0" y="373"/>
                      </a:lnTo>
                      <a:lnTo>
                        <a:pt x="15" y="381"/>
                      </a:lnTo>
                      <a:lnTo>
                        <a:pt x="36" y="388"/>
                      </a:lnTo>
                      <a:lnTo>
                        <a:pt x="53" y="394"/>
                      </a:lnTo>
                      <a:lnTo>
                        <a:pt x="60" y="396"/>
                      </a:lnTo>
                      <a:lnTo>
                        <a:pt x="83" y="390"/>
                      </a:lnTo>
                      <a:lnTo>
                        <a:pt x="72" y="400"/>
                      </a:lnTo>
                      <a:lnTo>
                        <a:pt x="47" y="420"/>
                      </a:lnTo>
                      <a:lnTo>
                        <a:pt x="26" y="443"/>
                      </a:lnTo>
                      <a:lnTo>
                        <a:pt x="22" y="462"/>
                      </a:lnTo>
                      <a:lnTo>
                        <a:pt x="43" y="464"/>
                      </a:lnTo>
                      <a:lnTo>
                        <a:pt x="81" y="455"/>
                      </a:lnTo>
                      <a:lnTo>
                        <a:pt x="114" y="439"/>
                      </a:lnTo>
                      <a:lnTo>
                        <a:pt x="131" y="434"/>
                      </a:lnTo>
                      <a:lnTo>
                        <a:pt x="125" y="460"/>
                      </a:lnTo>
                      <a:lnTo>
                        <a:pt x="186" y="417"/>
                      </a:lnTo>
                      <a:lnTo>
                        <a:pt x="233" y="388"/>
                      </a:lnTo>
                      <a:lnTo>
                        <a:pt x="239" y="367"/>
                      </a:lnTo>
                      <a:lnTo>
                        <a:pt x="254" y="324"/>
                      </a:lnTo>
                      <a:lnTo>
                        <a:pt x="271" y="278"/>
                      </a:lnTo>
                      <a:lnTo>
                        <a:pt x="285" y="253"/>
                      </a:lnTo>
                      <a:lnTo>
                        <a:pt x="290" y="240"/>
                      </a:lnTo>
                      <a:lnTo>
                        <a:pt x="296" y="217"/>
                      </a:lnTo>
                      <a:lnTo>
                        <a:pt x="300" y="194"/>
                      </a:lnTo>
                      <a:lnTo>
                        <a:pt x="302" y="175"/>
                      </a:lnTo>
                      <a:lnTo>
                        <a:pt x="296" y="150"/>
                      </a:lnTo>
                      <a:lnTo>
                        <a:pt x="290" y="116"/>
                      </a:lnTo>
                      <a:lnTo>
                        <a:pt x="281" y="80"/>
                      </a:lnTo>
                      <a:lnTo>
                        <a:pt x="273" y="53"/>
                      </a:lnTo>
                      <a:lnTo>
                        <a:pt x="258" y="34"/>
                      </a:lnTo>
                      <a:lnTo>
                        <a:pt x="239" y="17"/>
                      </a:lnTo>
                      <a:lnTo>
                        <a:pt x="222" y="6"/>
                      </a:lnTo>
                      <a:lnTo>
                        <a:pt x="216" y="0"/>
                      </a:lnTo>
                      <a:lnTo>
                        <a:pt x="190" y="97"/>
                      </a:lnTo>
                      <a:close/>
                    </a:path>
                  </a:pathLst>
                </a:custGeom>
                <a:solidFill>
                  <a:srgbClr val="BDA347"/>
                </a:solidFill>
                <a:ln w="9525">
                  <a:noFill/>
                  <a:round/>
                  <a:headEnd/>
                  <a:tailEnd/>
                </a:ln>
              </p:spPr>
              <p:txBody>
                <a:bodyPr/>
                <a:lstStyle/>
                <a:p>
                  <a:endParaRPr lang="he-IL"/>
                </a:p>
              </p:txBody>
            </p:sp>
            <p:sp>
              <p:nvSpPr>
                <p:cNvPr id="6231" name="Freeform 34"/>
                <p:cNvSpPr>
                  <a:spLocks/>
                </p:cNvSpPr>
                <p:nvPr/>
              </p:nvSpPr>
              <p:spPr bwMode="auto">
                <a:xfrm>
                  <a:off x="1799" y="3059"/>
                  <a:ext cx="676" cy="135"/>
                </a:xfrm>
                <a:custGeom>
                  <a:avLst/>
                  <a:gdLst>
                    <a:gd name="T0" fmla="*/ 7 w 1351"/>
                    <a:gd name="T1" fmla="*/ 57 h 270"/>
                    <a:gd name="T2" fmla="*/ 32 w 1351"/>
                    <a:gd name="T3" fmla="*/ 44 h 270"/>
                    <a:gd name="T4" fmla="*/ 33 w 1351"/>
                    <a:gd name="T5" fmla="*/ 34 h 270"/>
                    <a:gd name="T6" fmla="*/ 21 w 1351"/>
                    <a:gd name="T7" fmla="*/ 20 h 270"/>
                    <a:gd name="T8" fmla="*/ 24 w 1351"/>
                    <a:gd name="T9" fmla="*/ 15 h 270"/>
                    <a:gd name="T10" fmla="*/ 37 w 1351"/>
                    <a:gd name="T11" fmla="*/ 15 h 270"/>
                    <a:gd name="T12" fmla="*/ 43 w 1351"/>
                    <a:gd name="T13" fmla="*/ 12 h 270"/>
                    <a:gd name="T14" fmla="*/ 56 w 1351"/>
                    <a:gd name="T15" fmla="*/ 3 h 270"/>
                    <a:gd name="T16" fmla="*/ 66 w 1351"/>
                    <a:gd name="T17" fmla="*/ 1 h 270"/>
                    <a:gd name="T18" fmla="*/ 85 w 1351"/>
                    <a:gd name="T19" fmla="*/ 6 h 270"/>
                    <a:gd name="T20" fmla="*/ 102 w 1351"/>
                    <a:gd name="T21" fmla="*/ 12 h 270"/>
                    <a:gd name="T22" fmla="*/ 148 w 1351"/>
                    <a:gd name="T23" fmla="*/ 19 h 270"/>
                    <a:gd name="T24" fmla="*/ 163 w 1351"/>
                    <a:gd name="T25" fmla="*/ 21 h 270"/>
                    <a:gd name="T26" fmla="*/ 185 w 1351"/>
                    <a:gd name="T27" fmla="*/ 21 h 270"/>
                    <a:gd name="T28" fmla="*/ 204 w 1351"/>
                    <a:gd name="T29" fmla="*/ 22 h 270"/>
                    <a:gd name="T30" fmla="*/ 235 w 1351"/>
                    <a:gd name="T31" fmla="*/ 28 h 270"/>
                    <a:gd name="T32" fmla="*/ 253 w 1351"/>
                    <a:gd name="T33" fmla="*/ 35 h 270"/>
                    <a:gd name="T34" fmla="*/ 279 w 1351"/>
                    <a:gd name="T35" fmla="*/ 52 h 270"/>
                    <a:gd name="T36" fmla="*/ 289 w 1351"/>
                    <a:gd name="T37" fmla="*/ 67 h 270"/>
                    <a:gd name="T38" fmla="*/ 302 w 1351"/>
                    <a:gd name="T39" fmla="*/ 81 h 270"/>
                    <a:gd name="T40" fmla="*/ 312 w 1351"/>
                    <a:gd name="T41" fmla="*/ 84 h 270"/>
                    <a:gd name="T42" fmla="*/ 335 w 1351"/>
                    <a:gd name="T43" fmla="*/ 84 h 270"/>
                    <a:gd name="T44" fmla="*/ 348 w 1351"/>
                    <a:gd name="T45" fmla="*/ 78 h 270"/>
                    <a:gd name="T46" fmla="*/ 374 w 1351"/>
                    <a:gd name="T47" fmla="*/ 62 h 270"/>
                    <a:gd name="T48" fmla="*/ 410 w 1351"/>
                    <a:gd name="T49" fmla="*/ 56 h 270"/>
                    <a:gd name="T50" fmla="*/ 520 w 1351"/>
                    <a:gd name="T51" fmla="*/ 8 h 270"/>
                    <a:gd name="T52" fmla="*/ 570 w 1351"/>
                    <a:gd name="T53" fmla="*/ 4 h 270"/>
                    <a:gd name="T54" fmla="*/ 587 w 1351"/>
                    <a:gd name="T55" fmla="*/ 5 h 270"/>
                    <a:gd name="T56" fmla="*/ 606 w 1351"/>
                    <a:gd name="T57" fmla="*/ 10 h 270"/>
                    <a:gd name="T58" fmla="*/ 618 w 1351"/>
                    <a:gd name="T59" fmla="*/ 10 h 270"/>
                    <a:gd name="T60" fmla="*/ 658 w 1351"/>
                    <a:gd name="T61" fmla="*/ 5 h 270"/>
                    <a:gd name="T62" fmla="*/ 676 w 1351"/>
                    <a:gd name="T63" fmla="*/ 11 h 270"/>
                    <a:gd name="T64" fmla="*/ 675 w 1351"/>
                    <a:gd name="T65" fmla="*/ 30 h 270"/>
                    <a:gd name="T66" fmla="*/ 672 w 1351"/>
                    <a:gd name="T67" fmla="*/ 38 h 270"/>
                    <a:gd name="T68" fmla="*/ 668 w 1351"/>
                    <a:gd name="T69" fmla="*/ 46 h 270"/>
                    <a:gd name="T70" fmla="*/ 668 w 1351"/>
                    <a:gd name="T71" fmla="*/ 50 h 270"/>
                    <a:gd name="T72" fmla="*/ 672 w 1351"/>
                    <a:gd name="T73" fmla="*/ 62 h 270"/>
                    <a:gd name="T74" fmla="*/ 665 w 1351"/>
                    <a:gd name="T75" fmla="*/ 73 h 270"/>
                    <a:gd name="T76" fmla="*/ 642 w 1351"/>
                    <a:gd name="T77" fmla="*/ 97 h 270"/>
                    <a:gd name="T78" fmla="*/ 612 w 1351"/>
                    <a:gd name="T79" fmla="*/ 99 h 270"/>
                    <a:gd name="T80" fmla="*/ 506 w 1351"/>
                    <a:gd name="T81" fmla="*/ 85 h 270"/>
                    <a:gd name="T82" fmla="*/ 450 w 1351"/>
                    <a:gd name="T83" fmla="*/ 91 h 270"/>
                    <a:gd name="T84" fmla="*/ 342 w 1351"/>
                    <a:gd name="T85" fmla="*/ 126 h 270"/>
                    <a:gd name="T86" fmla="*/ 300 w 1351"/>
                    <a:gd name="T87" fmla="*/ 134 h 270"/>
                    <a:gd name="T88" fmla="*/ 218 w 1351"/>
                    <a:gd name="T89" fmla="*/ 127 h 270"/>
                    <a:gd name="T90" fmla="*/ 189 w 1351"/>
                    <a:gd name="T91" fmla="*/ 106 h 270"/>
                    <a:gd name="T92" fmla="*/ 143 w 1351"/>
                    <a:gd name="T93" fmla="*/ 67 h 270"/>
                    <a:gd name="T94" fmla="*/ 117 w 1351"/>
                    <a:gd name="T95" fmla="*/ 60 h 270"/>
                    <a:gd name="T96" fmla="*/ 52 w 1351"/>
                    <a:gd name="T97" fmla="*/ 67 h 270"/>
                    <a:gd name="T98" fmla="*/ 29 w 1351"/>
                    <a:gd name="T99" fmla="*/ 67 h 270"/>
                    <a:gd name="T100" fmla="*/ 5 w 1351"/>
                    <a:gd name="T101" fmla="*/ 62 h 270"/>
                    <a:gd name="T102" fmla="*/ 0 w 1351"/>
                    <a:gd name="T103" fmla="*/ 6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51"/>
                    <a:gd name="T157" fmla="*/ 0 h 270"/>
                    <a:gd name="T158" fmla="*/ 1351 w 1351"/>
                    <a:gd name="T159" fmla="*/ 270 h 2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51" h="270">
                      <a:moveTo>
                        <a:pt x="0" y="120"/>
                      </a:moveTo>
                      <a:lnTo>
                        <a:pt x="13" y="114"/>
                      </a:lnTo>
                      <a:lnTo>
                        <a:pt x="38" y="101"/>
                      </a:lnTo>
                      <a:lnTo>
                        <a:pt x="63" y="89"/>
                      </a:lnTo>
                      <a:lnTo>
                        <a:pt x="72" y="80"/>
                      </a:lnTo>
                      <a:lnTo>
                        <a:pt x="65" y="68"/>
                      </a:lnTo>
                      <a:lnTo>
                        <a:pt x="53" y="55"/>
                      </a:lnTo>
                      <a:lnTo>
                        <a:pt x="42" y="40"/>
                      </a:lnTo>
                      <a:lnTo>
                        <a:pt x="38" y="32"/>
                      </a:lnTo>
                      <a:lnTo>
                        <a:pt x="48" y="30"/>
                      </a:lnTo>
                      <a:lnTo>
                        <a:pt x="61" y="30"/>
                      </a:lnTo>
                      <a:lnTo>
                        <a:pt x="74" y="30"/>
                      </a:lnTo>
                      <a:lnTo>
                        <a:pt x="82" y="30"/>
                      </a:lnTo>
                      <a:lnTo>
                        <a:pt x="86" y="25"/>
                      </a:lnTo>
                      <a:lnTo>
                        <a:pt x="99" y="15"/>
                      </a:lnTo>
                      <a:lnTo>
                        <a:pt x="112" y="6"/>
                      </a:lnTo>
                      <a:lnTo>
                        <a:pt x="120" y="0"/>
                      </a:lnTo>
                      <a:lnTo>
                        <a:pt x="131" y="2"/>
                      </a:lnTo>
                      <a:lnTo>
                        <a:pt x="150" y="8"/>
                      </a:lnTo>
                      <a:lnTo>
                        <a:pt x="169" y="13"/>
                      </a:lnTo>
                      <a:lnTo>
                        <a:pt x="179" y="19"/>
                      </a:lnTo>
                      <a:lnTo>
                        <a:pt x="203" y="25"/>
                      </a:lnTo>
                      <a:lnTo>
                        <a:pt x="251" y="32"/>
                      </a:lnTo>
                      <a:lnTo>
                        <a:pt x="295" y="38"/>
                      </a:lnTo>
                      <a:lnTo>
                        <a:pt x="316" y="42"/>
                      </a:lnTo>
                      <a:lnTo>
                        <a:pt x="325" y="42"/>
                      </a:lnTo>
                      <a:lnTo>
                        <a:pt x="346" y="42"/>
                      </a:lnTo>
                      <a:lnTo>
                        <a:pt x="369" y="42"/>
                      </a:lnTo>
                      <a:lnTo>
                        <a:pt x="388" y="42"/>
                      </a:lnTo>
                      <a:lnTo>
                        <a:pt x="407" y="44"/>
                      </a:lnTo>
                      <a:lnTo>
                        <a:pt x="439" y="51"/>
                      </a:lnTo>
                      <a:lnTo>
                        <a:pt x="469" y="57"/>
                      </a:lnTo>
                      <a:lnTo>
                        <a:pt x="489" y="63"/>
                      </a:lnTo>
                      <a:lnTo>
                        <a:pt x="506" y="70"/>
                      </a:lnTo>
                      <a:lnTo>
                        <a:pt x="532" y="86"/>
                      </a:lnTo>
                      <a:lnTo>
                        <a:pt x="557" y="105"/>
                      </a:lnTo>
                      <a:lnTo>
                        <a:pt x="570" y="120"/>
                      </a:lnTo>
                      <a:lnTo>
                        <a:pt x="578" y="133"/>
                      </a:lnTo>
                      <a:lnTo>
                        <a:pt x="589" y="150"/>
                      </a:lnTo>
                      <a:lnTo>
                        <a:pt x="603" y="163"/>
                      </a:lnTo>
                      <a:lnTo>
                        <a:pt x="612" y="169"/>
                      </a:lnTo>
                      <a:lnTo>
                        <a:pt x="623" y="169"/>
                      </a:lnTo>
                      <a:lnTo>
                        <a:pt x="646" y="169"/>
                      </a:lnTo>
                      <a:lnTo>
                        <a:pt x="669" y="169"/>
                      </a:lnTo>
                      <a:lnTo>
                        <a:pt x="682" y="167"/>
                      </a:lnTo>
                      <a:lnTo>
                        <a:pt x="696" y="156"/>
                      </a:lnTo>
                      <a:lnTo>
                        <a:pt x="722" y="139"/>
                      </a:lnTo>
                      <a:lnTo>
                        <a:pt x="747" y="124"/>
                      </a:lnTo>
                      <a:lnTo>
                        <a:pt x="758" y="118"/>
                      </a:lnTo>
                      <a:lnTo>
                        <a:pt x="819" y="112"/>
                      </a:lnTo>
                      <a:lnTo>
                        <a:pt x="1017" y="19"/>
                      </a:lnTo>
                      <a:lnTo>
                        <a:pt x="1040" y="17"/>
                      </a:lnTo>
                      <a:lnTo>
                        <a:pt x="1087" y="13"/>
                      </a:lnTo>
                      <a:lnTo>
                        <a:pt x="1139" y="9"/>
                      </a:lnTo>
                      <a:lnTo>
                        <a:pt x="1163" y="9"/>
                      </a:lnTo>
                      <a:lnTo>
                        <a:pt x="1173" y="11"/>
                      </a:lnTo>
                      <a:lnTo>
                        <a:pt x="1194" y="15"/>
                      </a:lnTo>
                      <a:lnTo>
                        <a:pt x="1211" y="21"/>
                      </a:lnTo>
                      <a:lnTo>
                        <a:pt x="1218" y="23"/>
                      </a:lnTo>
                      <a:lnTo>
                        <a:pt x="1235" y="21"/>
                      </a:lnTo>
                      <a:lnTo>
                        <a:pt x="1273" y="17"/>
                      </a:lnTo>
                      <a:lnTo>
                        <a:pt x="1315" y="11"/>
                      </a:lnTo>
                      <a:lnTo>
                        <a:pt x="1342" y="11"/>
                      </a:lnTo>
                      <a:lnTo>
                        <a:pt x="1351" y="23"/>
                      </a:lnTo>
                      <a:lnTo>
                        <a:pt x="1351" y="42"/>
                      </a:lnTo>
                      <a:lnTo>
                        <a:pt x="1350" y="61"/>
                      </a:lnTo>
                      <a:lnTo>
                        <a:pt x="1348" y="72"/>
                      </a:lnTo>
                      <a:lnTo>
                        <a:pt x="1344" y="76"/>
                      </a:lnTo>
                      <a:lnTo>
                        <a:pt x="1340" y="86"/>
                      </a:lnTo>
                      <a:lnTo>
                        <a:pt x="1336" y="93"/>
                      </a:lnTo>
                      <a:lnTo>
                        <a:pt x="1336" y="95"/>
                      </a:lnTo>
                      <a:lnTo>
                        <a:pt x="1336" y="101"/>
                      </a:lnTo>
                      <a:lnTo>
                        <a:pt x="1340" y="112"/>
                      </a:lnTo>
                      <a:lnTo>
                        <a:pt x="1344" y="125"/>
                      </a:lnTo>
                      <a:lnTo>
                        <a:pt x="1342" y="133"/>
                      </a:lnTo>
                      <a:lnTo>
                        <a:pt x="1329" y="146"/>
                      </a:lnTo>
                      <a:lnTo>
                        <a:pt x="1306" y="171"/>
                      </a:lnTo>
                      <a:lnTo>
                        <a:pt x="1283" y="194"/>
                      </a:lnTo>
                      <a:lnTo>
                        <a:pt x="1273" y="205"/>
                      </a:lnTo>
                      <a:lnTo>
                        <a:pt x="1224" y="198"/>
                      </a:lnTo>
                      <a:lnTo>
                        <a:pt x="1120" y="184"/>
                      </a:lnTo>
                      <a:lnTo>
                        <a:pt x="1011" y="171"/>
                      </a:lnTo>
                      <a:lnTo>
                        <a:pt x="956" y="167"/>
                      </a:lnTo>
                      <a:lnTo>
                        <a:pt x="899" y="182"/>
                      </a:lnTo>
                      <a:lnTo>
                        <a:pt x="791" y="219"/>
                      </a:lnTo>
                      <a:lnTo>
                        <a:pt x="684" y="253"/>
                      </a:lnTo>
                      <a:lnTo>
                        <a:pt x="637" y="270"/>
                      </a:lnTo>
                      <a:lnTo>
                        <a:pt x="599" y="268"/>
                      </a:lnTo>
                      <a:lnTo>
                        <a:pt x="517" y="264"/>
                      </a:lnTo>
                      <a:lnTo>
                        <a:pt x="435" y="255"/>
                      </a:lnTo>
                      <a:lnTo>
                        <a:pt x="399" y="243"/>
                      </a:lnTo>
                      <a:lnTo>
                        <a:pt x="378" y="213"/>
                      </a:lnTo>
                      <a:lnTo>
                        <a:pt x="331" y="171"/>
                      </a:lnTo>
                      <a:lnTo>
                        <a:pt x="285" y="133"/>
                      </a:lnTo>
                      <a:lnTo>
                        <a:pt x="264" y="118"/>
                      </a:lnTo>
                      <a:lnTo>
                        <a:pt x="234" y="120"/>
                      </a:lnTo>
                      <a:lnTo>
                        <a:pt x="169" y="127"/>
                      </a:lnTo>
                      <a:lnTo>
                        <a:pt x="103" y="133"/>
                      </a:lnTo>
                      <a:lnTo>
                        <a:pt x="72" y="137"/>
                      </a:lnTo>
                      <a:lnTo>
                        <a:pt x="57" y="133"/>
                      </a:lnTo>
                      <a:lnTo>
                        <a:pt x="32" y="129"/>
                      </a:lnTo>
                      <a:lnTo>
                        <a:pt x="10" y="124"/>
                      </a:lnTo>
                      <a:lnTo>
                        <a:pt x="0" y="120"/>
                      </a:lnTo>
                      <a:close/>
                    </a:path>
                  </a:pathLst>
                </a:custGeom>
                <a:solidFill>
                  <a:srgbClr val="00FFFF"/>
                </a:solidFill>
                <a:ln w="9525">
                  <a:noFill/>
                  <a:round/>
                  <a:headEnd/>
                  <a:tailEnd/>
                </a:ln>
              </p:spPr>
              <p:txBody>
                <a:bodyPr/>
                <a:lstStyle/>
                <a:p>
                  <a:endParaRPr lang="he-IL"/>
                </a:p>
              </p:txBody>
            </p:sp>
            <p:sp>
              <p:nvSpPr>
                <p:cNvPr id="6232" name="Freeform 35"/>
                <p:cNvSpPr>
                  <a:spLocks/>
                </p:cNvSpPr>
                <p:nvPr/>
              </p:nvSpPr>
              <p:spPr bwMode="auto">
                <a:xfrm>
                  <a:off x="1994" y="3435"/>
                  <a:ext cx="317" cy="202"/>
                </a:xfrm>
                <a:custGeom>
                  <a:avLst/>
                  <a:gdLst>
                    <a:gd name="T0" fmla="*/ 0 w 634"/>
                    <a:gd name="T1" fmla="*/ 79 h 403"/>
                    <a:gd name="T2" fmla="*/ 1 w 634"/>
                    <a:gd name="T3" fmla="*/ 88 h 403"/>
                    <a:gd name="T4" fmla="*/ 9 w 634"/>
                    <a:gd name="T5" fmla="*/ 102 h 403"/>
                    <a:gd name="T6" fmla="*/ 15 w 634"/>
                    <a:gd name="T7" fmla="*/ 114 h 403"/>
                    <a:gd name="T8" fmla="*/ 18 w 634"/>
                    <a:gd name="T9" fmla="*/ 122 h 403"/>
                    <a:gd name="T10" fmla="*/ 20 w 634"/>
                    <a:gd name="T11" fmla="*/ 128 h 403"/>
                    <a:gd name="T12" fmla="*/ 25 w 634"/>
                    <a:gd name="T13" fmla="*/ 137 h 403"/>
                    <a:gd name="T14" fmla="*/ 31 w 634"/>
                    <a:gd name="T15" fmla="*/ 144 h 403"/>
                    <a:gd name="T16" fmla="*/ 34 w 634"/>
                    <a:gd name="T17" fmla="*/ 148 h 403"/>
                    <a:gd name="T18" fmla="*/ 39 w 634"/>
                    <a:gd name="T19" fmla="*/ 176 h 403"/>
                    <a:gd name="T20" fmla="*/ 102 w 634"/>
                    <a:gd name="T21" fmla="*/ 175 h 403"/>
                    <a:gd name="T22" fmla="*/ 104 w 634"/>
                    <a:gd name="T23" fmla="*/ 172 h 403"/>
                    <a:gd name="T24" fmla="*/ 110 w 634"/>
                    <a:gd name="T25" fmla="*/ 168 h 403"/>
                    <a:gd name="T26" fmla="*/ 116 w 634"/>
                    <a:gd name="T27" fmla="*/ 162 h 403"/>
                    <a:gd name="T28" fmla="*/ 122 w 634"/>
                    <a:gd name="T29" fmla="*/ 159 h 403"/>
                    <a:gd name="T30" fmla="*/ 126 w 634"/>
                    <a:gd name="T31" fmla="*/ 162 h 403"/>
                    <a:gd name="T32" fmla="*/ 129 w 634"/>
                    <a:gd name="T33" fmla="*/ 169 h 403"/>
                    <a:gd name="T34" fmla="*/ 131 w 634"/>
                    <a:gd name="T35" fmla="*/ 178 h 403"/>
                    <a:gd name="T36" fmla="*/ 132 w 634"/>
                    <a:gd name="T37" fmla="*/ 182 h 403"/>
                    <a:gd name="T38" fmla="*/ 133 w 634"/>
                    <a:gd name="T39" fmla="*/ 185 h 403"/>
                    <a:gd name="T40" fmla="*/ 137 w 634"/>
                    <a:gd name="T41" fmla="*/ 192 h 403"/>
                    <a:gd name="T42" fmla="*/ 142 w 634"/>
                    <a:gd name="T43" fmla="*/ 200 h 403"/>
                    <a:gd name="T44" fmla="*/ 145 w 634"/>
                    <a:gd name="T45" fmla="*/ 201 h 403"/>
                    <a:gd name="T46" fmla="*/ 148 w 634"/>
                    <a:gd name="T47" fmla="*/ 194 h 403"/>
                    <a:gd name="T48" fmla="*/ 153 w 634"/>
                    <a:gd name="T49" fmla="*/ 186 h 403"/>
                    <a:gd name="T50" fmla="*/ 159 w 634"/>
                    <a:gd name="T51" fmla="*/ 178 h 403"/>
                    <a:gd name="T52" fmla="*/ 162 w 634"/>
                    <a:gd name="T53" fmla="*/ 175 h 403"/>
                    <a:gd name="T54" fmla="*/ 166 w 634"/>
                    <a:gd name="T55" fmla="*/ 173 h 403"/>
                    <a:gd name="T56" fmla="*/ 170 w 634"/>
                    <a:gd name="T57" fmla="*/ 171 h 403"/>
                    <a:gd name="T58" fmla="*/ 173 w 634"/>
                    <a:gd name="T59" fmla="*/ 169 h 403"/>
                    <a:gd name="T60" fmla="*/ 176 w 634"/>
                    <a:gd name="T61" fmla="*/ 171 h 403"/>
                    <a:gd name="T62" fmla="*/ 177 w 634"/>
                    <a:gd name="T63" fmla="*/ 177 h 403"/>
                    <a:gd name="T64" fmla="*/ 179 w 634"/>
                    <a:gd name="T65" fmla="*/ 187 h 403"/>
                    <a:gd name="T66" fmla="*/ 180 w 634"/>
                    <a:gd name="T67" fmla="*/ 195 h 403"/>
                    <a:gd name="T68" fmla="*/ 181 w 634"/>
                    <a:gd name="T69" fmla="*/ 199 h 403"/>
                    <a:gd name="T70" fmla="*/ 212 w 634"/>
                    <a:gd name="T71" fmla="*/ 184 h 403"/>
                    <a:gd name="T72" fmla="*/ 219 w 634"/>
                    <a:gd name="T73" fmla="*/ 202 h 403"/>
                    <a:gd name="T74" fmla="*/ 281 w 634"/>
                    <a:gd name="T75" fmla="*/ 187 h 403"/>
                    <a:gd name="T76" fmla="*/ 283 w 634"/>
                    <a:gd name="T77" fmla="*/ 166 h 403"/>
                    <a:gd name="T78" fmla="*/ 288 w 634"/>
                    <a:gd name="T79" fmla="*/ 162 h 403"/>
                    <a:gd name="T80" fmla="*/ 297 w 634"/>
                    <a:gd name="T81" fmla="*/ 153 h 403"/>
                    <a:gd name="T82" fmla="*/ 307 w 634"/>
                    <a:gd name="T83" fmla="*/ 143 h 403"/>
                    <a:gd name="T84" fmla="*/ 312 w 634"/>
                    <a:gd name="T85" fmla="*/ 137 h 403"/>
                    <a:gd name="T86" fmla="*/ 312 w 634"/>
                    <a:gd name="T87" fmla="*/ 131 h 403"/>
                    <a:gd name="T88" fmla="*/ 312 w 634"/>
                    <a:gd name="T89" fmla="*/ 125 h 403"/>
                    <a:gd name="T90" fmla="*/ 311 w 634"/>
                    <a:gd name="T91" fmla="*/ 117 h 403"/>
                    <a:gd name="T92" fmla="*/ 311 w 634"/>
                    <a:gd name="T93" fmla="*/ 115 h 403"/>
                    <a:gd name="T94" fmla="*/ 317 w 634"/>
                    <a:gd name="T95" fmla="*/ 91 h 403"/>
                    <a:gd name="T96" fmla="*/ 311 w 634"/>
                    <a:gd name="T97" fmla="*/ 53 h 403"/>
                    <a:gd name="T98" fmla="*/ 172 w 634"/>
                    <a:gd name="T99" fmla="*/ 0 h 403"/>
                    <a:gd name="T100" fmla="*/ 83 w 634"/>
                    <a:gd name="T101" fmla="*/ 50 h 403"/>
                    <a:gd name="T102" fmla="*/ 0 w 634"/>
                    <a:gd name="T103" fmla="*/ 79 h 403"/>
                    <a:gd name="T104" fmla="*/ 0 w 634"/>
                    <a:gd name="T105" fmla="*/ 79 h 4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4"/>
                    <a:gd name="T160" fmla="*/ 0 h 403"/>
                    <a:gd name="T161" fmla="*/ 634 w 634"/>
                    <a:gd name="T162" fmla="*/ 403 h 4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4" h="403">
                      <a:moveTo>
                        <a:pt x="0" y="158"/>
                      </a:moveTo>
                      <a:lnTo>
                        <a:pt x="3" y="175"/>
                      </a:lnTo>
                      <a:lnTo>
                        <a:pt x="17" y="203"/>
                      </a:lnTo>
                      <a:lnTo>
                        <a:pt x="30" y="228"/>
                      </a:lnTo>
                      <a:lnTo>
                        <a:pt x="36" y="243"/>
                      </a:lnTo>
                      <a:lnTo>
                        <a:pt x="41" y="255"/>
                      </a:lnTo>
                      <a:lnTo>
                        <a:pt x="51" y="274"/>
                      </a:lnTo>
                      <a:lnTo>
                        <a:pt x="62" y="287"/>
                      </a:lnTo>
                      <a:lnTo>
                        <a:pt x="68" y="295"/>
                      </a:lnTo>
                      <a:lnTo>
                        <a:pt x="78" y="352"/>
                      </a:lnTo>
                      <a:lnTo>
                        <a:pt x="205" y="350"/>
                      </a:lnTo>
                      <a:lnTo>
                        <a:pt x="209" y="344"/>
                      </a:lnTo>
                      <a:lnTo>
                        <a:pt x="220" y="335"/>
                      </a:lnTo>
                      <a:lnTo>
                        <a:pt x="232" y="323"/>
                      </a:lnTo>
                      <a:lnTo>
                        <a:pt x="245" y="318"/>
                      </a:lnTo>
                      <a:lnTo>
                        <a:pt x="252" y="323"/>
                      </a:lnTo>
                      <a:lnTo>
                        <a:pt x="258" y="338"/>
                      </a:lnTo>
                      <a:lnTo>
                        <a:pt x="262" y="356"/>
                      </a:lnTo>
                      <a:lnTo>
                        <a:pt x="264" y="363"/>
                      </a:lnTo>
                      <a:lnTo>
                        <a:pt x="266" y="369"/>
                      </a:lnTo>
                      <a:lnTo>
                        <a:pt x="273" y="384"/>
                      </a:lnTo>
                      <a:lnTo>
                        <a:pt x="283" y="399"/>
                      </a:lnTo>
                      <a:lnTo>
                        <a:pt x="289" y="401"/>
                      </a:lnTo>
                      <a:lnTo>
                        <a:pt x="296" y="388"/>
                      </a:lnTo>
                      <a:lnTo>
                        <a:pt x="306" y="371"/>
                      </a:lnTo>
                      <a:lnTo>
                        <a:pt x="317" y="356"/>
                      </a:lnTo>
                      <a:lnTo>
                        <a:pt x="325" y="350"/>
                      </a:lnTo>
                      <a:lnTo>
                        <a:pt x="332" y="346"/>
                      </a:lnTo>
                      <a:lnTo>
                        <a:pt x="340" y="342"/>
                      </a:lnTo>
                      <a:lnTo>
                        <a:pt x="347" y="338"/>
                      </a:lnTo>
                      <a:lnTo>
                        <a:pt x="353" y="342"/>
                      </a:lnTo>
                      <a:lnTo>
                        <a:pt x="355" y="354"/>
                      </a:lnTo>
                      <a:lnTo>
                        <a:pt x="359" y="373"/>
                      </a:lnTo>
                      <a:lnTo>
                        <a:pt x="361" y="390"/>
                      </a:lnTo>
                      <a:lnTo>
                        <a:pt x="363" y="397"/>
                      </a:lnTo>
                      <a:lnTo>
                        <a:pt x="425" y="367"/>
                      </a:lnTo>
                      <a:lnTo>
                        <a:pt x="439" y="403"/>
                      </a:lnTo>
                      <a:lnTo>
                        <a:pt x="562" y="373"/>
                      </a:lnTo>
                      <a:lnTo>
                        <a:pt x="566" y="331"/>
                      </a:lnTo>
                      <a:lnTo>
                        <a:pt x="576" y="323"/>
                      </a:lnTo>
                      <a:lnTo>
                        <a:pt x="593" y="306"/>
                      </a:lnTo>
                      <a:lnTo>
                        <a:pt x="614" y="285"/>
                      </a:lnTo>
                      <a:lnTo>
                        <a:pt x="623" y="274"/>
                      </a:lnTo>
                      <a:lnTo>
                        <a:pt x="623" y="262"/>
                      </a:lnTo>
                      <a:lnTo>
                        <a:pt x="623" y="249"/>
                      </a:lnTo>
                      <a:lnTo>
                        <a:pt x="621" y="234"/>
                      </a:lnTo>
                      <a:lnTo>
                        <a:pt x="621" y="230"/>
                      </a:lnTo>
                      <a:lnTo>
                        <a:pt x="634" y="181"/>
                      </a:lnTo>
                      <a:lnTo>
                        <a:pt x="621" y="105"/>
                      </a:lnTo>
                      <a:lnTo>
                        <a:pt x="344" y="0"/>
                      </a:lnTo>
                      <a:lnTo>
                        <a:pt x="167" y="99"/>
                      </a:lnTo>
                      <a:lnTo>
                        <a:pt x="0" y="158"/>
                      </a:lnTo>
                      <a:close/>
                    </a:path>
                  </a:pathLst>
                </a:custGeom>
                <a:solidFill>
                  <a:srgbClr val="E0C9C2"/>
                </a:solidFill>
                <a:ln w="9525">
                  <a:noFill/>
                  <a:round/>
                  <a:headEnd/>
                  <a:tailEnd/>
                </a:ln>
              </p:spPr>
              <p:txBody>
                <a:bodyPr/>
                <a:lstStyle/>
                <a:p>
                  <a:endParaRPr lang="he-IL"/>
                </a:p>
              </p:txBody>
            </p:sp>
            <p:sp>
              <p:nvSpPr>
                <p:cNvPr id="6233" name="Freeform 36"/>
                <p:cNvSpPr>
                  <a:spLocks/>
                </p:cNvSpPr>
                <p:nvPr/>
              </p:nvSpPr>
              <p:spPr bwMode="auto">
                <a:xfrm>
                  <a:off x="1781" y="3113"/>
                  <a:ext cx="731" cy="404"/>
                </a:xfrm>
                <a:custGeom>
                  <a:avLst/>
                  <a:gdLst>
                    <a:gd name="T0" fmla="*/ 18 w 1462"/>
                    <a:gd name="T1" fmla="*/ 53 h 808"/>
                    <a:gd name="T2" fmla="*/ 4 w 1462"/>
                    <a:gd name="T3" fmla="*/ 30 h 808"/>
                    <a:gd name="T4" fmla="*/ 1 w 1462"/>
                    <a:gd name="T5" fmla="*/ 9 h 808"/>
                    <a:gd name="T6" fmla="*/ 12 w 1462"/>
                    <a:gd name="T7" fmla="*/ 8 h 808"/>
                    <a:gd name="T8" fmla="*/ 61 w 1462"/>
                    <a:gd name="T9" fmla="*/ 13 h 808"/>
                    <a:gd name="T10" fmla="*/ 113 w 1462"/>
                    <a:gd name="T11" fmla="*/ 1 h 808"/>
                    <a:gd name="T12" fmla="*/ 156 w 1462"/>
                    <a:gd name="T13" fmla="*/ 9 h 808"/>
                    <a:gd name="T14" fmla="*/ 192 w 1462"/>
                    <a:gd name="T15" fmla="*/ 25 h 808"/>
                    <a:gd name="T16" fmla="*/ 230 w 1462"/>
                    <a:gd name="T17" fmla="*/ 48 h 808"/>
                    <a:gd name="T18" fmla="*/ 240 w 1462"/>
                    <a:gd name="T19" fmla="*/ 64 h 808"/>
                    <a:gd name="T20" fmla="*/ 267 w 1462"/>
                    <a:gd name="T21" fmla="*/ 65 h 808"/>
                    <a:gd name="T22" fmla="*/ 302 w 1462"/>
                    <a:gd name="T23" fmla="*/ 63 h 808"/>
                    <a:gd name="T24" fmla="*/ 336 w 1462"/>
                    <a:gd name="T25" fmla="*/ 86 h 808"/>
                    <a:gd name="T26" fmla="*/ 358 w 1462"/>
                    <a:gd name="T27" fmla="*/ 74 h 808"/>
                    <a:gd name="T28" fmla="*/ 378 w 1462"/>
                    <a:gd name="T29" fmla="*/ 68 h 808"/>
                    <a:gd name="T30" fmla="*/ 408 w 1462"/>
                    <a:gd name="T31" fmla="*/ 52 h 808"/>
                    <a:gd name="T32" fmla="*/ 451 w 1462"/>
                    <a:gd name="T33" fmla="*/ 26 h 808"/>
                    <a:gd name="T34" fmla="*/ 497 w 1462"/>
                    <a:gd name="T35" fmla="*/ 18 h 808"/>
                    <a:gd name="T36" fmla="*/ 542 w 1462"/>
                    <a:gd name="T37" fmla="*/ 7 h 808"/>
                    <a:gd name="T38" fmla="*/ 572 w 1462"/>
                    <a:gd name="T39" fmla="*/ 8 h 808"/>
                    <a:gd name="T40" fmla="*/ 632 w 1462"/>
                    <a:gd name="T41" fmla="*/ 38 h 808"/>
                    <a:gd name="T42" fmla="*/ 670 w 1462"/>
                    <a:gd name="T43" fmla="*/ 46 h 808"/>
                    <a:gd name="T44" fmla="*/ 712 w 1462"/>
                    <a:gd name="T45" fmla="*/ 30 h 808"/>
                    <a:gd name="T46" fmla="*/ 725 w 1462"/>
                    <a:gd name="T47" fmla="*/ 31 h 808"/>
                    <a:gd name="T48" fmla="*/ 690 w 1462"/>
                    <a:gd name="T49" fmla="*/ 119 h 808"/>
                    <a:gd name="T50" fmla="*/ 679 w 1462"/>
                    <a:gd name="T51" fmla="*/ 150 h 808"/>
                    <a:gd name="T52" fmla="*/ 640 w 1462"/>
                    <a:gd name="T53" fmla="*/ 178 h 808"/>
                    <a:gd name="T54" fmla="*/ 630 w 1462"/>
                    <a:gd name="T55" fmla="*/ 195 h 808"/>
                    <a:gd name="T56" fmla="*/ 653 w 1462"/>
                    <a:gd name="T57" fmla="*/ 198 h 808"/>
                    <a:gd name="T58" fmla="*/ 640 w 1462"/>
                    <a:gd name="T59" fmla="*/ 216 h 808"/>
                    <a:gd name="T60" fmla="*/ 605 w 1462"/>
                    <a:gd name="T61" fmla="*/ 255 h 808"/>
                    <a:gd name="T62" fmla="*/ 612 w 1462"/>
                    <a:gd name="T63" fmla="*/ 263 h 808"/>
                    <a:gd name="T64" fmla="*/ 633 w 1462"/>
                    <a:gd name="T65" fmla="*/ 265 h 808"/>
                    <a:gd name="T66" fmla="*/ 631 w 1462"/>
                    <a:gd name="T67" fmla="*/ 286 h 808"/>
                    <a:gd name="T68" fmla="*/ 626 w 1462"/>
                    <a:gd name="T69" fmla="*/ 296 h 808"/>
                    <a:gd name="T70" fmla="*/ 641 w 1462"/>
                    <a:gd name="T71" fmla="*/ 293 h 808"/>
                    <a:gd name="T72" fmla="*/ 665 w 1462"/>
                    <a:gd name="T73" fmla="*/ 284 h 808"/>
                    <a:gd name="T74" fmla="*/ 655 w 1462"/>
                    <a:gd name="T75" fmla="*/ 328 h 808"/>
                    <a:gd name="T76" fmla="*/ 644 w 1462"/>
                    <a:gd name="T77" fmla="*/ 366 h 808"/>
                    <a:gd name="T78" fmla="*/ 642 w 1462"/>
                    <a:gd name="T79" fmla="*/ 388 h 808"/>
                    <a:gd name="T80" fmla="*/ 598 w 1462"/>
                    <a:gd name="T81" fmla="*/ 386 h 808"/>
                    <a:gd name="T82" fmla="*/ 569 w 1462"/>
                    <a:gd name="T83" fmla="*/ 390 h 808"/>
                    <a:gd name="T84" fmla="*/ 541 w 1462"/>
                    <a:gd name="T85" fmla="*/ 391 h 808"/>
                    <a:gd name="T86" fmla="*/ 493 w 1462"/>
                    <a:gd name="T87" fmla="*/ 385 h 808"/>
                    <a:gd name="T88" fmla="*/ 473 w 1462"/>
                    <a:gd name="T89" fmla="*/ 383 h 808"/>
                    <a:gd name="T90" fmla="*/ 447 w 1462"/>
                    <a:gd name="T91" fmla="*/ 363 h 808"/>
                    <a:gd name="T92" fmla="*/ 401 w 1462"/>
                    <a:gd name="T93" fmla="*/ 358 h 808"/>
                    <a:gd name="T94" fmla="*/ 323 w 1462"/>
                    <a:gd name="T95" fmla="*/ 361 h 808"/>
                    <a:gd name="T96" fmla="*/ 298 w 1462"/>
                    <a:gd name="T97" fmla="*/ 383 h 808"/>
                    <a:gd name="T98" fmla="*/ 244 w 1462"/>
                    <a:gd name="T99" fmla="*/ 403 h 808"/>
                    <a:gd name="T100" fmla="*/ 196 w 1462"/>
                    <a:gd name="T101" fmla="*/ 389 h 808"/>
                    <a:gd name="T102" fmla="*/ 157 w 1462"/>
                    <a:gd name="T103" fmla="*/ 369 h 808"/>
                    <a:gd name="T104" fmla="*/ 116 w 1462"/>
                    <a:gd name="T105" fmla="*/ 365 h 808"/>
                    <a:gd name="T106" fmla="*/ 81 w 1462"/>
                    <a:gd name="T107" fmla="*/ 390 h 808"/>
                    <a:gd name="T108" fmla="*/ 71 w 1462"/>
                    <a:gd name="T109" fmla="*/ 377 h 808"/>
                    <a:gd name="T110" fmla="*/ 69 w 1462"/>
                    <a:gd name="T111" fmla="*/ 346 h 808"/>
                    <a:gd name="T112" fmla="*/ 86 w 1462"/>
                    <a:gd name="T113" fmla="*/ 291 h 808"/>
                    <a:gd name="T114" fmla="*/ 36 w 1462"/>
                    <a:gd name="T115" fmla="*/ 145 h 8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62"/>
                    <a:gd name="T175" fmla="*/ 0 h 808"/>
                    <a:gd name="T176" fmla="*/ 1462 w 1462"/>
                    <a:gd name="T177" fmla="*/ 808 h 80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62" h="808">
                      <a:moveTo>
                        <a:pt x="55" y="238"/>
                      </a:moveTo>
                      <a:lnTo>
                        <a:pt x="19" y="181"/>
                      </a:lnTo>
                      <a:lnTo>
                        <a:pt x="36" y="107"/>
                      </a:lnTo>
                      <a:lnTo>
                        <a:pt x="30" y="99"/>
                      </a:lnTo>
                      <a:lnTo>
                        <a:pt x="19" y="82"/>
                      </a:lnTo>
                      <a:lnTo>
                        <a:pt x="8" y="61"/>
                      </a:lnTo>
                      <a:lnTo>
                        <a:pt x="0" y="40"/>
                      </a:lnTo>
                      <a:lnTo>
                        <a:pt x="0" y="27"/>
                      </a:lnTo>
                      <a:lnTo>
                        <a:pt x="2" y="17"/>
                      </a:lnTo>
                      <a:lnTo>
                        <a:pt x="8" y="16"/>
                      </a:lnTo>
                      <a:lnTo>
                        <a:pt x="9" y="14"/>
                      </a:lnTo>
                      <a:lnTo>
                        <a:pt x="25" y="16"/>
                      </a:lnTo>
                      <a:lnTo>
                        <a:pt x="61" y="19"/>
                      </a:lnTo>
                      <a:lnTo>
                        <a:pt x="99" y="23"/>
                      </a:lnTo>
                      <a:lnTo>
                        <a:pt x="123" y="25"/>
                      </a:lnTo>
                      <a:lnTo>
                        <a:pt x="148" y="21"/>
                      </a:lnTo>
                      <a:lnTo>
                        <a:pt x="186" y="12"/>
                      </a:lnTo>
                      <a:lnTo>
                        <a:pt x="226" y="2"/>
                      </a:lnTo>
                      <a:lnTo>
                        <a:pt x="251" y="0"/>
                      </a:lnTo>
                      <a:lnTo>
                        <a:pt x="276" y="4"/>
                      </a:lnTo>
                      <a:lnTo>
                        <a:pt x="312" y="17"/>
                      </a:lnTo>
                      <a:lnTo>
                        <a:pt x="348" y="31"/>
                      </a:lnTo>
                      <a:lnTo>
                        <a:pt x="367" y="40"/>
                      </a:lnTo>
                      <a:lnTo>
                        <a:pt x="384" y="50"/>
                      </a:lnTo>
                      <a:lnTo>
                        <a:pt x="414" y="67"/>
                      </a:lnTo>
                      <a:lnTo>
                        <a:pt x="445" y="82"/>
                      </a:lnTo>
                      <a:lnTo>
                        <a:pt x="460" y="95"/>
                      </a:lnTo>
                      <a:lnTo>
                        <a:pt x="464" y="105"/>
                      </a:lnTo>
                      <a:lnTo>
                        <a:pt x="471" y="118"/>
                      </a:lnTo>
                      <a:lnTo>
                        <a:pt x="481" y="128"/>
                      </a:lnTo>
                      <a:lnTo>
                        <a:pt x="490" y="133"/>
                      </a:lnTo>
                      <a:lnTo>
                        <a:pt x="505" y="132"/>
                      </a:lnTo>
                      <a:lnTo>
                        <a:pt x="534" y="130"/>
                      </a:lnTo>
                      <a:lnTo>
                        <a:pt x="561" y="128"/>
                      </a:lnTo>
                      <a:lnTo>
                        <a:pt x="583" y="122"/>
                      </a:lnTo>
                      <a:lnTo>
                        <a:pt x="604" y="126"/>
                      </a:lnTo>
                      <a:lnTo>
                        <a:pt x="631" y="143"/>
                      </a:lnTo>
                      <a:lnTo>
                        <a:pt x="654" y="160"/>
                      </a:lnTo>
                      <a:lnTo>
                        <a:pt x="671" y="171"/>
                      </a:lnTo>
                      <a:lnTo>
                        <a:pt x="682" y="166"/>
                      </a:lnTo>
                      <a:lnTo>
                        <a:pt x="701" y="156"/>
                      </a:lnTo>
                      <a:lnTo>
                        <a:pt x="716" y="147"/>
                      </a:lnTo>
                      <a:lnTo>
                        <a:pt x="724" y="143"/>
                      </a:lnTo>
                      <a:lnTo>
                        <a:pt x="734" y="139"/>
                      </a:lnTo>
                      <a:lnTo>
                        <a:pt x="756" y="135"/>
                      </a:lnTo>
                      <a:lnTo>
                        <a:pt x="779" y="128"/>
                      </a:lnTo>
                      <a:lnTo>
                        <a:pt x="798" y="120"/>
                      </a:lnTo>
                      <a:lnTo>
                        <a:pt x="817" y="105"/>
                      </a:lnTo>
                      <a:lnTo>
                        <a:pt x="848" y="84"/>
                      </a:lnTo>
                      <a:lnTo>
                        <a:pt x="880" y="63"/>
                      </a:lnTo>
                      <a:lnTo>
                        <a:pt x="903" y="52"/>
                      </a:lnTo>
                      <a:lnTo>
                        <a:pt x="924" y="46"/>
                      </a:lnTo>
                      <a:lnTo>
                        <a:pt x="958" y="42"/>
                      </a:lnTo>
                      <a:lnTo>
                        <a:pt x="994" y="36"/>
                      </a:lnTo>
                      <a:lnTo>
                        <a:pt x="1022" y="27"/>
                      </a:lnTo>
                      <a:lnTo>
                        <a:pt x="1049" y="17"/>
                      </a:lnTo>
                      <a:lnTo>
                        <a:pt x="1083" y="14"/>
                      </a:lnTo>
                      <a:lnTo>
                        <a:pt x="1114" y="10"/>
                      </a:lnTo>
                      <a:lnTo>
                        <a:pt x="1127" y="10"/>
                      </a:lnTo>
                      <a:lnTo>
                        <a:pt x="1144" y="16"/>
                      </a:lnTo>
                      <a:lnTo>
                        <a:pt x="1186" y="31"/>
                      </a:lnTo>
                      <a:lnTo>
                        <a:pt x="1232" y="54"/>
                      </a:lnTo>
                      <a:lnTo>
                        <a:pt x="1264" y="76"/>
                      </a:lnTo>
                      <a:lnTo>
                        <a:pt x="1283" y="90"/>
                      </a:lnTo>
                      <a:lnTo>
                        <a:pt x="1311" y="95"/>
                      </a:lnTo>
                      <a:lnTo>
                        <a:pt x="1340" y="92"/>
                      </a:lnTo>
                      <a:lnTo>
                        <a:pt x="1365" y="90"/>
                      </a:lnTo>
                      <a:lnTo>
                        <a:pt x="1391" y="80"/>
                      </a:lnTo>
                      <a:lnTo>
                        <a:pt x="1424" y="61"/>
                      </a:lnTo>
                      <a:lnTo>
                        <a:pt x="1450" y="44"/>
                      </a:lnTo>
                      <a:lnTo>
                        <a:pt x="1462" y="38"/>
                      </a:lnTo>
                      <a:lnTo>
                        <a:pt x="1450" y="63"/>
                      </a:lnTo>
                      <a:lnTo>
                        <a:pt x="1425" y="126"/>
                      </a:lnTo>
                      <a:lnTo>
                        <a:pt x="1399" y="192"/>
                      </a:lnTo>
                      <a:lnTo>
                        <a:pt x="1380" y="238"/>
                      </a:lnTo>
                      <a:lnTo>
                        <a:pt x="1372" y="261"/>
                      </a:lnTo>
                      <a:lnTo>
                        <a:pt x="1367" y="280"/>
                      </a:lnTo>
                      <a:lnTo>
                        <a:pt x="1357" y="299"/>
                      </a:lnTo>
                      <a:lnTo>
                        <a:pt x="1338" y="318"/>
                      </a:lnTo>
                      <a:lnTo>
                        <a:pt x="1308" y="337"/>
                      </a:lnTo>
                      <a:lnTo>
                        <a:pt x="1279" y="356"/>
                      </a:lnTo>
                      <a:lnTo>
                        <a:pt x="1260" y="373"/>
                      </a:lnTo>
                      <a:lnTo>
                        <a:pt x="1252" y="384"/>
                      </a:lnTo>
                      <a:lnTo>
                        <a:pt x="1260" y="390"/>
                      </a:lnTo>
                      <a:lnTo>
                        <a:pt x="1277" y="394"/>
                      </a:lnTo>
                      <a:lnTo>
                        <a:pt x="1296" y="396"/>
                      </a:lnTo>
                      <a:lnTo>
                        <a:pt x="1306" y="396"/>
                      </a:lnTo>
                      <a:lnTo>
                        <a:pt x="1304" y="402"/>
                      </a:lnTo>
                      <a:lnTo>
                        <a:pt x="1292" y="417"/>
                      </a:lnTo>
                      <a:lnTo>
                        <a:pt x="1279" y="432"/>
                      </a:lnTo>
                      <a:lnTo>
                        <a:pt x="1273" y="438"/>
                      </a:lnTo>
                      <a:lnTo>
                        <a:pt x="1260" y="474"/>
                      </a:lnTo>
                      <a:lnTo>
                        <a:pt x="1209" y="510"/>
                      </a:lnTo>
                      <a:lnTo>
                        <a:pt x="1209" y="512"/>
                      </a:lnTo>
                      <a:lnTo>
                        <a:pt x="1216" y="519"/>
                      </a:lnTo>
                      <a:lnTo>
                        <a:pt x="1224" y="525"/>
                      </a:lnTo>
                      <a:lnTo>
                        <a:pt x="1232" y="531"/>
                      </a:lnTo>
                      <a:lnTo>
                        <a:pt x="1245" y="529"/>
                      </a:lnTo>
                      <a:lnTo>
                        <a:pt x="1266" y="529"/>
                      </a:lnTo>
                      <a:lnTo>
                        <a:pt x="1283" y="527"/>
                      </a:lnTo>
                      <a:lnTo>
                        <a:pt x="1292" y="527"/>
                      </a:lnTo>
                      <a:lnTo>
                        <a:pt x="1262" y="571"/>
                      </a:lnTo>
                      <a:lnTo>
                        <a:pt x="1237" y="590"/>
                      </a:lnTo>
                      <a:lnTo>
                        <a:pt x="1241" y="592"/>
                      </a:lnTo>
                      <a:lnTo>
                        <a:pt x="1251" y="592"/>
                      </a:lnTo>
                      <a:lnTo>
                        <a:pt x="1260" y="594"/>
                      </a:lnTo>
                      <a:lnTo>
                        <a:pt x="1268" y="594"/>
                      </a:lnTo>
                      <a:lnTo>
                        <a:pt x="1281" y="586"/>
                      </a:lnTo>
                      <a:lnTo>
                        <a:pt x="1302" y="578"/>
                      </a:lnTo>
                      <a:lnTo>
                        <a:pt x="1321" y="569"/>
                      </a:lnTo>
                      <a:lnTo>
                        <a:pt x="1330" y="567"/>
                      </a:lnTo>
                      <a:lnTo>
                        <a:pt x="1328" y="607"/>
                      </a:lnTo>
                      <a:lnTo>
                        <a:pt x="1321" y="620"/>
                      </a:lnTo>
                      <a:lnTo>
                        <a:pt x="1309" y="656"/>
                      </a:lnTo>
                      <a:lnTo>
                        <a:pt x="1296" y="692"/>
                      </a:lnTo>
                      <a:lnTo>
                        <a:pt x="1290" y="717"/>
                      </a:lnTo>
                      <a:lnTo>
                        <a:pt x="1287" y="731"/>
                      </a:lnTo>
                      <a:lnTo>
                        <a:pt x="1285" y="750"/>
                      </a:lnTo>
                      <a:lnTo>
                        <a:pt x="1283" y="769"/>
                      </a:lnTo>
                      <a:lnTo>
                        <a:pt x="1283" y="776"/>
                      </a:lnTo>
                      <a:lnTo>
                        <a:pt x="1268" y="774"/>
                      </a:lnTo>
                      <a:lnTo>
                        <a:pt x="1232" y="774"/>
                      </a:lnTo>
                      <a:lnTo>
                        <a:pt x="1195" y="772"/>
                      </a:lnTo>
                      <a:lnTo>
                        <a:pt x="1175" y="772"/>
                      </a:lnTo>
                      <a:lnTo>
                        <a:pt x="1159" y="774"/>
                      </a:lnTo>
                      <a:lnTo>
                        <a:pt x="1137" y="780"/>
                      </a:lnTo>
                      <a:lnTo>
                        <a:pt x="1114" y="784"/>
                      </a:lnTo>
                      <a:lnTo>
                        <a:pt x="1102" y="786"/>
                      </a:lnTo>
                      <a:lnTo>
                        <a:pt x="1081" y="782"/>
                      </a:lnTo>
                      <a:lnTo>
                        <a:pt x="1045" y="778"/>
                      </a:lnTo>
                      <a:lnTo>
                        <a:pt x="1007" y="772"/>
                      </a:lnTo>
                      <a:lnTo>
                        <a:pt x="986" y="769"/>
                      </a:lnTo>
                      <a:lnTo>
                        <a:pt x="977" y="767"/>
                      </a:lnTo>
                      <a:lnTo>
                        <a:pt x="962" y="765"/>
                      </a:lnTo>
                      <a:lnTo>
                        <a:pt x="946" y="765"/>
                      </a:lnTo>
                      <a:lnTo>
                        <a:pt x="935" y="761"/>
                      </a:lnTo>
                      <a:lnTo>
                        <a:pt x="920" y="748"/>
                      </a:lnTo>
                      <a:lnTo>
                        <a:pt x="895" y="725"/>
                      </a:lnTo>
                      <a:lnTo>
                        <a:pt x="870" y="702"/>
                      </a:lnTo>
                      <a:lnTo>
                        <a:pt x="861" y="692"/>
                      </a:lnTo>
                      <a:lnTo>
                        <a:pt x="802" y="715"/>
                      </a:lnTo>
                      <a:lnTo>
                        <a:pt x="751" y="698"/>
                      </a:lnTo>
                      <a:lnTo>
                        <a:pt x="654" y="715"/>
                      </a:lnTo>
                      <a:lnTo>
                        <a:pt x="646" y="721"/>
                      </a:lnTo>
                      <a:lnTo>
                        <a:pt x="631" y="740"/>
                      </a:lnTo>
                      <a:lnTo>
                        <a:pt x="610" y="757"/>
                      </a:lnTo>
                      <a:lnTo>
                        <a:pt x="595" y="765"/>
                      </a:lnTo>
                      <a:lnTo>
                        <a:pt x="572" y="774"/>
                      </a:lnTo>
                      <a:lnTo>
                        <a:pt x="532" y="791"/>
                      </a:lnTo>
                      <a:lnTo>
                        <a:pt x="488" y="805"/>
                      </a:lnTo>
                      <a:lnTo>
                        <a:pt x="458" y="808"/>
                      </a:lnTo>
                      <a:lnTo>
                        <a:pt x="428" y="797"/>
                      </a:lnTo>
                      <a:lnTo>
                        <a:pt x="393" y="778"/>
                      </a:lnTo>
                      <a:lnTo>
                        <a:pt x="359" y="759"/>
                      </a:lnTo>
                      <a:lnTo>
                        <a:pt x="338" y="746"/>
                      </a:lnTo>
                      <a:lnTo>
                        <a:pt x="314" y="738"/>
                      </a:lnTo>
                      <a:lnTo>
                        <a:pt x="281" y="732"/>
                      </a:lnTo>
                      <a:lnTo>
                        <a:pt x="249" y="729"/>
                      </a:lnTo>
                      <a:lnTo>
                        <a:pt x="232" y="729"/>
                      </a:lnTo>
                      <a:lnTo>
                        <a:pt x="215" y="736"/>
                      </a:lnTo>
                      <a:lnTo>
                        <a:pt x="188" y="757"/>
                      </a:lnTo>
                      <a:lnTo>
                        <a:pt x="161" y="780"/>
                      </a:lnTo>
                      <a:lnTo>
                        <a:pt x="150" y="789"/>
                      </a:lnTo>
                      <a:lnTo>
                        <a:pt x="148" y="778"/>
                      </a:lnTo>
                      <a:lnTo>
                        <a:pt x="142" y="753"/>
                      </a:lnTo>
                      <a:lnTo>
                        <a:pt x="135" y="729"/>
                      </a:lnTo>
                      <a:lnTo>
                        <a:pt x="133" y="713"/>
                      </a:lnTo>
                      <a:lnTo>
                        <a:pt x="137" y="692"/>
                      </a:lnTo>
                      <a:lnTo>
                        <a:pt x="152" y="651"/>
                      </a:lnTo>
                      <a:lnTo>
                        <a:pt x="165" y="609"/>
                      </a:lnTo>
                      <a:lnTo>
                        <a:pt x="171" y="582"/>
                      </a:lnTo>
                      <a:lnTo>
                        <a:pt x="152" y="519"/>
                      </a:lnTo>
                      <a:lnTo>
                        <a:pt x="112" y="403"/>
                      </a:lnTo>
                      <a:lnTo>
                        <a:pt x="72" y="289"/>
                      </a:lnTo>
                      <a:lnTo>
                        <a:pt x="55" y="238"/>
                      </a:lnTo>
                      <a:close/>
                    </a:path>
                  </a:pathLst>
                </a:custGeom>
                <a:solidFill>
                  <a:srgbClr val="CCFFFF"/>
                </a:solidFill>
                <a:ln w="9525">
                  <a:noFill/>
                  <a:round/>
                  <a:headEnd/>
                  <a:tailEnd/>
                </a:ln>
              </p:spPr>
              <p:txBody>
                <a:bodyPr/>
                <a:lstStyle/>
                <a:p>
                  <a:endParaRPr lang="he-IL"/>
                </a:p>
              </p:txBody>
            </p:sp>
            <p:sp>
              <p:nvSpPr>
                <p:cNvPr id="6234" name="Freeform 37"/>
                <p:cNvSpPr>
                  <a:spLocks/>
                </p:cNvSpPr>
                <p:nvPr/>
              </p:nvSpPr>
              <p:spPr bwMode="auto">
                <a:xfrm>
                  <a:off x="2102" y="3180"/>
                  <a:ext cx="57" cy="294"/>
                </a:xfrm>
                <a:custGeom>
                  <a:avLst/>
                  <a:gdLst>
                    <a:gd name="T0" fmla="*/ 0 w 114"/>
                    <a:gd name="T1" fmla="*/ 12 h 590"/>
                    <a:gd name="T2" fmla="*/ 0 w 114"/>
                    <a:gd name="T3" fmla="*/ 23 h 590"/>
                    <a:gd name="T4" fmla="*/ 2 w 114"/>
                    <a:gd name="T5" fmla="*/ 39 h 590"/>
                    <a:gd name="T6" fmla="*/ 4 w 114"/>
                    <a:gd name="T7" fmla="*/ 54 h 590"/>
                    <a:gd name="T8" fmla="*/ 5 w 114"/>
                    <a:gd name="T9" fmla="*/ 64 h 590"/>
                    <a:gd name="T10" fmla="*/ 5 w 114"/>
                    <a:gd name="T11" fmla="*/ 70 h 590"/>
                    <a:gd name="T12" fmla="*/ 9 w 114"/>
                    <a:gd name="T13" fmla="*/ 81 h 590"/>
                    <a:gd name="T14" fmla="*/ 13 w 114"/>
                    <a:gd name="T15" fmla="*/ 92 h 590"/>
                    <a:gd name="T16" fmla="*/ 13 w 114"/>
                    <a:gd name="T17" fmla="*/ 99 h 590"/>
                    <a:gd name="T18" fmla="*/ 11 w 114"/>
                    <a:gd name="T19" fmla="*/ 112 h 590"/>
                    <a:gd name="T20" fmla="*/ 9 w 114"/>
                    <a:gd name="T21" fmla="*/ 136 h 590"/>
                    <a:gd name="T22" fmla="*/ 8 w 114"/>
                    <a:gd name="T23" fmla="*/ 160 h 590"/>
                    <a:gd name="T24" fmla="*/ 8 w 114"/>
                    <a:gd name="T25" fmla="*/ 174 h 590"/>
                    <a:gd name="T26" fmla="*/ 10 w 114"/>
                    <a:gd name="T27" fmla="*/ 193 h 590"/>
                    <a:gd name="T28" fmla="*/ 13 w 114"/>
                    <a:gd name="T29" fmla="*/ 230 h 590"/>
                    <a:gd name="T30" fmla="*/ 15 w 114"/>
                    <a:gd name="T31" fmla="*/ 264 h 590"/>
                    <a:gd name="T32" fmla="*/ 17 w 114"/>
                    <a:gd name="T33" fmla="*/ 280 h 590"/>
                    <a:gd name="T34" fmla="*/ 18 w 114"/>
                    <a:gd name="T35" fmla="*/ 282 h 590"/>
                    <a:gd name="T36" fmla="*/ 21 w 114"/>
                    <a:gd name="T37" fmla="*/ 288 h 590"/>
                    <a:gd name="T38" fmla="*/ 27 w 114"/>
                    <a:gd name="T39" fmla="*/ 292 h 590"/>
                    <a:gd name="T40" fmla="*/ 37 w 114"/>
                    <a:gd name="T41" fmla="*/ 294 h 590"/>
                    <a:gd name="T42" fmla="*/ 46 w 114"/>
                    <a:gd name="T43" fmla="*/ 293 h 590"/>
                    <a:gd name="T44" fmla="*/ 52 w 114"/>
                    <a:gd name="T45" fmla="*/ 289 h 590"/>
                    <a:gd name="T46" fmla="*/ 56 w 114"/>
                    <a:gd name="T47" fmla="*/ 286 h 590"/>
                    <a:gd name="T48" fmla="*/ 57 w 114"/>
                    <a:gd name="T49" fmla="*/ 283 h 590"/>
                    <a:gd name="T50" fmla="*/ 57 w 114"/>
                    <a:gd name="T51" fmla="*/ 271 h 590"/>
                    <a:gd name="T52" fmla="*/ 57 w 114"/>
                    <a:gd name="T53" fmla="*/ 252 h 590"/>
                    <a:gd name="T54" fmla="*/ 57 w 114"/>
                    <a:gd name="T55" fmla="*/ 233 h 590"/>
                    <a:gd name="T56" fmla="*/ 57 w 114"/>
                    <a:gd name="T57" fmla="*/ 226 h 590"/>
                    <a:gd name="T58" fmla="*/ 56 w 114"/>
                    <a:gd name="T59" fmla="*/ 215 h 590"/>
                    <a:gd name="T60" fmla="*/ 56 w 114"/>
                    <a:gd name="T61" fmla="*/ 192 h 590"/>
                    <a:gd name="T62" fmla="*/ 55 w 114"/>
                    <a:gd name="T63" fmla="*/ 165 h 590"/>
                    <a:gd name="T64" fmla="*/ 55 w 114"/>
                    <a:gd name="T65" fmla="*/ 141 h 590"/>
                    <a:gd name="T66" fmla="*/ 54 w 114"/>
                    <a:gd name="T67" fmla="*/ 119 h 590"/>
                    <a:gd name="T68" fmla="*/ 50 w 114"/>
                    <a:gd name="T69" fmla="*/ 96 h 590"/>
                    <a:gd name="T70" fmla="*/ 45 w 114"/>
                    <a:gd name="T71" fmla="*/ 78 h 590"/>
                    <a:gd name="T72" fmla="*/ 43 w 114"/>
                    <a:gd name="T73" fmla="*/ 67 h 590"/>
                    <a:gd name="T74" fmla="*/ 43 w 114"/>
                    <a:gd name="T75" fmla="*/ 53 h 590"/>
                    <a:gd name="T76" fmla="*/ 44 w 114"/>
                    <a:gd name="T77" fmla="*/ 30 h 590"/>
                    <a:gd name="T78" fmla="*/ 46 w 114"/>
                    <a:gd name="T79" fmla="*/ 9 h 590"/>
                    <a:gd name="T80" fmla="*/ 47 w 114"/>
                    <a:gd name="T81" fmla="*/ 0 h 590"/>
                    <a:gd name="T82" fmla="*/ 43 w 114"/>
                    <a:gd name="T83" fmla="*/ 1 h 590"/>
                    <a:gd name="T84" fmla="*/ 37 w 114"/>
                    <a:gd name="T85" fmla="*/ 5 h 590"/>
                    <a:gd name="T86" fmla="*/ 28 w 114"/>
                    <a:gd name="T87" fmla="*/ 9 h 590"/>
                    <a:gd name="T88" fmla="*/ 24 w 114"/>
                    <a:gd name="T89" fmla="*/ 16 h 590"/>
                    <a:gd name="T90" fmla="*/ 18 w 114"/>
                    <a:gd name="T91" fmla="*/ 19 h 590"/>
                    <a:gd name="T92" fmla="*/ 11 w 114"/>
                    <a:gd name="T93" fmla="*/ 17 h 590"/>
                    <a:gd name="T94" fmla="*/ 3 w 114"/>
                    <a:gd name="T95" fmla="*/ 13 h 590"/>
                    <a:gd name="T96" fmla="*/ 0 w 114"/>
                    <a:gd name="T97" fmla="*/ 12 h 590"/>
                    <a:gd name="T98" fmla="*/ 0 w 114"/>
                    <a:gd name="T99" fmla="*/ 12 h 5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
                    <a:gd name="T151" fmla="*/ 0 h 590"/>
                    <a:gd name="T152" fmla="*/ 114 w 114"/>
                    <a:gd name="T153" fmla="*/ 590 h 5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 h="590">
                      <a:moveTo>
                        <a:pt x="0" y="25"/>
                      </a:moveTo>
                      <a:lnTo>
                        <a:pt x="0" y="46"/>
                      </a:lnTo>
                      <a:lnTo>
                        <a:pt x="4" y="78"/>
                      </a:lnTo>
                      <a:lnTo>
                        <a:pt x="8" y="109"/>
                      </a:lnTo>
                      <a:lnTo>
                        <a:pt x="10" y="128"/>
                      </a:lnTo>
                      <a:lnTo>
                        <a:pt x="10" y="141"/>
                      </a:lnTo>
                      <a:lnTo>
                        <a:pt x="17" y="162"/>
                      </a:lnTo>
                      <a:lnTo>
                        <a:pt x="25" y="185"/>
                      </a:lnTo>
                      <a:lnTo>
                        <a:pt x="25" y="198"/>
                      </a:lnTo>
                      <a:lnTo>
                        <a:pt x="21" y="225"/>
                      </a:lnTo>
                      <a:lnTo>
                        <a:pt x="17" y="272"/>
                      </a:lnTo>
                      <a:lnTo>
                        <a:pt x="16" y="322"/>
                      </a:lnTo>
                      <a:lnTo>
                        <a:pt x="16" y="350"/>
                      </a:lnTo>
                      <a:lnTo>
                        <a:pt x="19" y="388"/>
                      </a:lnTo>
                      <a:lnTo>
                        <a:pt x="25" y="461"/>
                      </a:lnTo>
                      <a:lnTo>
                        <a:pt x="31" y="529"/>
                      </a:lnTo>
                      <a:lnTo>
                        <a:pt x="33" y="561"/>
                      </a:lnTo>
                      <a:lnTo>
                        <a:pt x="35" y="565"/>
                      </a:lnTo>
                      <a:lnTo>
                        <a:pt x="42" y="577"/>
                      </a:lnTo>
                      <a:lnTo>
                        <a:pt x="54" y="586"/>
                      </a:lnTo>
                      <a:lnTo>
                        <a:pt x="73" y="590"/>
                      </a:lnTo>
                      <a:lnTo>
                        <a:pt x="92" y="588"/>
                      </a:lnTo>
                      <a:lnTo>
                        <a:pt x="103" y="580"/>
                      </a:lnTo>
                      <a:lnTo>
                        <a:pt x="111" y="573"/>
                      </a:lnTo>
                      <a:lnTo>
                        <a:pt x="114" y="567"/>
                      </a:lnTo>
                      <a:lnTo>
                        <a:pt x="114" y="544"/>
                      </a:lnTo>
                      <a:lnTo>
                        <a:pt x="114" y="506"/>
                      </a:lnTo>
                      <a:lnTo>
                        <a:pt x="114" y="468"/>
                      </a:lnTo>
                      <a:lnTo>
                        <a:pt x="114" y="453"/>
                      </a:lnTo>
                      <a:lnTo>
                        <a:pt x="112" y="432"/>
                      </a:lnTo>
                      <a:lnTo>
                        <a:pt x="111" y="386"/>
                      </a:lnTo>
                      <a:lnTo>
                        <a:pt x="109" y="331"/>
                      </a:lnTo>
                      <a:lnTo>
                        <a:pt x="109" y="282"/>
                      </a:lnTo>
                      <a:lnTo>
                        <a:pt x="107" y="238"/>
                      </a:lnTo>
                      <a:lnTo>
                        <a:pt x="99" y="192"/>
                      </a:lnTo>
                      <a:lnTo>
                        <a:pt x="90" y="156"/>
                      </a:lnTo>
                      <a:lnTo>
                        <a:pt x="86" y="135"/>
                      </a:lnTo>
                      <a:lnTo>
                        <a:pt x="86" y="107"/>
                      </a:lnTo>
                      <a:lnTo>
                        <a:pt x="88" y="61"/>
                      </a:lnTo>
                      <a:lnTo>
                        <a:pt x="92" y="18"/>
                      </a:lnTo>
                      <a:lnTo>
                        <a:pt x="93" y="0"/>
                      </a:lnTo>
                      <a:lnTo>
                        <a:pt x="86" y="2"/>
                      </a:lnTo>
                      <a:lnTo>
                        <a:pt x="73" y="10"/>
                      </a:lnTo>
                      <a:lnTo>
                        <a:pt x="55" y="19"/>
                      </a:lnTo>
                      <a:lnTo>
                        <a:pt x="48" y="33"/>
                      </a:lnTo>
                      <a:lnTo>
                        <a:pt x="36" y="38"/>
                      </a:lnTo>
                      <a:lnTo>
                        <a:pt x="21" y="35"/>
                      </a:lnTo>
                      <a:lnTo>
                        <a:pt x="6" y="27"/>
                      </a:lnTo>
                      <a:lnTo>
                        <a:pt x="0" y="25"/>
                      </a:lnTo>
                      <a:close/>
                    </a:path>
                  </a:pathLst>
                </a:custGeom>
                <a:solidFill>
                  <a:srgbClr val="99FFFF"/>
                </a:solidFill>
                <a:ln w="9525">
                  <a:noFill/>
                  <a:round/>
                  <a:headEnd/>
                  <a:tailEnd/>
                </a:ln>
              </p:spPr>
              <p:txBody>
                <a:bodyPr/>
                <a:lstStyle/>
                <a:p>
                  <a:endParaRPr lang="he-IL"/>
                </a:p>
              </p:txBody>
            </p:sp>
            <p:sp>
              <p:nvSpPr>
                <p:cNvPr id="6235" name="Freeform 38"/>
                <p:cNvSpPr>
                  <a:spLocks/>
                </p:cNvSpPr>
                <p:nvPr/>
              </p:nvSpPr>
              <p:spPr bwMode="auto">
                <a:xfrm>
                  <a:off x="1945" y="2894"/>
                  <a:ext cx="329" cy="252"/>
                </a:xfrm>
                <a:custGeom>
                  <a:avLst/>
                  <a:gdLst>
                    <a:gd name="T0" fmla="*/ 9 w 657"/>
                    <a:gd name="T1" fmla="*/ 175 h 504"/>
                    <a:gd name="T2" fmla="*/ 17 w 657"/>
                    <a:gd name="T3" fmla="*/ 153 h 504"/>
                    <a:gd name="T4" fmla="*/ 19 w 657"/>
                    <a:gd name="T5" fmla="*/ 126 h 504"/>
                    <a:gd name="T6" fmla="*/ 23 w 657"/>
                    <a:gd name="T7" fmla="*/ 103 h 504"/>
                    <a:gd name="T8" fmla="*/ 33 w 657"/>
                    <a:gd name="T9" fmla="*/ 88 h 504"/>
                    <a:gd name="T10" fmla="*/ 50 w 657"/>
                    <a:gd name="T11" fmla="*/ 73 h 504"/>
                    <a:gd name="T12" fmla="*/ 60 w 657"/>
                    <a:gd name="T13" fmla="*/ 63 h 504"/>
                    <a:gd name="T14" fmla="*/ 68 w 657"/>
                    <a:gd name="T15" fmla="*/ 51 h 504"/>
                    <a:gd name="T16" fmla="*/ 66 w 657"/>
                    <a:gd name="T17" fmla="*/ 40 h 504"/>
                    <a:gd name="T18" fmla="*/ 55 w 657"/>
                    <a:gd name="T19" fmla="*/ 10 h 504"/>
                    <a:gd name="T20" fmla="*/ 56 w 657"/>
                    <a:gd name="T21" fmla="*/ 0 h 504"/>
                    <a:gd name="T22" fmla="*/ 69 w 657"/>
                    <a:gd name="T23" fmla="*/ 9 h 504"/>
                    <a:gd name="T24" fmla="*/ 78 w 657"/>
                    <a:gd name="T25" fmla="*/ 16 h 504"/>
                    <a:gd name="T26" fmla="*/ 93 w 657"/>
                    <a:gd name="T27" fmla="*/ 24 h 504"/>
                    <a:gd name="T28" fmla="*/ 94 w 657"/>
                    <a:gd name="T29" fmla="*/ 28 h 504"/>
                    <a:gd name="T30" fmla="*/ 88 w 657"/>
                    <a:gd name="T31" fmla="*/ 39 h 504"/>
                    <a:gd name="T32" fmla="*/ 92 w 657"/>
                    <a:gd name="T33" fmla="*/ 50 h 504"/>
                    <a:gd name="T34" fmla="*/ 112 w 657"/>
                    <a:gd name="T35" fmla="*/ 67 h 504"/>
                    <a:gd name="T36" fmla="*/ 128 w 657"/>
                    <a:gd name="T37" fmla="*/ 78 h 504"/>
                    <a:gd name="T38" fmla="*/ 149 w 657"/>
                    <a:gd name="T39" fmla="*/ 89 h 504"/>
                    <a:gd name="T40" fmla="*/ 165 w 657"/>
                    <a:gd name="T41" fmla="*/ 92 h 504"/>
                    <a:gd name="T42" fmla="*/ 181 w 657"/>
                    <a:gd name="T43" fmla="*/ 94 h 504"/>
                    <a:gd name="T44" fmla="*/ 192 w 657"/>
                    <a:gd name="T45" fmla="*/ 99 h 504"/>
                    <a:gd name="T46" fmla="*/ 215 w 657"/>
                    <a:gd name="T47" fmla="*/ 115 h 504"/>
                    <a:gd name="T48" fmla="*/ 232 w 657"/>
                    <a:gd name="T49" fmla="*/ 126 h 504"/>
                    <a:gd name="T50" fmla="*/ 256 w 657"/>
                    <a:gd name="T51" fmla="*/ 135 h 504"/>
                    <a:gd name="T52" fmla="*/ 272 w 657"/>
                    <a:gd name="T53" fmla="*/ 139 h 504"/>
                    <a:gd name="T54" fmla="*/ 299 w 657"/>
                    <a:gd name="T55" fmla="*/ 141 h 504"/>
                    <a:gd name="T56" fmla="*/ 311 w 657"/>
                    <a:gd name="T57" fmla="*/ 150 h 504"/>
                    <a:gd name="T58" fmla="*/ 326 w 657"/>
                    <a:gd name="T59" fmla="*/ 181 h 504"/>
                    <a:gd name="T60" fmla="*/ 319 w 657"/>
                    <a:gd name="T61" fmla="*/ 193 h 504"/>
                    <a:gd name="T62" fmla="*/ 273 w 657"/>
                    <a:gd name="T63" fmla="*/ 219 h 504"/>
                    <a:gd name="T64" fmla="*/ 255 w 657"/>
                    <a:gd name="T65" fmla="*/ 227 h 504"/>
                    <a:gd name="T66" fmla="*/ 240 w 657"/>
                    <a:gd name="T67" fmla="*/ 227 h 504"/>
                    <a:gd name="T68" fmla="*/ 229 w 657"/>
                    <a:gd name="T69" fmla="*/ 229 h 504"/>
                    <a:gd name="T70" fmla="*/ 210 w 657"/>
                    <a:gd name="T71" fmla="*/ 239 h 504"/>
                    <a:gd name="T72" fmla="*/ 188 w 657"/>
                    <a:gd name="T73" fmla="*/ 248 h 504"/>
                    <a:gd name="T74" fmla="*/ 166 w 657"/>
                    <a:gd name="T75" fmla="*/ 252 h 504"/>
                    <a:gd name="T76" fmla="*/ 150 w 657"/>
                    <a:gd name="T77" fmla="*/ 244 h 504"/>
                    <a:gd name="T78" fmla="*/ 127 w 657"/>
                    <a:gd name="T79" fmla="*/ 216 h 504"/>
                    <a:gd name="T80" fmla="*/ 110 w 657"/>
                    <a:gd name="T81" fmla="*/ 204 h 504"/>
                    <a:gd name="T82" fmla="*/ 77 w 657"/>
                    <a:gd name="T83" fmla="*/ 189 h 504"/>
                    <a:gd name="T84" fmla="*/ 50 w 657"/>
                    <a:gd name="T85" fmla="*/ 186 h 504"/>
                    <a:gd name="T86" fmla="*/ 9 w 657"/>
                    <a:gd name="T87" fmla="*/ 185 h 504"/>
                    <a:gd name="T88" fmla="*/ 7 w 657"/>
                    <a:gd name="T89" fmla="*/ 179 h 5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57"/>
                    <a:gd name="T136" fmla="*/ 0 h 504"/>
                    <a:gd name="T137" fmla="*/ 657 w 657"/>
                    <a:gd name="T138" fmla="*/ 504 h 5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57" h="504">
                      <a:moveTo>
                        <a:pt x="13" y="357"/>
                      </a:moveTo>
                      <a:lnTo>
                        <a:pt x="17" y="350"/>
                      </a:lnTo>
                      <a:lnTo>
                        <a:pt x="26" y="333"/>
                      </a:lnTo>
                      <a:lnTo>
                        <a:pt x="34" y="306"/>
                      </a:lnTo>
                      <a:lnTo>
                        <a:pt x="38" y="279"/>
                      </a:lnTo>
                      <a:lnTo>
                        <a:pt x="38" y="251"/>
                      </a:lnTo>
                      <a:lnTo>
                        <a:pt x="40" y="226"/>
                      </a:lnTo>
                      <a:lnTo>
                        <a:pt x="45" y="205"/>
                      </a:lnTo>
                      <a:lnTo>
                        <a:pt x="55" y="190"/>
                      </a:lnTo>
                      <a:lnTo>
                        <a:pt x="66" y="175"/>
                      </a:lnTo>
                      <a:lnTo>
                        <a:pt x="83" y="160"/>
                      </a:lnTo>
                      <a:lnTo>
                        <a:pt x="99" y="146"/>
                      </a:lnTo>
                      <a:lnTo>
                        <a:pt x="110" y="137"/>
                      </a:lnTo>
                      <a:lnTo>
                        <a:pt x="119" y="125"/>
                      </a:lnTo>
                      <a:lnTo>
                        <a:pt x="129" y="112"/>
                      </a:lnTo>
                      <a:lnTo>
                        <a:pt x="135" y="101"/>
                      </a:lnTo>
                      <a:lnTo>
                        <a:pt x="138" y="95"/>
                      </a:lnTo>
                      <a:lnTo>
                        <a:pt x="131" y="80"/>
                      </a:lnTo>
                      <a:lnTo>
                        <a:pt x="121" y="51"/>
                      </a:lnTo>
                      <a:lnTo>
                        <a:pt x="110" y="19"/>
                      </a:lnTo>
                      <a:lnTo>
                        <a:pt x="106" y="2"/>
                      </a:lnTo>
                      <a:lnTo>
                        <a:pt x="112" y="0"/>
                      </a:lnTo>
                      <a:lnTo>
                        <a:pt x="123" y="8"/>
                      </a:lnTo>
                      <a:lnTo>
                        <a:pt x="137" y="17"/>
                      </a:lnTo>
                      <a:lnTo>
                        <a:pt x="146" y="25"/>
                      </a:lnTo>
                      <a:lnTo>
                        <a:pt x="156" y="32"/>
                      </a:lnTo>
                      <a:lnTo>
                        <a:pt x="173" y="40"/>
                      </a:lnTo>
                      <a:lnTo>
                        <a:pt x="186" y="48"/>
                      </a:lnTo>
                      <a:lnTo>
                        <a:pt x="192" y="49"/>
                      </a:lnTo>
                      <a:lnTo>
                        <a:pt x="188" y="55"/>
                      </a:lnTo>
                      <a:lnTo>
                        <a:pt x="182" y="67"/>
                      </a:lnTo>
                      <a:lnTo>
                        <a:pt x="175" y="78"/>
                      </a:lnTo>
                      <a:lnTo>
                        <a:pt x="175" y="89"/>
                      </a:lnTo>
                      <a:lnTo>
                        <a:pt x="184" y="99"/>
                      </a:lnTo>
                      <a:lnTo>
                        <a:pt x="205" y="116"/>
                      </a:lnTo>
                      <a:lnTo>
                        <a:pt x="224" y="133"/>
                      </a:lnTo>
                      <a:lnTo>
                        <a:pt x="241" y="146"/>
                      </a:lnTo>
                      <a:lnTo>
                        <a:pt x="256" y="156"/>
                      </a:lnTo>
                      <a:lnTo>
                        <a:pt x="277" y="167"/>
                      </a:lnTo>
                      <a:lnTo>
                        <a:pt x="298" y="177"/>
                      </a:lnTo>
                      <a:lnTo>
                        <a:pt x="315" y="183"/>
                      </a:lnTo>
                      <a:lnTo>
                        <a:pt x="330" y="183"/>
                      </a:lnTo>
                      <a:lnTo>
                        <a:pt x="348" y="186"/>
                      </a:lnTo>
                      <a:lnTo>
                        <a:pt x="361" y="188"/>
                      </a:lnTo>
                      <a:lnTo>
                        <a:pt x="370" y="190"/>
                      </a:lnTo>
                      <a:lnTo>
                        <a:pt x="384" y="198"/>
                      </a:lnTo>
                      <a:lnTo>
                        <a:pt x="406" y="215"/>
                      </a:lnTo>
                      <a:lnTo>
                        <a:pt x="429" y="230"/>
                      </a:lnTo>
                      <a:lnTo>
                        <a:pt x="446" y="243"/>
                      </a:lnTo>
                      <a:lnTo>
                        <a:pt x="464" y="251"/>
                      </a:lnTo>
                      <a:lnTo>
                        <a:pt x="486" y="262"/>
                      </a:lnTo>
                      <a:lnTo>
                        <a:pt x="511" y="270"/>
                      </a:lnTo>
                      <a:lnTo>
                        <a:pt x="526" y="276"/>
                      </a:lnTo>
                      <a:lnTo>
                        <a:pt x="543" y="278"/>
                      </a:lnTo>
                      <a:lnTo>
                        <a:pt x="572" y="279"/>
                      </a:lnTo>
                      <a:lnTo>
                        <a:pt x="598" y="281"/>
                      </a:lnTo>
                      <a:lnTo>
                        <a:pt x="612" y="283"/>
                      </a:lnTo>
                      <a:lnTo>
                        <a:pt x="621" y="299"/>
                      </a:lnTo>
                      <a:lnTo>
                        <a:pt x="638" y="331"/>
                      </a:lnTo>
                      <a:lnTo>
                        <a:pt x="652" y="361"/>
                      </a:lnTo>
                      <a:lnTo>
                        <a:pt x="657" y="376"/>
                      </a:lnTo>
                      <a:lnTo>
                        <a:pt x="638" y="386"/>
                      </a:lnTo>
                      <a:lnTo>
                        <a:pt x="593" y="411"/>
                      </a:lnTo>
                      <a:lnTo>
                        <a:pt x="545" y="437"/>
                      </a:lnTo>
                      <a:lnTo>
                        <a:pt x="521" y="451"/>
                      </a:lnTo>
                      <a:lnTo>
                        <a:pt x="509" y="453"/>
                      </a:lnTo>
                      <a:lnTo>
                        <a:pt x="494" y="453"/>
                      </a:lnTo>
                      <a:lnTo>
                        <a:pt x="479" y="453"/>
                      </a:lnTo>
                      <a:lnTo>
                        <a:pt x="469" y="454"/>
                      </a:lnTo>
                      <a:lnTo>
                        <a:pt x="458" y="458"/>
                      </a:lnTo>
                      <a:lnTo>
                        <a:pt x="441" y="468"/>
                      </a:lnTo>
                      <a:lnTo>
                        <a:pt x="420" y="477"/>
                      </a:lnTo>
                      <a:lnTo>
                        <a:pt x="399" y="489"/>
                      </a:lnTo>
                      <a:lnTo>
                        <a:pt x="376" y="496"/>
                      </a:lnTo>
                      <a:lnTo>
                        <a:pt x="353" y="502"/>
                      </a:lnTo>
                      <a:lnTo>
                        <a:pt x="332" y="504"/>
                      </a:lnTo>
                      <a:lnTo>
                        <a:pt x="319" y="502"/>
                      </a:lnTo>
                      <a:lnTo>
                        <a:pt x="300" y="487"/>
                      </a:lnTo>
                      <a:lnTo>
                        <a:pt x="275" y="460"/>
                      </a:lnTo>
                      <a:lnTo>
                        <a:pt x="253" y="432"/>
                      </a:lnTo>
                      <a:lnTo>
                        <a:pt x="239" y="416"/>
                      </a:lnTo>
                      <a:lnTo>
                        <a:pt x="220" y="407"/>
                      </a:lnTo>
                      <a:lnTo>
                        <a:pt x="190" y="392"/>
                      </a:lnTo>
                      <a:lnTo>
                        <a:pt x="154" y="378"/>
                      </a:lnTo>
                      <a:lnTo>
                        <a:pt x="129" y="373"/>
                      </a:lnTo>
                      <a:lnTo>
                        <a:pt x="99" y="371"/>
                      </a:lnTo>
                      <a:lnTo>
                        <a:pt x="57" y="369"/>
                      </a:lnTo>
                      <a:lnTo>
                        <a:pt x="17" y="369"/>
                      </a:lnTo>
                      <a:lnTo>
                        <a:pt x="0" y="369"/>
                      </a:lnTo>
                      <a:lnTo>
                        <a:pt x="13" y="357"/>
                      </a:lnTo>
                      <a:close/>
                    </a:path>
                  </a:pathLst>
                </a:custGeom>
                <a:solidFill>
                  <a:srgbClr val="E0C9C2"/>
                </a:solidFill>
                <a:ln w="9525">
                  <a:noFill/>
                  <a:round/>
                  <a:headEnd/>
                  <a:tailEnd/>
                </a:ln>
              </p:spPr>
              <p:txBody>
                <a:bodyPr/>
                <a:lstStyle/>
                <a:p>
                  <a:endParaRPr lang="he-IL"/>
                </a:p>
              </p:txBody>
            </p:sp>
            <p:sp>
              <p:nvSpPr>
                <p:cNvPr id="6236" name="Freeform 39"/>
                <p:cNvSpPr>
                  <a:spLocks/>
                </p:cNvSpPr>
                <p:nvPr/>
              </p:nvSpPr>
              <p:spPr bwMode="auto">
                <a:xfrm>
                  <a:off x="2104" y="2989"/>
                  <a:ext cx="94" cy="111"/>
                </a:xfrm>
                <a:custGeom>
                  <a:avLst/>
                  <a:gdLst>
                    <a:gd name="T0" fmla="*/ 5 w 188"/>
                    <a:gd name="T1" fmla="*/ 90 h 223"/>
                    <a:gd name="T2" fmla="*/ 5 w 188"/>
                    <a:gd name="T3" fmla="*/ 86 h 223"/>
                    <a:gd name="T4" fmla="*/ 6 w 188"/>
                    <a:gd name="T5" fmla="*/ 80 h 223"/>
                    <a:gd name="T6" fmla="*/ 6 w 188"/>
                    <a:gd name="T7" fmla="*/ 71 h 223"/>
                    <a:gd name="T8" fmla="*/ 6 w 188"/>
                    <a:gd name="T9" fmla="*/ 65 h 223"/>
                    <a:gd name="T10" fmla="*/ 4 w 188"/>
                    <a:gd name="T11" fmla="*/ 57 h 223"/>
                    <a:gd name="T12" fmla="*/ 2 w 188"/>
                    <a:gd name="T13" fmla="*/ 48 h 223"/>
                    <a:gd name="T14" fmla="*/ 0 w 188"/>
                    <a:gd name="T15" fmla="*/ 40 h 223"/>
                    <a:gd name="T16" fmla="*/ 1 w 188"/>
                    <a:gd name="T17" fmla="*/ 32 h 223"/>
                    <a:gd name="T18" fmla="*/ 4 w 188"/>
                    <a:gd name="T19" fmla="*/ 23 h 223"/>
                    <a:gd name="T20" fmla="*/ 10 w 188"/>
                    <a:gd name="T21" fmla="*/ 12 h 223"/>
                    <a:gd name="T22" fmla="*/ 15 w 188"/>
                    <a:gd name="T23" fmla="*/ 4 h 223"/>
                    <a:gd name="T24" fmla="*/ 22 w 188"/>
                    <a:gd name="T25" fmla="*/ 0 h 223"/>
                    <a:gd name="T26" fmla="*/ 28 w 188"/>
                    <a:gd name="T27" fmla="*/ 3 h 223"/>
                    <a:gd name="T28" fmla="*/ 38 w 188"/>
                    <a:gd name="T29" fmla="*/ 10 h 223"/>
                    <a:gd name="T30" fmla="*/ 47 w 188"/>
                    <a:gd name="T31" fmla="*/ 18 h 223"/>
                    <a:gd name="T32" fmla="*/ 56 w 188"/>
                    <a:gd name="T33" fmla="*/ 24 h 223"/>
                    <a:gd name="T34" fmla="*/ 65 w 188"/>
                    <a:gd name="T35" fmla="*/ 27 h 223"/>
                    <a:gd name="T36" fmla="*/ 76 w 188"/>
                    <a:gd name="T37" fmla="*/ 33 h 223"/>
                    <a:gd name="T38" fmla="*/ 87 w 188"/>
                    <a:gd name="T39" fmla="*/ 38 h 223"/>
                    <a:gd name="T40" fmla="*/ 92 w 188"/>
                    <a:gd name="T41" fmla="*/ 40 h 223"/>
                    <a:gd name="T42" fmla="*/ 93 w 188"/>
                    <a:gd name="T43" fmla="*/ 42 h 223"/>
                    <a:gd name="T44" fmla="*/ 93 w 188"/>
                    <a:gd name="T45" fmla="*/ 47 h 223"/>
                    <a:gd name="T46" fmla="*/ 94 w 188"/>
                    <a:gd name="T47" fmla="*/ 54 h 223"/>
                    <a:gd name="T48" fmla="*/ 93 w 188"/>
                    <a:gd name="T49" fmla="*/ 62 h 223"/>
                    <a:gd name="T50" fmla="*/ 89 w 188"/>
                    <a:gd name="T51" fmla="*/ 67 h 223"/>
                    <a:gd name="T52" fmla="*/ 84 w 188"/>
                    <a:gd name="T53" fmla="*/ 71 h 223"/>
                    <a:gd name="T54" fmla="*/ 79 w 188"/>
                    <a:gd name="T55" fmla="*/ 73 h 223"/>
                    <a:gd name="T56" fmla="*/ 74 w 188"/>
                    <a:gd name="T57" fmla="*/ 76 h 223"/>
                    <a:gd name="T58" fmla="*/ 71 w 188"/>
                    <a:gd name="T59" fmla="*/ 81 h 223"/>
                    <a:gd name="T60" fmla="*/ 68 w 188"/>
                    <a:gd name="T61" fmla="*/ 88 h 223"/>
                    <a:gd name="T62" fmla="*/ 65 w 188"/>
                    <a:gd name="T63" fmla="*/ 96 h 223"/>
                    <a:gd name="T64" fmla="*/ 61 w 188"/>
                    <a:gd name="T65" fmla="*/ 102 h 223"/>
                    <a:gd name="T66" fmla="*/ 55 w 188"/>
                    <a:gd name="T67" fmla="*/ 105 h 223"/>
                    <a:gd name="T68" fmla="*/ 47 w 188"/>
                    <a:gd name="T69" fmla="*/ 108 h 223"/>
                    <a:gd name="T70" fmla="*/ 41 w 188"/>
                    <a:gd name="T71" fmla="*/ 110 h 223"/>
                    <a:gd name="T72" fmla="*/ 35 w 188"/>
                    <a:gd name="T73" fmla="*/ 111 h 223"/>
                    <a:gd name="T74" fmla="*/ 28 w 188"/>
                    <a:gd name="T75" fmla="*/ 110 h 223"/>
                    <a:gd name="T76" fmla="*/ 21 w 188"/>
                    <a:gd name="T77" fmla="*/ 110 h 223"/>
                    <a:gd name="T78" fmla="*/ 14 w 188"/>
                    <a:gd name="T79" fmla="*/ 108 h 223"/>
                    <a:gd name="T80" fmla="*/ 12 w 188"/>
                    <a:gd name="T81" fmla="*/ 108 h 223"/>
                    <a:gd name="T82" fmla="*/ 5 w 188"/>
                    <a:gd name="T83" fmla="*/ 90 h 223"/>
                    <a:gd name="T84" fmla="*/ 5 w 188"/>
                    <a:gd name="T85" fmla="*/ 90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8"/>
                    <a:gd name="T130" fmla="*/ 0 h 223"/>
                    <a:gd name="T131" fmla="*/ 188 w 188"/>
                    <a:gd name="T132" fmla="*/ 223 h 2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8" h="223">
                      <a:moveTo>
                        <a:pt x="10" y="181"/>
                      </a:moveTo>
                      <a:lnTo>
                        <a:pt x="10" y="173"/>
                      </a:lnTo>
                      <a:lnTo>
                        <a:pt x="13" y="160"/>
                      </a:lnTo>
                      <a:lnTo>
                        <a:pt x="13" y="143"/>
                      </a:lnTo>
                      <a:lnTo>
                        <a:pt x="13" y="130"/>
                      </a:lnTo>
                      <a:lnTo>
                        <a:pt x="8" y="114"/>
                      </a:lnTo>
                      <a:lnTo>
                        <a:pt x="4" y="97"/>
                      </a:lnTo>
                      <a:lnTo>
                        <a:pt x="0" y="80"/>
                      </a:lnTo>
                      <a:lnTo>
                        <a:pt x="2" y="65"/>
                      </a:lnTo>
                      <a:lnTo>
                        <a:pt x="8" y="46"/>
                      </a:lnTo>
                      <a:lnTo>
                        <a:pt x="19" y="25"/>
                      </a:lnTo>
                      <a:lnTo>
                        <a:pt x="31" y="8"/>
                      </a:lnTo>
                      <a:lnTo>
                        <a:pt x="44" y="0"/>
                      </a:lnTo>
                      <a:lnTo>
                        <a:pt x="57" y="6"/>
                      </a:lnTo>
                      <a:lnTo>
                        <a:pt x="76" y="21"/>
                      </a:lnTo>
                      <a:lnTo>
                        <a:pt x="95" y="36"/>
                      </a:lnTo>
                      <a:lnTo>
                        <a:pt x="112" y="48"/>
                      </a:lnTo>
                      <a:lnTo>
                        <a:pt x="129" y="55"/>
                      </a:lnTo>
                      <a:lnTo>
                        <a:pt x="152" y="67"/>
                      </a:lnTo>
                      <a:lnTo>
                        <a:pt x="173" y="76"/>
                      </a:lnTo>
                      <a:lnTo>
                        <a:pt x="183" y="80"/>
                      </a:lnTo>
                      <a:lnTo>
                        <a:pt x="185" y="84"/>
                      </a:lnTo>
                      <a:lnTo>
                        <a:pt x="186" y="95"/>
                      </a:lnTo>
                      <a:lnTo>
                        <a:pt x="188" y="109"/>
                      </a:lnTo>
                      <a:lnTo>
                        <a:pt x="185" y="124"/>
                      </a:lnTo>
                      <a:lnTo>
                        <a:pt x="177" y="135"/>
                      </a:lnTo>
                      <a:lnTo>
                        <a:pt x="167" y="143"/>
                      </a:lnTo>
                      <a:lnTo>
                        <a:pt x="158" y="147"/>
                      </a:lnTo>
                      <a:lnTo>
                        <a:pt x="148" y="152"/>
                      </a:lnTo>
                      <a:lnTo>
                        <a:pt x="141" y="162"/>
                      </a:lnTo>
                      <a:lnTo>
                        <a:pt x="135" y="177"/>
                      </a:lnTo>
                      <a:lnTo>
                        <a:pt x="129" y="192"/>
                      </a:lnTo>
                      <a:lnTo>
                        <a:pt x="122" y="204"/>
                      </a:lnTo>
                      <a:lnTo>
                        <a:pt x="110" y="211"/>
                      </a:lnTo>
                      <a:lnTo>
                        <a:pt x="95" y="217"/>
                      </a:lnTo>
                      <a:lnTo>
                        <a:pt x="82" y="221"/>
                      </a:lnTo>
                      <a:lnTo>
                        <a:pt x="70" y="223"/>
                      </a:lnTo>
                      <a:lnTo>
                        <a:pt x="57" y="221"/>
                      </a:lnTo>
                      <a:lnTo>
                        <a:pt x="42" y="221"/>
                      </a:lnTo>
                      <a:lnTo>
                        <a:pt x="29" y="217"/>
                      </a:lnTo>
                      <a:lnTo>
                        <a:pt x="23" y="217"/>
                      </a:lnTo>
                      <a:lnTo>
                        <a:pt x="10" y="181"/>
                      </a:lnTo>
                      <a:close/>
                    </a:path>
                  </a:pathLst>
                </a:custGeom>
                <a:solidFill>
                  <a:srgbClr val="FFFFD6"/>
                </a:solidFill>
                <a:ln w="9525">
                  <a:noFill/>
                  <a:round/>
                  <a:headEnd/>
                  <a:tailEnd/>
                </a:ln>
              </p:spPr>
              <p:txBody>
                <a:bodyPr/>
                <a:lstStyle/>
                <a:p>
                  <a:endParaRPr lang="he-IL"/>
                </a:p>
              </p:txBody>
            </p:sp>
            <p:sp>
              <p:nvSpPr>
                <p:cNvPr id="6237" name="Freeform 40"/>
                <p:cNvSpPr>
                  <a:spLocks/>
                </p:cNvSpPr>
                <p:nvPr/>
              </p:nvSpPr>
              <p:spPr bwMode="auto">
                <a:xfrm>
                  <a:off x="2077" y="3080"/>
                  <a:ext cx="49" cy="60"/>
                </a:xfrm>
                <a:custGeom>
                  <a:avLst/>
                  <a:gdLst>
                    <a:gd name="T0" fmla="*/ 37 w 99"/>
                    <a:gd name="T1" fmla="*/ 3 h 120"/>
                    <a:gd name="T2" fmla="*/ 33 w 99"/>
                    <a:gd name="T3" fmla="*/ 0 h 120"/>
                    <a:gd name="T4" fmla="*/ 28 w 99"/>
                    <a:gd name="T5" fmla="*/ 0 h 120"/>
                    <a:gd name="T6" fmla="*/ 23 w 99"/>
                    <a:gd name="T7" fmla="*/ 0 h 120"/>
                    <a:gd name="T8" fmla="*/ 18 w 99"/>
                    <a:gd name="T9" fmla="*/ 0 h 120"/>
                    <a:gd name="T10" fmla="*/ 12 w 99"/>
                    <a:gd name="T11" fmla="*/ 0 h 120"/>
                    <a:gd name="T12" fmla="*/ 7 w 99"/>
                    <a:gd name="T13" fmla="*/ 1 h 120"/>
                    <a:gd name="T14" fmla="*/ 3 w 99"/>
                    <a:gd name="T15" fmla="*/ 4 h 120"/>
                    <a:gd name="T16" fmla="*/ 1 w 99"/>
                    <a:gd name="T17" fmla="*/ 8 h 120"/>
                    <a:gd name="T18" fmla="*/ 0 w 99"/>
                    <a:gd name="T19" fmla="*/ 12 h 120"/>
                    <a:gd name="T20" fmla="*/ 1 w 99"/>
                    <a:gd name="T21" fmla="*/ 16 h 120"/>
                    <a:gd name="T22" fmla="*/ 4 w 99"/>
                    <a:gd name="T23" fmla="*/ 19 h 120"/>
                    <a:gd name="T24" fmla="*/ 5 w 99"/>
                    <a:gd name="T25" fmla="*/ 22 h 120"/>
                    <a:gd name="T26" fmla="*/ 8 w 99"/>
                    <a:gd name="T27" fmla="*/ 23 h 120"/>
                    <a:gd name="T28" fmla="*/ 11 w 99"/>
                    <a:gd name="T29" fmla="*/ 26 h 120"/>
                    <a:gd name="T30" fmla="*/ 13 w 99"/>
                    <a:gd name="T31" fmla="*/ 29 h 120"/>
                    <a:gd name="T32" fmla="*/ 15 w 99"/>
                    <a:gd name="T33" fmla="*/ 32 h 120"/>
                    <a:gd name="T34" fmla="*/ 15 w 99"/>
                    <a:gd name="T35" fmla="*/ 37 h 120"/>
                    <a:gd name="T36" fmla="*/ 16 w 99"/>
                    <a:gd name="T37" fmla="*/ 45 h 120"/>
                    <a:gd name="T38" fmla="*/ 16 w 99"/>
                    <a:gd name="T39" fmla="*/ 52 h 120"/>
                    <a:gd name="T40" fmla="*/ 16 w 99"/>
                    <a:gd name="T41" fmla="*/ 55 h 120"/>
                    <a:gd name="T42" fmla="*/ 17 w 99"/>
                    <a:gd name="T43" fmla="*/ 56 h 120"/>
                    <a:gd name="T44" fmla="*/ 20 w 99"/>
                    <a:gd name="T45" fmla="*/ 58 h 120"/>
                    <a:gd name="T46" fmla="*/ 23 w 99"/>
                    <a:gd name="T47" fmla="*/ 60 h 120"/>
                    <a:gd name="T48" fmla="*/ 24 w 99"/>
                    <a:gd name="T49" fmla="*/ 60 h 120"/>
                    <a:gd name="T50" fmla="*/ 27 w 99"/>
                    <a:gd name="T51" fmla="*/ 56 h 120"/>
                    <a:gd name="T52" fmla="*/ 33 w 99"/>
                    <a:gd name="T53" fmla="*/ 49 h 120"/>
                    <a:gd name="T54" fmla="*/ 39 w 99"/>
                    <a:gd name="T55" fmla="*/ 41 h 120"/>
                    <a:gd name="T56" fmla="*/ 43 w 99"/>
                    <a:gd name="T57" fmla="*/ 37 h 120"/>
                    <a:gd name="T58" fmla="*/ 45 w 99"/>
                    <a:gd name="T59" fmla="*/ 33 h 120"/>
                    <a:gd name="T60" fmla="*/ 47 w 99"/>
                    <a:gd name="T61" fmla="*/ 29 h 120"/>
                    <a:gd name="T62" fmla="*/ 48 w 99"/>
                    <a:gd name="T63" fmla="*/ 22 h 120"/>
                    <a:gd name="T64" fmla="*/ 49 w 99"/>
                    <a:gd name="T65" fmla="*/ 18 h 120"/>
                    <a:gd name="T66" fmla="*/ 45 w 99"/>
                    <a:gd name="T67" fmla="*/ 12 h 120"/>
                    <a:gd name="T68" fmla="*/ 42 w 99"/>
                    <a:gd name="T69" fmla="*/ 8 h 120"/>
                    <a:gd name="T70" fmla="*/ 38 w 99"/>
                    <a:gd name="T71" fmla="*/ 4 h 120"/>
                    <a:gd name="T72" fmla="*/ 37 w 99"/>
                    <a:gd name="T73" fmla="*/ 3 h 120"/>
                    <a:gd name="T74" fmla="*/ 37 w 99"/>
                    <a:gd name="T75" fmla="*/ 3 h 1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9"/>
                    <a:gd name="T115" fmla="*/ 0 h 120"/>
                    <a:gd name="T116" fmla="*/ 99 w 99"/>
                    <a:gd name="T117" fmla="*/ 120 h 1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9" h="120">
                      <a:moveTo>
                        <a:pt x="74" y="5"/>
                      </a:moveTo>
                      <a:lnTo>
                        <a:pt x="67" y="0"/>
                      </a:lnTo>
                      <a:lnTo>
                        <a:pt x="57" y="0"/>
                      </a:lnTo>
                      <a:lnTo>
                        <a:pt x="46" y="0"/>
                      </a:lnTo>
                      <a:lnTo>
                        <a:pt x="36" y="0"/>
                      </a:lnTo>
                      <a:lnTo>
                        <a:pt x="25" y="0"/>
                      </a:lnTo>
                      <a:lnTo>
                        <a:pt x="15" y="2"/>
                      </a:lnTo>
                      <a:lnTo>
                        <a:pt x="6" y="7"/>
                      </a:lnTo>
                      <a:lnTo>
                        <a:pt x="2" y="15"/>
                      </a:lnTo>
                      <a:lnTo>
                        <a:pt x="0" y="24"/>
                      </a:lnTo>
                      <a:lnTo>
                        <a:pt x="2" y="32"/>
                      </a:lnTo>
                      <a:lnTo>
                        <a:pt x="8" y="38"/>
                      </a:lnTo>
                      <a:lnTo>
                        <a:pt x="11" y="44"/>
                      </a:lnTo>
                      <a:lnTo>
                        <a:pt x="17" y="45"/>
                      </a:lnTo>
                      <a:lnTo>
                        <a:pt x="23" y="51"/>
                      </a:lnTo>
                      <a:lnTo>
                        <a:pt x="27" y="57"/>
                      </a:lnTo>
                      <a:lnTo>
                        <a:pt x="30" y="64"/>
                      </a:lnTo>
                      <a:lnTo>
                        <a:pt x="30" y="74"/>
                      </a:lnTo>
                      <a:lnTo>
                        <a:pt x="32" y="89"/>
                      </a:lnTo>
                      <a:lnTo>
                        <a:pt x="32" y="104"/>
                      </a:lnTo>
                      <a:lnTo>
                        <a:pt x="32" y="110"/>
                      </a:lnTo>
                      <a:lnTo>
                        <a:pt x="34" y="112"/>
                      </a:lnTo>
                      <a:lnTo>
                        <a:pt x="40" y="116"/>
                      </a:lnTo>
                      <a:lnTo>
                        <a:pt x="46" y="120"/>
                      </a:lnTo>
                      <a:lnTo>
                        <a:pt x="49" y="120"/>
                      </a:lnTo>
                      <a:lnTo>
                        <a:pt x="55" y="112"/>
                      </a:lnTo>
                      <a:lnTo>
                        <a:pt x="67" y="97"/>
                      </a:lnTo>
                      <a:lnTo>
                        <a:pt x="78" y="82"/>
                      </a:lnTo>
                      <a:lnTo>
                        <a:pt x="86" y="74"/>
                      </a:lnTo>
                      <a:lnTo>
                        <a:pt x="91" y="66"/>
                      </a:lnTo>
                      <a:lnTo>
                        <a:pt x="95" y="57"/>
                      </a:lnTo>
                      <a:lnTo>
                        <a:pt x="97" y="44"/>
                      </a:lnTo>
                      <a:lnTo>
                        <a:pt x="99" y="36"/>
                      </a:lnTo>
                      <a:lnTo>
                        <a:pt x="91" y="24"/>
                      </a:lnTo>
                      <a:lnTo>
                        <a:pt x="84" y="15"/>
                      </a:lnTo>
                      <a:lnTo>
                        <a:pt x="76" y="7"/>
                      </a:lnTo>
                      <a:lnTo>
                        <a:pt x="74" y="5"/>
                      </a:lnTo>
                      <a:close/>
                    </a:path>
                  </a:pathLst>
                </a:custGeom>
                <a:solidFill>
                  <a:srgbClr val="FF3300"/>
                </a:solidFill>
                <a:ln w="9525">
                  <a:noFill/>
                  <a:round/>
                  <a:headEnd/>
                  <a:tailEnd/>
                </a:ln>
              </p:spPr>
              <p:txBody>
                <a:bodyPr/>
                <a:lstStyle/>
                <a:p>
                  <a:endParaRPr lang="he-IL"/>
                </a:p>
              </p:txBody>
            </p:sp>
            <p:sp>
              <p:nvSpPr>
                <p:cNvPr id="6238" name="Freeform 41"/>
                <p:cNvSpPr>
                  <a:spLocks/>
                </p:cNvSpPr>
                <p:nvPr/>
              </p:nvSpPr>
              <p:spPr bwMode="auto">
                <a:xfrm>
                  <a:off x="1790" y="3233"/>
                  <a:ext cx="153" cy="185"/>
                </a:xfrm>
                <a:custGeom>
                  <a:avLst/>
                  <a:gdLst>
                    <a:gd name="T0" fmla="*/ 16 w 306"/>
                    <a:gd name="T1" fmla="*/ 4 h 371"/>
                    <a:gd name="T2" fmla="*/ 5 w 306"/>
                    <a:gd name="T3" fmla="*/ 22 h 371"/>
                    <a:gd name="T4" fmla="*/ 0 w 306"/>
                    <a:gd name="T5" fmla="*/ 48 h 371"/>
                    <a:gd name="T6" fmla="*/ 0 w 306"/>
                    <a:gd name="T7" fmla="*/ 87 h 371"/>
                    <a:gd name="T8" fmla="*/ 5 w 306"/>
                    <a:gd name="T9" fmla="*/ 103 h 371"/>
                    <a:gd name="T10" fmla="*/ 12 w 306"/>
                    <a:gd name="T11" fmla="*/ 115 h 371"/>
                    <a:gd name="T12" fmla="*/ 24 w 306"/>
                    <a:gd name="T13" fmla="*/ 124 h 371"/>
                    <a:gd name="T14" fmla="*/ 35 w 306"/>
                    <a:gd name="T15" fmla="*/ 136 h 371"/>
                    <a:gd name="T16" fmla="*/ 43 w 306"/>
                    <a:gd name="T17" fmla="*/ 144 h 371"/>
                    <a:gd name="T18" fmla="*/ 55 w 306"/>
                    <a:gd name="T19" fmla="*/ 158 h 371"/>
                    <a:gd name="T20" fmla="*/ 68 w 306"/>
                    <a:gd name="T21" fmla="*/ 166 h 371"/>
                    <a:gd name="T22" fmla="*/ 99 w 306"/>
                    <a:gd name="T23" fmla="*/ 181 h 371"/>
                    <a:gd name="T24" fmla="*/ 113 w 306"/>
                    <a:gd name="T25" fmla="*/ 185 h 371"/>
                    <a:gd name="T26" fmla="*/ 120 w 306"/>
                    <a:gd name="T27" fmla="*/ 182 h 371"/>
                    <a:gd name="T28" fmla="*/ 116 w 306"/>
                    <a:gd name="T29" fmla="*/ 175 h 371"/>
                    <a:gd name="T30" fmla="*/ 100 w 306"/>
                    <a:gd name="T31" fmla="*/ 166 h 371"/>
                    <a:gd name="T32" fmla="*/ 88 w 306"/>
                    <a:gd name="T33" fmla="*/ 155 h 371"/>
                    <a:gd name="T34" fmla="*/ 76 w 306"/>
                    <a:gd name="T35" fmla="*/ 139 h 371"/>
                    <a:gd name="T36" fmla="*/ 80 w 306"/>
                    <a:gd name="T37" fmla="*/ 133 h 371"/>
                    <a:gd name="T38" fmla="*/ 96 w 306"/>
                    <a:gd name="T39" fmla="*/ 141 h 371"/>
                    <a:gd name="T40" fmla="*/ 104 w 306"/>
                    <a:gd name="T41" fmla="*/ 143 h 371"/>
                    <a:gd name="T42" fmla="*/ 119 w 306"/>
                    <a:gd name="T43" fmla="*/ 141 h 371"/>
                    <a:gd name="T44" fmla="*/ 130 w 306"/>
                    <a:gd name="T45" fmla="*/ 138 h 371"/>
                    <a:gd name="T46" fmla="*/ 148 w 306"/>
                    <a:gd name="T47" fmla="*/ 132 h 371"/>
                    <a:gd name="T48" fmla="*/ 152 w 306"/>
                    <a:gd name="T49" fmla="*/ 126 h 371"/>
                    <a:gd name="T50" fmla="*/ 144 w 306"/>
                    <a:gd name="T51" fmla="*/ 120 h 371"/>
                    <a:gd name="T52" fmla="*/ 132 w 306"/>
                    <a:gd name="T53" fmla="*/ 119 h 371"/>
                    <a:gd name="T54" fmla="*/ 116 w 306"/>
                    <a:gd name="T55" fmla="*/ 118 h 371"/>
                    <a:gd name="T56" fmla="*/ 103 w 306"/>
                    <a:gd name="T57" fmla="*/ 111 h 371"/>
                    <a:gd name="T58" fmla="*/ 79 w 306"/>
                    <a:gd name="T59" fmla="*/ 94 h 371"/>
                    <a:gd name="T60" fmla="*/ 73 w 306"/>
                    <a:gd name="T61" fmla="*/ 83 h 371"/>
                    <a:gd name="T62" fmla="*/ 82 w 306"/>
                    <a:gd name="T63" fmla="*/ 82 h 371"/>
                    <a:gd name="T64" fmla="*/ 90 w 306"/>
                    <a:gd name="T65" fmla="*/ 79 h 371"/>
                    <a:gd name="T66" fmla="*/ 103 w 306"/>
                    <a:gd name="T67" fmla="*/ 69 h 371"/>
                    <a:gd name="T68" fmla="*/ 100 w 306"/>
                    <a:gd name="T69" fmla="*/ 61 h 371"/>
                    <a:gd name="T70" fmla="*/ 85 w 306"/>
                    <a:gd name="T71" fmla="*/ 52 h 371"/>
                    <a:gd name="T72" fmla="*/ 72 w 306"/>
                    <a:gd name="T73" fmla="*/ 47 h 371"/>
                    <a:gd name="T74" fmla="*/ 56 w 306"/>
                    <a:gd name="T75" fmla="*/ 41 h 371"/>
                    <a:gd name="T76" fmla="*/ 43 w 306"/>
                    <a:gd name="T77" fmla="*/ 26 h 371"/>
                    <a:gd name="T78" fmla="*/ 27 w 306"/>
                    <a:gd name="T79" fmla="*/ 4 h 371"/>
                    <a:gd name="T80" fmla="*/ 24 w 306"/>
                    <a:gd name="T81" fmla="*/ 0 h 3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6"/>
                    <a:gd name="T124" fmla="*/ 0 h 371"/>
                    <a:gd name="T125" fmla="*/ 306 w 306"/>
                    <a:gd name="T126" fmla="*/ 371 h 3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6" h="371">
                      <a:moveTo>
                        <a:pt x="49" y="0"/>
                      </a:moveTo>
                      <a:lnTo>
                        <a:pt x="32" y="8"/>
                      </a:lnTo>
                      <a:lnTo>
                        <a:pt x="21" y="25"/>
                      </a:lnTo>
                      <a:lnTo>
                        <a:pt x="11" y="44"/>
                      </a:lnTo>
                      <a:lnTo>
                        <a:pt x="6" y="66"/>
                      </a:lnTo>
                      <a:lnTo>
                        <a:pt x="0" y="97"/>
                      </a:lnTo>
                      <a:lnTo>
                        <a:pt x="0" y="137"/>
                      </a:lnTo>
                      <a:lnTo>
                        <a:pt x="0" y="175"/>
                      </a:lnTo>
                      <a:lnTo>
                        <a:pt x="6" y="196"/>
                      </a:lnTo>
                      <a:lnTo>
                        <a:pt x="10" y="207"/>
                      </a:lnTo>
                      <a:lnTo>
                        <a:pt x="15" y="219"/>
                      </a:lnTo>
                      <a:lnTo>
                        <a:pt x="25" y="230"/>
                      </a:lnTo>
                      <a:lnTo>
                        <a:pt x="36" y="240"/>
                      </a:lnTo>
                      <a:lnTo>
                        <a:pt x="48" y="249"/>
                      </a:lnTo>
                      <a:lnTo>
                        <a:pt x="61" y="262"/>
                      </a:lnTo>
                      <a:lnTo>
                        <a:pt x="70" y="272"/>
                      </a:lnTo>
                      <a:lnTo>
                        <a:pt x="80" y="281"/>
                      </a:lnTo>
                      <a:lnTo>
                        <a:pt x="86" y="289"/>
                      </a:lnTo>
                      <a:lnTo>
                        <a:pt x="99" y="304"/>
                      </a:lnTo>
                      <a:lnTo>
                        <a:pt x="110" y="317"/>
                      </a:lnTo>
                      <a:lnTo>
                        <a:pt x="118" y="325"/>
                      </a:lnTo>
                      <a:lnTo>
                        <a:pt x="135" y="333"/>
                      </a:lnTo>
                      <a:lnTo>
                        <a:pt x="167" y="350"/>
                      </a:lnTo>
                      <a:lnTo>
                        <a:pt x="198" y="363"/>
                      </a:lnTo>
                      <a:lnTo>
                        <a:pt x="217" y="371"/>
                      </a:lnTo>
                      <a:lnTo>
                        <a:pt x="226" y="371"/>
                      </a:lnTo>
                      <a:lnTo>
                        <a:pt x="236" y="369"/>
                      </a:lnTo>
                      <a:lnTo>
                        <a:pt x="241" y="365"/>
                      </a:lnTo>
                      <a:lnTo>
                        <a:pt x="241" y="357"/>
                      </a:lnTo>
                      <a:lnTo>
                        <a:pt x="232" y="350"/>
                      </a:lnTo>
                      <a:lnTo>
                        <a:pt x="217" y="340"/>
                      </a:lnTo>
                      <a:lnTo>
                        <a:pt x="201" y="333"/>
                      </a:lnTo>
                      <a:lnTo>
                        <a:pt x="192" y="323"/>
                      </a:lnTo>
                      <a:lnTo>
                        <a:pt x="177" y="310"/>
                      </a:lnTo>
                      <a:lnTo>
                        <a:pt x="163" y="293"/>
                      </a:lnTo>
                      <a:lnTo>
                        <a:pt x="152" y="278"/>
                      </a:lnTo>
                      <a:lnTo>
                        <a:pt x="152" y="268"/>
                      </a:lnTo>
                      <a:lnTo>
                        <a:pt x="160" y="266"/>
                      </a:lnTo>
                      <a:lnTo>
                        <a:pt x="175" y="274"/>
                      </a:lnTo>
                      <a:lnTo>
                        <a:pt x="192" y="283"/>
                      </a:lnTo>
                      <a:lnTo>
                        <a:pt x="201" y="287"/>
                      </a:lnTo>
                      <a:lnTo>
                        <a:pt x="209" y="287"/>
                      </a:lnTo>
                      <a:lnTo>
                        <a:pt x="224" y="285"/>
                      </a:lnTo>
                      <a:lnTo>
                        <a:pt x="238" y="283"/>
                      </a:lnTo>
                      <a:lnTo>
                        <a:pt x="249" y="281"/>
                      </a:lnTo>
                      <a:lnTo>
                        <a:pt x="259" y="276"/>
                      </a:lnTo>
                      <a:lnTo>
                        <a:pt x="278" y="270"/>
                      </a:lnTo>
                      <a:lnTo>
                        <a:pt x="295" y="264"/>
                      </a:lnTo>
                      <a:lnTo>
                        <a:pt x="306" y="259"/>
                      </a:lnTo>
                      <a:lnTo>
                        <a:pt x="304" y="253"/>
                      </a:lnTo>
                      <a:lnTo>
                        <a:pt x="298" y="245"/>
                      </a:lnTo>
                      <a:lnTo>
                        <a:pt x="287" y="241"/>
                      </a:lnTo>
                      <a:lnTo>
                        <a:pt x="278" y="238"/>
                      </a:lnTo>
                      <a:lnTo>
                        <a:pt x="264" y="238"/>
                      </a:lnTo>
                      <a:lnTo>
                        <a:pt x="247" y="238"/>
                      </a:lnTo>
                      <a:lnTo>
                        <a:pt x="232" y="236"/>
                      </a:lnTo>
                      <a:lnTo>
                        <a:pt x="224" y="234"/>
                      </a:lnTo>
                      <a:lnTo>
                        <a:pt x="207" y="222"/>
                      </a:lnTo>
                      <a:lnTo>
                        <a:pt x="182" y="207"/>
                      </a:lnTo>
                      <a:lnTo>
                        <a:pt x="158" y="188"/>
                      </a:lnTo>
                      <a:lnTo>
                        <a:pt x="146" y="175"/>
                      </a:lnTo>
                      <a:lnTo>
                        <a:pt x="146" y="167"/>
                      </a:lnTo>
                      <a:lnTo>
                        <a:pt x="156" y="165"/>
                      </a:lnTo>
                      <a:lnTo>
                        <a:pt x="165" y="165"/>
                      </a:lnTo>
                      <a:lnTo>
                        <a:pt x="173" y="165"/>
                      </a:lnTo>
                      <a:lnTo>
                        <a:pt x="181" y="158"/>
                      </a:lnTo>
                      <a:lnTo>
                        <a:pt x="196" y="150"/>
                      </a:lnTo>
                      <a:lnTo>
                        <a:pt x="207" y="139"/>
                      </a:lnTo>
                      <a:lnTo>
                        <a:pt x="211" y="131"/>
                      </a:lnTo>
                      <a:lnTo>
                        <a:pt x="201" y="122"/>
                      </a:lnTo>
                      <a:lnTo>
                        <a:pt x="186" y="112"/>
                      </a:lnTo>
                      <a:lnTo>
                        <a:pt x="171" y="105"/>
                      </a:lnTo>
                      <a:lnTo>
                        <a:pt x="158" y="99"/>
                      </a:lnTo>
                      <a:lnTo>
                        <a:pt x="144" y="95"/>
                      </a:lnTo>
                      <a:lnTo>
                        <a:pt x="129" y="89"/>
                      </a:lnTo>
                      <a:lnTo>
                        <a:pt x="112" y="82"/>
                      </a:lnTo>
                      <a:lnTo>
                        <a:pt x="101" y="72"/>
                      </a:lnTo>
                      <a:lnTo>
                        <a:pt x="86" y="53"/>
                      </a:lnTo>
                      <a:lnTo>
                        <a:pt x="70" y="30"/>
                      </a:lnTo>
                      <a:lnTo>
                        <a:pt x="55" y="9"/>
                      </a:lnTo>
                      <a:lnTo>
                        <a:pt x="49" y="0"/>
                      </a:lnTo>
                      <a:close/>
                    </a:path>
                  </a:pathLst>
                </a:custGeom>
                <a:solidFill>
                  <a:srgbClr val="BDA347"/>
                </a:solidFill>
                <a:ln w="9525">
                  <a:noFill/>
                  <a:round/>
                  <a:headEnd/>
                  <a:tailEnd/>
                </a:ln>
              </p:spPr>
              <p:txBody>
                <a:bodyPr/>
                <a:lstStyle/>
                <a:p>
                  <a:endParaRPr lang="he-IL"/>
                </a:p>
              </p:txBody>
            </p:sp>
            <p:sp>
              <p:nvSpPr>
                <p:cNvPr id="6239" name="Freeform 43"/>
                <p:cNvSpPr>
                  <a:spLocks/>
                </p:cNvSpPr>
                <p:nvPr/>
              </p:nvSpPr>
              <p:spPr bwMode="auto">
                <a:xfrm>
                  <a:off x="1774" y="3111"/>
                  <a:ext cx="743" cy="147"/>
                </a:xfrm>
                <a:custGeom>
                  <a:avLst/>
                  <a:gdLst>
                    <a:gd name="T0" fmla="*/ 41 w 1484"/>
                    <a:gd name="T1" fmla="*/ 132 h 292"/>
                    <a:gd name="T2" fmla="*/ 18 w 1484"/>
                    <a:gd name="T3" fmla="*/ 107 h 292"/>
                    <a:gd name="T4" fmla="*/ 17 w 1484"/>
                    <a:gd name="T5" fmla="*/ 78 h 292"/>
                    <a:gd name="T6" fmla="*/ 19 w 1484"/>
                    <a:gd name="T7" fmla="*/ 55 h 292"/>
                    <a:gd name="T8" fmla="*/ 5 w 1484"/>
                    <a:gd name="T9" fmla="*/ 31 h 292"/>
                    <a:gd name="T10" fmla="*/ 3 w 1484"/>
                    <a:gd name="T11" fmla="*/ 5 h 292"/>
                    <a:gd name="T12" fmla="*/ 28 w 1484"/>
                    <a:gd name="T13" fmla="*/ 7 h 292"/>
                    <a:gd name="T14" fmla="*/ 61 w 1484"/>
                    <a:gd name="T15" fmla="*/ 10 h 292"/>
                    <a:gd name="T16" fmla="*/ 92 w 1484"/>
                    <a:gd name="T17" fmla="*/ 7 h 292"/>
                    <a:gd name="T18" fmla="*/ 141 w 1484"/>
                    <a:gd name="T19" fmla="*/ 0 h 292"/>
                    <a:gd name="T20" fmla="*/ 192 w 1484"/>
                    <a:gd name="T21" fmla="*/ 19 h 292"/>
                    <a:gd name="T22" fmla="*/ 239 w 1484"/>
                    <a:gd name="T23" fmla="*/ 47 h 292"/>
                    <a:gd name="T24" fmla="*/ 263 w 1484"/>
                    <a:gd name="T25" fmla="*/ 65 h 292"/>
                    <a:gd name="T26" fmla="*/ 290 w 1484"/>
                    <a:gd name="T27" fmla="*/ 59 h 292"/>
                    <a:gd name="T28" fmla="*/ 312 w 1484"/>
                    <a:gd name="T29" fmla="*/ 58 h 292"/>
                    <a:gd name="T30" fmla="*/ 333 w 1484"/>
                    <a:gd name="T31" fmla="*/ 74 h 292"/>
                    <a:gd name="T32" fmla="*/ 358 w 1484"/>
                    <a:gd name="T33" fmla="*/ 70 h 292"/>
                    <a:gd name="T34" fmla="*/ 366 w 1484"/>
                    <a:gd name="T35" fmla="*/ 63 h 292"/>
                    <a:gd name="T36" fmla="*/ 384 w 1484"/>
                    <a:gd name="T37" fmla="*/ 64 h 292"/>
                    <a:gd name="T38" fmla="*/ 414 w 1484"/>
                    <a:gd name="T39" fmla="*/ 53 h 292"/>
                    <a:gd name="T40" fmla="*/ 443 w 1484"/>
                    <a:gd name="T41" fmla="*/ 29 h 292"/>
                    <a:gd name="T42" fmla="*/ 500 w 1484"/>
                    <a:gd name="T43" fmla="*/ 16 h 292"/>
                    <a:gd name="T44" fmla="*/ 588 w 1484"/>
                    <a:gd name="T45" fmla="*/ 8 h 292"/>
                    <a:gd name="T46" fmla="*/ 637 w 1484"/>
                    <a:gd name="T47" fmla="*/ 32 h 292"/>
                    <a:gd name="T48" fmla="*/ 671 w 1484"/>
                    <a:gd name="T49" fmla="*/ 43 h 292"/>
                    <a:gd name="T50" fmla="*/ 704 w 1484"/>
                    <a:gd name="T51" fmla="*/ 31 h 292"/>
                    <a:gd name="T52" fmla="*/ 739 w 1484"/>
                    <a:gd name="T53" fmla="*/ 9 h 292"/>
                    <a:gd name="T54" fmla="*/ 742 w 1484"/>
                    <a:gd name="T55" fmla="*/ 20 h 292"/>
                    <a:gd name="T56" fmla="*/ 729 w 1484"/>
                    <a:gd name="T57" fmla="*/ 25 h 292"/>
                    <a:gd name="T58" fmla="*/ 706 w 1484"/>
                    <a:gd name="T59" fmla="*/ 43 h 292"/>
                    <a:gd name="T60" fmla="*/ 666 w 1484"/>
                    <a:gd name="T61" fmla="*/ 56 h 292"/>
                    <a:gd name="T62" fmla="*/ 629 w 1484"/>
                    <a:gd name="T63" fmla="*/ 40 h 292"/>
                    <a:gd name="T64" fmla="*/ 585 w 1484"/>
                    <a:gd name="T65" fmla="*/ 16 h 292"/>
                    <a:gd name="T66" fmla="*/ 527 w 1484"/>
                    <a:gd name="T67" fmla="*/ 14 h 292"/>
                    <a:gd name="T68" fmla="*/ 471 w 1484"/>
                    <a:gd name="T69" fmla="*/ 31 h 292"/>
                    <a:gd name="T70" fmla="*/ 423 w 1484"/>
                    <a:gd name="T71" fmla="*/ 54 h 292"/>
                    <a:gd name="T72" fmla="*/ 387 w 1484"/>
                    <a:gd name="T73" fmla="*/ 74 h 292"/>
                    <a:gd name="T74" fmla="*/ 370 w 1484"/>
                    <a:gd name="T75" fmla="*/ 76 h 292"/>
                    <a:gd name="T76" fmla="*/ 350 w 1484"/>
                    <a:gd name="T77" fmla="*/ 96 h 292"/>
                    <a:gd name="T78" fmla="*/ 322 w 1484"/>
                    <a:gd name="T79" fmla="*/ 78 h 292"/>
                    <a:gd name="T80" fmla="*/ 307 w 1484"/>
                    <a:gd name="T81" fmla="*/ 65 h 292"/>
                    <a:gd name="T82" fmla="*/ 289 w 1484"/>
                    <a:gd name="T83" fmla="*/ 68 h 292"/>
                    <a:gd name="T84" fmla="*/ 245 w 1484"/>
                    <a:gd name="T85" fmla="*/ 67 h 292"/>
                    <a:gd name="T86" fmla="*/ 232 w 1484"/>
                    <a:gd name="T87" fmla="*/ 49 h 292"/>
                    <a:gd name="T88" fmla="*/ 204 w 1484"/>
                    <a:gd name="T89" fmla="*/ 34 h 292"/>
                    <a:gd name="T90" fmla="*/ 164 w 1484"/>
                    <a:gd name="T91" fmla="*/ 13 h 292"/>
                    <a:gd name="T92" fmla="*/ 109 w 1484"/>
                    <a:gd name="T93" fmla="*/ 7 h 292"/>
                    <a:gd name="T94" fmla="*/ 73 w 1484"/>
                    <a:gd name="T95" fmla="*/ 17 h 292"/>
                    <a:gd name="T96" fmla="*/ 34 w 1484"/>
                    <a:gd name="T97" fmla="*/ 15 h 292"/>
                    <a:gd name="T98" fmla="*/ 13 w 1484"/>
                    <a:gd name="T99" fmla="*/ 10 h 292"/>
                    <a:gd name="T100" fmla="*/ 12 w 1484"/>
                    <a:gd name="T101" fmla="*/ 30 h 292"/>
                    <a:gd name="T102" fmla="*/ 28 w 1484"/>
                    <a:gd name="T103" fmla="*/ 51 h 292"/>
                    <a:gd name="T104" fmla="*/ 21 w 1484"/>
                    <a:gd name="T105" fmla="*/ 90 h 292"/>
                    <a:gd name="T106" fmla="*/ 31 w 1484"/>
                    <a:gd name="T107" fmla="*/ 110 h 292"/>
                    <a:gd name="T108" fmla="*/ 53 w 1484"/>
                    <a:gd name="T109" fmla="*/ 137 h 292"/>
                    <a:gd name="T110" fmla="*/ 52 w 1484"/>
                    <a:gd name="T111" fmla="*/ 147 h 2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4"/>
                    <a:gd name="T169" fmla="*/ 0 h 292"/>
                    <a:gd name="T170" fmla="*/ 1484 w 1484"/>
                    <a:gd name="T171" fmla="*/ 292 h 2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4" h="292">
                      <a:moveTo>
                        <a:pt x="102" y="292"/>
                      </a:moveTo>
                      <a:lnTo>
                        <a:pt x="93" y="277"/>
                      </a:lnTo>
                      <a:lnTo>
                        <a:pt x="81" y="262"/>
                      </a:lnTo>
                      <a:lnTo>
                        <a:pt x="68" y="245"/>
                      </a:lnTo>
                      <a:lnTo>
                        <a:pt x="51" y="230"/>
                      </a:lnTo>
                      <a:lnTo>
                        <a:pt x="36" y="212"/>
                      </a:lnTo>
                      <a:lnTo>
                        <a:pt x="30" y="193"/>
                      </a:lnTo>
                      <a:lnTo>
                        <a:pt x="28" y="174"/>
                      </a:lnTo>
                      <a:lnTo>
                        <a:pt x="34" y="155"/>
                      </a:lnTo>
                      <a:lnTo>
                        <a:pt x="38" y="136"/>
                      </a:lnTo>
                      <a:lnTo>
                        <a:pt x="40" y="123"/>
                      </a:lnTo>
                      <a:lnTo>
                        <a:pt x="38" y="110"/>
                      </a:lnTo>
                      <a:lnTo>
                        <a:pt x="32" y="100"/>
                      </a:lnTo>
                      <a:lnTo>
                        <a:pt x="19" y="85"/>
                      </a:lnTo>
                      <a:lnTo>
                        <a:pt x="9" y="62"/>
                      </a:lnTo>
                      <a:lnTo>
                        <a:pt x="2" y="39"/>
                      </a:lnTo>
                      <a:lnTo>
                        <a:pt x="0" y="20"/>
                      </a:lnTo>
                      <a:lnTo>
                        <a:pt x="5" y="9"/>
                      </a:lnTo>
                      <a:lnTo>
                        <a:pt x="17" y="5"/>
                      </a:lnTo>
                      <a:lnTo>
                        <a:pt x="36" y="7"/>
                      </a:lnTo>
                      <a:lnTo>
                        <a:pt x="55" y="13"/>
                      </a:lnTo>
                      <a:lnTo>
                        <a:pt x="76" y="17"/>
                      </a:lnTo>
                      <a:lnTo>
                        <a:pt x="98" y="19"/>
                      </a:lnTo>
                      <a:lnTo>
                        <a:pt x="121" y="19"/>
                      </a:lnTo>
                      <a:lnTo>
                        <a:pt x="142" y="20"/>
                      </a:lnTo>
                      <a:lnTo>
                        <a:pt x="161" y="19"/>
                      </a:lnTo>
                      <a:lnTo>
                        <a:pt x="184" y="13"/>
                      </a:lnTo>
                      <a:lnTo>
                        <a:pt x="212" y="5"/>
                      </a:lnTo>
                      <a:lnTo>
                        <a:pt x="245" y="0"/>
                      </a:lnTo>
                      <a:lnTo>
                        <a:pt x="281" y="0"/>
                      </a:lnTo>
                      <a:lnTo>
                        <a:pt x="321" y="9"/>
                      </a:lnTo>
                      <a:lnTo>
                        <a:pt x="357" y="20"/>
                      </a:lnTo>
                      <a:lnTo>
                        <a:pt x="384" y="38"/>
                      </a:lnTo>
                      <a:lnTo>
                        <a:pt x="412" y="55"/>
                      </a:lnTo>
                      <a:lnTo>
                        <a:pt x="446" y="74"/>
                      </a:lnTo>
                      <a:lnTo>
                        <a:pt x="477" y="93"/>
                      </a:lnTo>
                      <a:lnTo>
                        <a:pt x="496" y="112"/>
                      </a:lnTo>
                      <a:lnTo>
                        <a:pt x="505" y="123"/>
                      </a:lnTo>
                      <a:lnTo>
                        <a:pt x="526" y="129"/>
                      </a:lnTo>
                      <a:lnTo>
                        <a:pt x="547" y="127"/>
                      </a:lnTo>
                      <a:lnTo>
                        <a:pt x="566" y="123"/>
                      </a:lnTo>
                      <a:lnTo>
                        <a:pt x="579" y="117"/>
                      </a:lnTo>
                      <a:lnTo>
                        <a:pt x="595" y="116"/>
                      </a:lnTo>
                      <a:lnTo>
                        <a:pt x="610" y="114"/>
                      </a:lnTo>
                      <a:lnTo>
                        <a:pt x="623" y="116"/>
                      </a:lnTo>
                      <a:lnTo>
                        <a:pt x="634" y="121"/>
                      </a:lnTo>
                      <a:lnTo>
                        <a:pt x="650" y="133"/>
                      </a:lnTo>
                      <a:lnTo>
                        <a:pt x="665" y="146"/>
                      </a:lnTo>
                      <a:lnTo>
                        <a:pt x="684" y="154"/>
                      </a:lnTo>
                      <a:lnTo>
                        <a:pt x="701" y="152"/>
                      </a:lnTo>
                      <a:lnTo>
                        <a:pt x="716" y="140"/>
                      </a:lnTo>
                      <a:lnTo>
                        <a:pt x="726" y="131"/>
                      </a:lnTo>
                      <a:lnTo>
                        <a:pt x="729" y="125"/>
                      </a:lnTo>
                      <a:lnTo>
                        <a:pt x="731" y="125"/>
                      </a:lnTo>
                      <a:lnTo>
                        <a:pt x="741" y="127"/>
                      </a:lnTo>
                      <a:lnTo>
                        <a:pt x="754" y="129"/>
                      </a:lnTo>
                      <a:lnTo>
                        <a:pt x="767" y="127"/>
                      </a:lnTo>
                      <a:lnTo>
                        <a:pt x="785" y="123"/>
                      </a:lnTo>
                      <a:lnTo>
                        <a:pt x="807" y="116"/>
                      </a:lnTo>
                      <a:lnTo>
                        <a:pt x="826" y="106"/>
                      </a:lnTo>
                      <a:lnTo>
                        <a:pt x="842" y="96"/>
                      </a:lnTo>
                      <a:lnTo>
                        <a:pt x="857" y="77"/>
                      </a:lnTo>
                      <a:lnTo>
                        <a:pt x="885" y="57"/>
                      </a:lnTo>
                      <a:lnTo>
                        <a:pt x="920" y="39"/>
                      </a:lnTo>
                      <a:lnTo>
                        <a:pt x="958" y="36"/>
                      </a:lnTo>
                      <a:lnTo>
                        <a:pt x="999" y="32"/>
                      </a:lnTo>
                      <a:lnTo>
                        <a:pt x="1054" y="17"/>
                      </a:lnTo>
                      <a:lnTo>
                        <a:pt x="1115" y="7"/>
                      </a:lnTo>
                      <a:lnTo>
                        <a:pt x="1174" y="15"/>
                      </a:lnTo>
                      <a:lnTo>
                        <a:pt x="1222" y="34"/>
                      </a:lnTo>
                      <a:lnTo>
                        <a:pt x="1252" y="51"/>
                      </a:lnTo>
                      <a:lnTo>
                        <a:pt x="1273" y="64"/>
                      </a:lnTo>
                      <a:lnTo>
                        <a:pt x="1292" y="77"/>
                      </a:lnTo>
                      <a:lnTo>
                        <a:pt x="1315" y="83"/>
                      </a:lnTo>
                      <a:lnTo>
                        <a:pt x="1341" y="85"/>
                      </a:lnTo>
                      <a:lnTo>
                        <a:pt x="1366" y="83"/>
                      </a:lnTo>
                      <a:lnTo>
                        <a:pt x="1385" y="77"/>
                      </a:lnTo>
                      <a:lnTo>
                        <a:pt x="1406" y="62"/>
                      </a:lnTo>
                      <a:lnTo>
                        <a:pt x="1435" y="43"/>
                      </a:lnTo>
                      <a:lnTo>
                        <a:pt x="1459" y="24"/>
                      </a:lnTo>
                      <a:lnTo>
                        <a:pt x="1476" y="17"/>
                      </a:lnTo>
                      <a:lnTo>
                        <a:pt x="1482" y="20"/>
                      </a:lnTo>
                      <a:lnTo>
                        <a:pt x="1484" y="30"/>
                      </a:lnTo>
                      <a:lnTo>
                        <a:pt x="1482" y="39"/>
                      </a:lnTo>
                      <a:lnTo>
                        <a:pt x="1476" y="41"/>
                      </a:lnTo>
                      <a:lnTo>
                        <a:pt x="1467" y="41"/>
                      </a:lnTo>
                      <a:lnTo>
                        <a:pt x="1456" y="49"/>
                      </a:lnTo>
                      <a:lnTo>
                        <a:pt x="1442" y="62"/>
                      </a:lnTo>
                      <a:lnTo>
                        <a:pt x="1429" y="76"/>
                      </a:lnTo>
                      <a:lnTo>
                        <a:pt x="1410" y="85"/>
                      </a:lnTo>
                      <a:lnTo>
                        <a:pt x="1385" y="98"/>
                      </a:lnTo>
                      <a:lnTo>
                        <a:pt x="1357" y="108"/>
                      </a:lnTo>
                      <a:lnTo>
                        <a:pt x="1330" y="112"/>
                      </a:lnTo>
                      <a:lnTo>
                        <a:pt x="1303" y="106"/>
                      </a:lnTo>
                      <a:lnTo>
                        <a:pt x="1279" y="95"/>
                      </a:lnTo>
                      <a:lnTo>
                        <a:pt x="1256" y="79"/>
                      </a:lnTo>
                      <a:lnTo>
                        <a:pt x="1241" y="62"/>
                      </a:lnTo>
                      <a:lnTo>
                        <a:pt x="1212" y="43"/>
                      </a:lnTo>
                      <a:lnTo>
                        <a:pt x="1169" y="32"/>
                      </a:lnTo>
                      <a:lnTo>
                        <a:pt x="1121" y="24"/>
                      </a:lnTo>
                      <a:lnTo>
                        <a:pt x="1085" y="22"/>
                      </a:lnTo>
                      <a:lnTo>
                        <a:pt x="1053" y="28"/>
                      </a:lnTo>
                      <a:lnTo>
                        <a:pt x="1015" y="41"/>
                      </a:lnTo>
                      <a:lnTo>
                        <a:pt x="975" y="57"/>
                      </a:lnTo>
                      <a:lnTo>
                        <a:pt x="940" y="62"/>
                      </a:lnTo>
                      <a:lnTo>
                        <a:pt x="908" y="68"/>
                      </a:lnTo>
                      <a:lnTo>
                        <a:pt x="876" y="87"/>
                      </a:lnTo>
                      <a:lnTo>
                        <a:pt x="845" y="108"/>
                      </a:lnTo>
                      <a:lnTo>
                        <a:pt x="819" y="125"/>
                      </a:lnTo>
                      <a:lnTo>
                        <a:pt x="792" y="136"/>
                      </a:lnTo>
                      <a:lnTo>
                        <a:pt x="773" y="146"/>
                      </a:lnTo>
                      <a:lnTo>
                        <a:pt x="756" y="150"/>
                      </a:lnTo>
                      <a:lnTo>
                        <a:pt x="747" y="148"/>
                      </a:lnTo>
                      <a:lnTo>
                        <a:pt x="739" y="150"/>
                      </a:lnTo>
                      <a:lnTo>
                        <a:pt x="729" y="163"/>
                      </a:lnTo>
                      <a:lnTo>
                        <a:pt x="716" y="178"/>
                      </a:lnTo>
                      <a:lnTo>
                        <a:pt x="699" y="190"/>
                      </a:lnTo>
                      <a:lnTo>
                        <a:pt x="678" y="186"/>
                      </a:lnTo>
                      <a:lnTo>
                        <a:pt x="659" y="174"/>
                      </a:lnTo>
                      <a:lnTo>
                        <a:pt x="644" y="155"/>
                      </a:lnTo>
                      <a:lnTo>
                        <a:pt x="633" y="140"/>
                      </a:lnTo>
                      <a:lnTo>
                        <a:pt x="623" y="131"/>
                      </a:lnTo>
                      <a:lnTo>
                        <a:pt x="614" y="129"/>
                      </a:lnTo>
                      <a:lnTo>
                        <a:pt x="604" y="131"/>
                      </a:lnTo>
                      <a:lnTo>
                        <a:pt x="595" y="133"/>
                      </a:lnTo>
                      <a:lnTo>
                        <a:pt x="577" y="136"/>
                      </a:lnTo>
                      <a:lnTo>
                        <a:pt x="547" y="142"/>
                      </a:lnTo>
                      <a:lnTo>
                        <a:pt x="515" y="142"/>
                      </a:lnTo>
                      <a:lnTo>
                        <a:pt x="490" y="133"/>
                      </a:lnTo>
                      <a:lnTo>
                        <a:pt x="475" y="117"/>
                      </a:lnTo>
                      <a:lnTo>
                        <a:pt x="469" y="108"/>
                      </a:lnTo>
                      <a:lnTo>
                        <a:pt x="463" y="98"/>
                      </a:lnTo>
                      <a:lnTo>
                        <a:pt x="452" y="87"/>
                      </a:lnTo>
                      <a:lnTo>
                        <a:pt x="433" y="77"/>
                      </a:lnTo>
                      <a:lnTo>
                        <a:pt x="408" y="68"/>
                      </a:lnTo>
                      <a:lnTo>
                        <a:pt x="380" y="57"/>
                      </a:lnTo>
                      <a:lnTo>
                        <a:pt x="357" y="43"/>
                      </a:lnTo>
                      <a:lnTo>
                        <a:pt x="328" y="26"/>
                      </a:lnTo>
                      <a:lnTo>
                        <a:pt x="290" y="17"/>
                      </a:lnTo>
                      <a:lnTo>
                        <a:pt x="251" y="11"/>
                      </a:lnTo>
                      <a:lnTo>
                        <a:pt x="218" y="13"/>
                      </a:lnTo>
                      <a:lnTo>
                        <a:pt x="190" y="19"/>
                      </a:lnTo>
                      <a:lnTo>
                        <a:pt x="169" y="28"/>
                      </a:lnTo>
                      <a:lnTo>
                        <a:pt x="146" y="34"/>
                      </a:lnTo>
                      <a:lnTo>
                        <a:pt x="121" y="34"/>
                      </a:lnTo>
                      <a:lnTo>
                        <a:pt x="93" y="32"/>
                      </a:lnTo>
                      <a:lnTo>
                        <a:pt x="68" y="30"/>
                      </a:lnTo>
                      <a:lnTo>
                        <a:pt x="49" y="28"/>
                      </a:lnTo>
                      <a:lnTo>
                        <a:pt x="36" y="22"/>
                      </a:lnTo>
                      <a:lnTo>
                        <a:pt x="26" y="20"/>
                      </a:lnTo>
                      <a:lnTo>
                        <a:pt x="21" y="32"/>
                      </a:lnTo>
                      <a:lnTo>
                        <a:pt x="21" y="45"/>
                      </a:lnTo>
                      <a:lnTo>
                        <a:pt x="24" y="60"/>
                      </a:lnTo>
                      <a:lnTo>
                        <a:pt x="32" y="72"/>
                      </a:lnTo>
                      <a:lnTo>
                        <a:pt x="47" y="85"/>
                      </a:lnTo>
                      <a:lnTo>
                        <a:pt x="55" y="102"/>
                      </a:lnTo>
                      <a:lnTo>
                        <a:pt x="51" y="125"/>
                      </a:lnTo>
                      <a:lnTo>
                        <a:pt x="43" y="152"/>
                      </a:lnTo>
                      <a:lnTo>
                        <a:pt x="41" y="178"/>
                      </a:lnTo>
                      <a:lnTo>
                        <a:pt x="45" y="199"/>
                      </a:lnTo>
                      <a:lnTo>
                        <a:pt x="51" y="209"/>
                      </a:lnTo>
                      <a:lnTo>
                        <a:pt x="62" y="218"/>
                      </a:lnTo>
                      <a:lnTo>
                        <a:pt x="78" y="235"/>
                      </a:lnTo>
                      <a:lnTo>
                        <a:pt x="93" y="254"/>
                      </a:lnTo>
                      <a:lnTo>
                        <a:pt x="106" y="273"/>
                      </a:lnTo>
                      <a:lnTo>
                        <a:pt x="110" y="287"/>
                      </a:lnTo>
                      <a:lnTo>
                        <a:pt x="108" y="292"/>
                      </a:lnTo>
                      <a:lnTo>
                        <a:pt x="104" y="292"/>
                      </a:lnTo>
                      <a:lnTo>
                        <a:pt x="102" y="292"/>
                      </a:lnTo>
                      <a:close/>
                    </a:path>
                  </a:pathLst>
                </a:custGeom>
                <a:solidFill>
                  <a:srgbClr val="000000"/>
                </a:solidFill>
                <a:ln w="9525">
                  <a:noFill/>
                  <a:round/>
                  <a:headEnd/>
                  <a:tailEnd/>
                </a:ln>
              </p:spPr>
              <p:txBody>
                <a:bodyPr/>
                <a:lstStyle/>
                <a:p>
                  <a:endParaRPr lang="he-IL"/>
                </a:p>
              </p:txBody>
            </p:sp>
            <p:sp>
              <p:nvSpPr>
                <p:cNvPr id="6240" name="Freeform 44"/>
                <p:cNvSpPr>
                  <a:spLocks/>
                </p:cNvSpPr>
                <p:nvPr/>
              </p:nvSpPr>
              <p:spPr bwMode="auto">
                <a:xfrm>
                  <a:off x="1844" y="3405"/>
                  <a:ext cx="607" cy="115"/>
                </a:xfrm>
                <a:custGeom>
                  <a:avLst/>
                  <a:gdLst>
                    <a:gd name="T0" fmla="*/ 17 w 1215"/>
                    <a:gd name="T1" fmla="*/ 18 h 230"/>
                    <a:gd name="T2" fmla="*/ 6 w 1215"/>
                    <a:gd name="T3" fmla="*/ 41 h 230"/>
                    <a:gd name="T4" fmla="*/ 3 w 1215"/>
                    <a:gd name="T5" fmla="*/ 69 h 230"/>
                    <a:gd name="T6" fmla="*/ 7 w 1215"/>
                    <a:gd name="T7" fmla="*/ 100 h 230"/>
                    <a:gd name="T8" fmla="*/ 29 w 1215"/>
                    <a:gd name="T9" fmla="*/ 94 h 230"/>
                    <a:gd name="T10" fmla="*/ 64 w 1215"/>
                    <a:gd name="T11" fmla="*/ 76 h 230"/>
                    <a:gd name="T12" fmla="*/ 123 w 1215"/>
                    <a:gd name="T13" fmla="*/ 95 h 230"/>
                    <a:gd name="T14" fmla="*/ 175 w 1215"/>
                    <a:gd name="T15" fmla="*/ 115 h 230"/>
                    <a:gd name="T16" fmla="*/ 219 w 1215"/>
                    <a:gd name="T17" fmla="*/ 102 h 230"/>
                    <a:gd name="T18" fmla="*/ 249 w 1215"/>
                    <a:gd name="T19" fmla="*/ 91 h 230"/>
                    <a:gd name="T20" fmla="*/ 266 w 1215"/>
                    <a:gd name="T21" fmla="*/ 74 h 230"/>
                    <a:gd name="T22" fmla="*/ 276 w 1215"/>
                    <a:gd name="T23" fmla="*/ 67 h 230"/>
                    <a:gd name="T24" fmla="*/ 282 w 1215"/>
                    <a:gd name="T25" fmla="*/ 73 h 230"/>
                    <a:gd name="T26" fmla="*/ 307 w 1215"/>
                    <a:gd name="T27" fmla="*/ 75 h 230"/>
                    <a:gd name="T28" fmla="*/ 320 w 1215"/>
                    <a:gd name="T29" fmla="*/ 65 h 230"/>
                    <a:gd name="T30" fmla="*/ 334 w 1215"/>
                    <a:gd name="T31" fmla="*/ 70 h 230"/>
                    <a:gd name="T32" fmla="*/ 357 w 1215"/>
                    <a:gd name="T33" fmla="*/ 65 h 230"/>
                    <a:gd name="T34" fmla="*/ 375 w 1215"/>
                    <a:gd name="T35" fmla="*/ 64 h 230"/>
                    <a:gd name="T36" fmla="*/ 398 w 1215"/>
                    <a:gd name="T37" fmla="*/ 87 h 230"/>
                    <a:gd name="T38" fmla="*/ 448 w 1215"/>
                    <a:gd name="T39" fmla="*/ 96 h 230"/>
                    <a:gd name="T40" fmla="*/ 485 w 1215"/>
                    <a:gd name="T41" fmla="*/ 103 h 230"/>
                    <a:gd name="T42" fmla="*/ 528 w 1215"/>
                    <a:gd name="T43" fmla="*/ 100 h 230"/>
                    <a:gd name="T44" fmla="*/ 581 w 1215"/>
                    <a:gd name="T45" fmla="*/ 110 h 230"/>
                    <a:gd name="T46" fmla="*/ 583 w 1215"/>
                    <a:gd name="T47" fmla="*/ 81 h 230"/>
                    <a:gd name="T48" fmla="*/ 600 w 1215"/>
                    <a:gd name="T49" fmla="*/ 25 h 230"/>
                    <a:gd name="T50" fmla="*/ 606 w 1215"/>
                    <a:gd name="T51" fmla="*/ 1 h 230"/>
                    <a:gd name="T52" fmla="*/ 600 w 1215"/>
                    <a:gd name="T53" fmla="*/ 2 h 230"/>
                    <a:gd name="T54" fmla="*/ 590 w 1215"/>
                    <a:gd name="T55" fmla="*/ 33 h 230"/>
                    <a:gd name="T56" fmla="*/ 576 w 1215"/>
                    <a:gd name="T57" fmla="*/ 75 h 230"/>
                    <a:gd name="T58" fmla="*/ 562 w 1215"/>
                    <a:gd name="T59" fmla="*/ 94 h 230"/>
                    <a:gd name="T60" fmla="*/ 523 w 1215"/>
                    <a:gd name="T61" fmla="*/ 91 h 230"/>
                    <a:gd name="T62" fmla="*/ 500 w 1215"/>
                    <a:gd name="T63" fmla="*/ 96 h 230"/>
                    <a:gd name="T64" fmla="*/ 475 w 1215"/>
                    <a:gd name="T65" fmla="*/ 93 h 230"/>
                    <a:gd name="T66" fmla="*/ 447 w 1215"/>
                    <a:gd name="T67" fmla="*/ 88 h 230"/>
                    <a:gd name="T68" fmla="*/ 408 w 1215"/>
                    <a:gd name="T69" fmla="*/ 84 h 230"/>
                    <a:gd name="T70" fmla="*/ 391 w 1215"/>
                    <a:gd name="T71" fmla="*/ 65 h 230"/>
                    <a:gd name="T72" fmla="*/ 368 w 1215"/>
                    <a:gd name="T73" fmla="*/ 54 h 230"/>
                    <a:gd name="T74" fmla="*/ 340 w 1215"/>
                    <a:gd name="T75" fmla="*/ 63 h 230"/>
                    <a:gd name="T76" fmla="*/ 319 w 1215"/>
                    <a:gd name="T77" fmla="*/ 55 h 230"/>
                    <a:gd name="T78" fmla="*/ 309 w 1215"/>
                    <a:gd name="T79" fmla="*/ 63 h 230"/>
                    <a:gd name="T80" fmla="*/ 294 w 1215"/>
                    <a:gd name="T81" fmla="*/ 69 h 230"/>
                    <a:gd name="T82" fmla="*/ 277 w 1215"/>
                    <a:gd name="T83" fmla="*/ 54 h 230"/>
                    <a:gd name="T84" fmla="*/ 256 w 1215"/>
                    <a:gd name="T85" fmla="*/ 69 h 230"/>
                    <a:gd name="T86" fmla="*/ 229 w 1215"/>
                    <a:gd name="T87" fmla="*/ 90 h 230"/>
                    <a:gd name="T88" fmla="*/ 196 w 1215"/>
                    <a:gd name="T89" fmla="*/ 103 h 230"/>
                    <a:gd name="T90" fmla="*/ 161 w 1215"/>
                    <a:gd name="T91" fmla="*/ 107 h 230"/>
                    <a:gd name="T92" fmla="*/ 131 w 1215"/>
                    <a:gd name="T93" fmla="*/ 91 h 230"/>
                    <a:gd name="T94" fmla="*/ 88 w 1215"/>
                    <a:gd name="T95" fmla="*/ 70 h 230"/>
                    <a:gd name="T96" fmla="*/ 50 w 1215"/>
                    <a:gd name="T97" fmla="*/ 70 h 230"/>
                    <a:gd name="T98" fmla="*/ 27 w 1215"/>
                    <a:gd name="T99" fmla="*/ 83 h 230"/>
                    <a:gd name="T100" fmla="*/ 11 w 1215"/>
                    <a:gd name="T101" fmla="*/ 94 h 230"/>
                    <a:gd name="T102" fmla="*/ 8 w 1215"/>
                    <a:gd name="T103" fmla="*/ 67 h 230"/>
                    <a:gd name="T104" fmla="*/ 18 w 1215"/>
                    <a:gd name="T105" fmla="*/ 43 h 230"/>
                    <a:gd name="T106" fmla="*/ 23 w 1215"/>
                    <a:gd name="T107" fmla="*/ 17 h 230"/>
                    <a:gd name="T108" fmla="*/ 26 w 1215"/>
                    <a:gd name="T109" fmla="*/ 2 h 2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15"/>
                    <a:gd name="T166" fmla="*/ 0 h 230"/>
                    <a:gd name="T167" fmla="*/ 1215 w 1215"/>
                    <a:gd name="T168" fmla="*/ 230 h 2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15" h="230">
                      <a:moveTo>
                        <a:pt x="40" y="0"/>
                      </a:moveTo>
                      <a:lnTo>
                        <a:pt x="38" y="19"/>
                      </a:lnTo>
                      <a:lnTo>
                        <a:pt x="35" y="36"/>
                      </a:lnTo>
                      <a:lnTo>
                        <a:pt x="27" y="51"/>
                      </a:lnTo>
                      <a:lnTo>
                        <a:pt x="19" y="67"/>
                      </a:lnTo>
                      <a:lnTo>
                        <a:pt x="12" y="82"/>
                      </a:lnTo>
                      <a:lnTo>
                        <a:pt x="4" y="99"/>
                      </a:lnTo>
                      <a:lnTo>
                        <a:pt x="0" y="118"/>
                      </a:lnTo>
                      <a:lnTo>
                        <a:pt x="6" y="137"/>
                      </a:lnTo>
                      <a:lnTo>
                        <a:pt x="10" y="156"/>
                      </a:lnTo>
                      <a:lnTo>
                        <a:pt x="10" y="181"/>
                      </a:lnTo>
                      <a:lnTo>
                        <a:pt x="14" y="200"/>
                      </a:lnTo>
                      <a:lnTo>
                        <a:pt x="23" y="207"/>
                      </a:lnTo>
                      <a:lnTo>
                        <a:pt x="40" y="202"/>
                      </a:lnTo>
                      <a:lnTo>
                        <a:pt x="59" y="188"/>
                      </a:lnTo>
                      <a:lnTo>
                        <a:pt x="78" y="173"/>
                      </a:lnTo>
                      <a:lnTo>
                        <a:pt x="99" y="160"/>
                      </a:lnTo>
                      <a:lnTo>
                        <a:pt x="128" y="152"/>
                      </a:lnTo>
                      <a:lnTo>
                        <a:pt x="170" y="156"/>
                      </a:lnTo>
                      <a:lnTo>
                        <a:pt x="213" y="169"/>
                      </a:lnTo>
                      <a:lnTo>
                        <a:pt x="247" y="190"/>
                      </a:lnTo>
                      <a:lnTo>
                        <a:pt x="278" y="209"/>
                      </a:lnTo>
                      <a:lnTo>
                        <a:pt x="314" y="224"/>
                      </a:lnTo>
                      <a:lnTo>
                        <a:pt x="350" y="230"/>
                      </a:lnTo>
                      <a:lnTo>
                        <a:pt x="382" y="224"/>
                      </a:lnTo>
                      <a:lnTo>
                        <a:pt x="409" y="213"/>
                      </a:lnTo>
                      <a:lnTo>
                        <a:pt x="438" y="204"/>
                      </a:lnTo>
                      <a:lnTo>
                        <a:pt x="462" y="194"/>
                      </a:lnTo>
                      <a:lnTo>
                        <a:pt x="483" y="188"/>
                      </a:lnTo>
                      <a:lnTo>
                        <a:pt x="498" y="181"/>
                      </a:lnTo>
                      <a:lnTo>
                        <a:pt x="514" y="169"/>
                      </a:lnTo>
                      <a:lnTo>
                        <a:pt x="525" y="158"/>
                      </a:lnTo>
                      <a:lnTo>
                        <a:pt x="533" y="147"/>
                      </a:lnTo>
                      <a:lnTo>
                        <a:pt x="538" y="137"/>
                      </a:lnTo>
                      <a:lnTo>
                        <a:pt x="546" y="135"/>
                      </a:lnTo>
                      <a:lnTo>
                        <a:pt x="552" y="133"/>
                      </a:lnTo>
                      <a:lnTo>
                        <a:pt x="555" y="133"/>
                      </a:lnTo>
                      <a:lnTo>
                        <a:pt x="557" y="137"/>
                      </a:lnTo>
                      <a:lnTo>
                        <a:pt x="565" y="145"/>
                      </a:lnTo>
                      <a:lnTo>
                        <a:pt x="576" y="152"/>
                      </a:lnTo>
                      <a:lnTo>
                        <a:pt x="597" y="154"/>
                      </a:lnTo>
                      <a:lnTo>
                        <a:pt x="614" y="150"/>
                      </a:lnTo>
                      <a:lnTo>
                        <a:pt x="628" y="143"/>
                      </a:lnTo>
                      <a:lnTo>
                        <a:pt x="635" y="135"/>
                      </a:lnTo>
                      <a:lnTo>
                        <a:pt x="641" y="129"/>
                      </a:lnTo>
                      <a:lnTo>
                        <a:pt x="647" y="129"/>
                      </a:lnTo>
                      <a:lnTo>
                        <a:pt x="656" y="135"/>
                      </a:lnTo>
                      <a:lnTo>
                        <a:pt x="669" y="139"/>
                      </a:lnTo>
                      <a:lnTo>
                        <a:pt x="685" y="139"/>
                      </a:lnTo>
                      <a:lnTo>
                        <a:pt x="700" y="135"/>
                      </a:lnTo>
                      <a:lnTo>
                        <a:pt x="715" y="129"/>
                      </a:lnTo>
                      <a:lnTo>
                        <a:pt x="728" y="126"/>
                      </a:lnTo>
                      <a:lnTo>
                        <a:pt x="742" y="124"/>
                      </a:lnTo>
                      <a:lnTo>
                        <a:pt x="751" y="128"/>
                      </a:lnTo>
                      <a:lnTo>
                        <a:pt x="766" y="139"/>
                      </a:lnTo>
                      <a:lnTo>
                        <a:pt x="782" y="154"/>
                      </a:lnTo>
                      <a:lnTo>
                        <a:pt x="797" y="173"/>
                      </a:lnTo>
                      <a:lnTo>
                        <a:pt x="821" y="186"/>
                      </a:lnTo>
                      <a:lnTo>
                        <a:pt x="859" y="192"/>
                      </a:lnTo>
                      <a:lnTo>
                        <a:pt x="897" y="192"/>
                      </a:lnTo>
                      <a:lnTo>
                        <a:pt x="926" y="192"/>
                      </a:lnTo>
                      <a:lnTo>
                        <a:pt x="945" y="196"/>
                      </a:lnTo>
                      <a:lnTo>
                        <a:pt x="970" y="205"/>
                      </a:lnTo>
                      <a:lnTo>
                        <a:pt x="994" y="211"/>
                      </a:lnTo>
                      <a:lnTo>
                        <a:pt x="1023" y="205"/>
                      </a:lnTo>
                      <a:lnTo>
                        <a:pt x="1057" y="200"/>
                      </a:lnTo>
                      <a:lnTo>
                        <a:pt x="1099" y="205"/>
                      </a:lnTo>
                      <a:lnTo>
                        <a:pt x="1137" y="217"/>
                      </a:lnTo>
                      <a:lnTo>
                        <a:pt x="1162" y="219"/>
                      </a:lnTo>
                      <a:lnTo>
                        <a:pt x="1167" y="209"/>
                      </a:lnTo>
                      <a:lnTo>
                        <a:pt x="1167" y="190"/>
                      </a:lnTo>
                      <a:lnTo>
                        <a:pt x="1167" y="162"/>
                      </a:lnTo>
                      <a:lnTo>
                        <a:pt x="1175" y="131"/>
                      </a:lnTo>
                      <a:lnTo>
                        <a:pt x="1188" y="91"/>
                      </a:lnTo>
                      <a:lnTo>
                        <a:pt x="1200" y="50"/>
                      </a:lnTo>
                      <a:lnTo>
                        <a:pt x="1209" y="15"/>
                      </a:lnTo>
                      <a:lnTo>
                        <a:pt x="1215" y="2"/>
                      </a:lnTo>
                      <a:lnTo>
                        <a:pt x="1213" y="2"/>
                      </a:lnTo>
                      <a:lnTo>
                        <a:pt x="1209" y="0"/>
                      </a:lnTo>
                      <a:lnTo>
                        <a:pt x="1203" y="0"/>
                      </a:lnTo>
                      <a:lnTo>
                        <a:pt x="1200" y="4"/>
                      </a:lnTo>
                      <a:lnTo>
                        <a:pt x="1194" y="15"/>
                      </a:lnTo>
                      <a:lnTo>
                        <a:pt x="1188" y="40"/>
                      </a:lnTo>
                      <a:lnTo>
                        <a:pt x="1181" y="65"/>
                      </a:lnTo>
                      <a:lnTo>
                        <a:pt x="1171" y="88"/>
                      </a:lnTo>
                      <a:lnTo>
                        <a:pt x="1160" y="114"/>
                      </a:lnTo>
                      <a:lnTo>
                        <a:pt x="1152" y="150"/>
                      </a:lnTo>
                      <a:lnTo>
                        <a:pt x="1146" y="179"/>
                      </a:lnTo>
                      <a:lnTo>
                        <a:pt x="1141" y="192"/>
                      </a:lnTo>
                      <a:lnTo>
                        <a:pt x="1124" y="188"/>
                      </a:lnTo>
                      <a:lnTo>
                        <a:pt x="1099" y="185"/>
                      </a:lnTo>
                      <a:lnTo>
                        <a:pt x="1070" y="181"/>
                      </a:lnTo>
                      <a:lnTo>
                        <a:pt x="1046" y="181"/>
                      </a:lnTo>
                      <a:lnTo>
                        <a:pt x="1025" y="185"/>
                      </a:lnTo>
                      <a:lnTo>
                        <a:pt x="1012" y="188"/>
                      </a:lnTo>
                      <a:lnTo>
                        <a:pt x="1000" y="192"/>
                      </a:lnTo>
                      <a:lnTo>
                        <a:pt x="989" y="192"/>
                      </a:lnTo>
                      <a:lnTo>
                        <a:pt x="968" y="188"/>
                      </a:lnTo>
                      <a:lnTo>
                        <a:pt x="951" y="185"/>
                      </a:lnTo>
                      <a:lnTo>
                        <a:pt x="932" y="179"/>
                      </a:lnTo>
                      <a:lnTo>
                        <a:pt x="915" y="177"/>
                      </a:lnTo>
                      <a:lnTo>
                        <a:pt x="894" y="175"/>
                      </a:lnTo>
                      <a:lnTo>
                        <a:pt x="865" y="175"/>
                      </a:lnTo>
                      <a:lnTo>
                        <a:pt x="837" y="173"/>
                      </a:lnTo>
                      <a:lnTo>
                        <a:pt x="816" y="167"/>
                      </a:lnTo>
                      <a:lnTo>
                        <a:pt x="802" y="154"/>
                      </a:lnTo>
                      <a:lnTo>
                        <a:pt x="793" y="141"/>
                      </a:lnTo>
                      <a:lnTo>
                        <a:pt x="782" y="129"/>
                      </a:lnTo>
                      <a:lnTo>
                        <a:pt x="766" y="118"/>
                      </a:lnTo>
                      <a:lnTo>
                        <a:pt x="749" y="108"/>
                      </a:lnTo>
                      <a:lnTo>
                        <a:pt x="736" y="108"/>
                      </a:lnTo>
                      <a:lnTo>
                        <a:pt x="721" y="112"/>
                      </a:lnTo>
                      <a:lnTo>
                        <a:pt x="702" y="122"/>
                      </a:lnTo>
                      <a:lnTo>
                        <a:pt x="681" y="126"/>
                      </a:lnTo>
                      <a:lnTo>
                        <a:pt x="662" y="124"/>
                      </a:lnTo>
                      <a:lnTo>
                        <a:pt x="648" y="118"/>
                      </a:lnTo>
                      <a:lnTo>
                        <a:pt x="639" y="110"/>
                      </a:lnTo>
                      <a:lnTo>
                        <a:pt x="633" y="108"/>
                      </a:lnTo>
                      <a:lnTo>
                        <a:pt x="626" y="116"/>
                      </a:lnTo>
                      <a:lnTo>
                        <a:pt x="618" y="126"/>
                      </a:lnTo>
                      <a:lnTo>
                        <a:pt x="609" y="135"/>
                      </a:lnTo>
                      <a:lnTo>
                        <a:pt x="599" y="137"/>
                      </a:lnTo>
                      <a:lnTo>
                        <a:pt x="588" y="137"/>
                      </a:lnTo>
                      <a:lnTo>
                        <a:pt x="578" y="131"/>
                      </a:lnTo>
                      <a:lnTo>
                        <a:pt x="569" y="118"/>
                      </a:lnTo>
                      <a:lnTo>
                        <a:pt x="555" y="107"/>
                      </a:lnTo>
                      <a:lnTo>
                        <a:pt x="538" y="112"/>
                      </a:lnTo>
                      <a:lnTo>
                        <a:pt x="521" y="122"/>
                      </a:lnTo>
                      <a:lnTo>
                        <a:pt x="512" y="137"/>
                      </a:lnTo>
                      <a:lnTo>
                        <a:pt x="498" y="148"/>
                      </a:lnTo>
                      <a:lnTo>
                        <a:pt x="481" y="164"/>
                      </a:lnTo>
                      <a:lnTo>
                        <a:pt x="458" y="179"/>
                      </a:lnTo>
                      <a:lnTo>
                        <a:pt x="436" y="190"/>
                      </a:lnTo>
                      <a:lnTo>
                        <a:pt x="413" y="198"/>
                      </a:lnTo>
                      <a:lnTo>
                        <a:pt x="392" y="205"/>
                      </a:lnTo>
                      <a:lnTo>
                        <a:pt x="369" y="211"/>
                      </a:lnTo>
                      <a:lnTo>
                        <a:pt x="346" y="215"/>
                      </a:lnTo>
                      <a:lnTo>
                        <a:pt x="323" y="213"/>
                      </a:lnTo>
                      <a:lnTo>
                        <a:pt x="303" y="207"/>
                      </a:lnTo>
                      <a:lnTo>
                        <a:pt x="282" y="196"/>
                      </a:lnTo>
                      <a:lnTo>
                        <a:pt x="263" y="181"/>
                      </a:lnTo>
                      <a:lnTo>
                        <a:pt x="238" y="162"/>
                      </a:lnTo>
                      <a:lnTo>
                        <a:pt x="209" y="148"/>
                      </a:lnTo>
                      <a:lnTo>
                        <a:pt x="177" y="139"/>
                      </a:lnTo>
                      <a:lnTo>
                        <a:pt x="152" y="137"/>
                      </a:lnTo>
                      <a:lnTo>
                        <a:pt x="128" y="137"/>
                      </a:lnTo>
                      <a:lnTo>
                        <a:pt x="101" y="139"/>
                      </a:lnTo>
                      <a:lnTo>
                        <a:pt x="76" y="145"/>
                      </a:lnTo>
                      <a:lnTo>
                        <a:pt x="65" y="154"/>
                      </a:lnTo>
                      <a:lnTo>
                        <a:pt x="55" y="166"/>
                      </a:lnTo>
                      <a:lnTo>
                        <a:pt x="44" y="181"/>
                      </a:lnTo>
                      <a:lnTo>
                        <a:pt x="31" y="190"/>
                      </a:lnTo>
                      <a:lnTo>
                        <a:pt x="23" y="188"/>
                      </a:lnTo>
                      <a:lnTo>
                        <a:pt x="19" y="173"/>
                      </a:lnTo>
                      <a:lnTo>
                        <a:pt x="17" y="154"/>
                      </a:lnTo>
                      <a:lnTo>
                        <a:pt x="17" y="133"/>
                      </a:lnTo>
                      <a:lnTo>
                        <a:pt x="21" y="114"/>
                      </a:lnTo>
                      <a:lnTo>
                        <a:pt x="27" y="99"/>
                      </a:lnTo>
                      <a:lnTo>
                        <a:pt x="36" y="86"/>
                      </a:lnTo>
                      <a:lnTo>
                        <a:pt x="44" y="70"/>
                      </a:lnTo>
                      <a:lnTo>
                        <a:pt x="46" y="53"/>
                      </a:lnTo>
                      <a:lnTo>
                        <a:pt x="46" y="34"/>
                      </a:lnTo>
                      <a:lnTo>
                        <a:pt x="48" y="19"/>
                      </a:lnTo>
                      <a:lnTo>
                        <a:pt x="50" y="8"/>
                      </a:lnTo>
                      <a:lnTo>
                        <a:pt x="52" y="4"/>
                      </a:lnTo>
                      <a:lnTo>
                        <a:pt x="40" y="0"/>
                      </a:lnTo>
                      <a:close/>
                    </a:path>
                  </a:pathLst>
                </a:custGeom>
                <a:solidFill>
                  <a:srgbClr val="000000"/>
                </a:solidFill>
                <a:ln w="9525">
                  <a:noFill/>
                  <a:round/>
                  <a:headEnd/>
                  <a:tailEnd/>
                </a:ln>
              </p:spPr>
              <p:txBody>
                <a:bodyPr/>
                <a:lstStyle/>
                <a:p>
                  <a:endParaRPr lang="he-IL"/>
                </a:p>
              </p:txBody>
            </p:sp>
            <p:sp>
              <p:nvSpPr>
                <p:cNvPr id="6241" name="Freeform 45"/>
                <p:cNvSpPr>
                  <a:spLocks/>
                </p:cNvSpPr>
                <p:nvPr/>
              </p:nvSpPr>
              <p:spPr bwMode="auto">
                <a:xfrm>
                  <a:off x="2464" y="3127"/>
                  <a:ext cx="53" cy="125"/>
                </a:xfrm>
                <a:custGeom>
                  <a:avLst/>
                  <a:gdLst>
                    <a:gd name="T0" fmla="*/ 53 w 106"/>
                    <a:gd name="T1" fmla="*/ 3 h 249"/>
                    <a:gd name="T2" fmla="*/ 46 w 106"/>
                    <a:gd name="T3" fmla="*/ 14 h 249"/>
                    <a:gd name="T4" fmla="*/ 38 w 106"/>
                    <a:gd name="T5" fmla="*/ 30 h 249"/>
                    <a:gd name="T6" fmla="*/ 30 w 106"/>
                    <a:gd name="T7" fmla="*/ 46 h 249"/>
                    <a:gd name="T8" fmla="*/ 27 w 106"/>
                    <a:gd name="T9" fmla="*/ 60 h 249"/>
                    <a:gd name="T10" fmla="*/ 23 w 106"/>
                    <a:gd name="T11" fmla="*/ 73 h 249"/>
                    <a:gd name="T12" fmla="*/ 19 w 106"/>
                    <a:gd name="T13" fmla="*/ 88 h 249"/>
                    <a:gd name="T14" fmla="*/ 15 w 106"/>
                    <a:gd name="T15" fmla="*/ 98 h 249"/>
                    <a:gd name="T16" fmla="*/ 14 w 106"/>
                    <a:gd name="T17" fmla="*/ 103 h 249"/>
                    <a:gd name="T18" fmla="*/ 12 w 106"/>
                    <a:gd name="T19" fmla="*/ 107 h 249"/>
                    <a:gd name="T20" fmla="*/ 7 w 106"/>
                    <a:gd name="T21" fmla="*/ 116 h 249"/>
                    <a:gd name="T22" fmla="*/ 3 w 106"/>
                    <a:gd name="T23" fmla="*/ 124 h 249"/>
                    <a:gd name="T24" fmla="*/ 0 w 106"/>
                    <a:gd name="T25" fmla="*/ 125 h 249"/>
                    <a:gd name="T26" fmla="*/ 2 w 106"/>
                    <a:gd name="T27" fmla="*/ 114 h 249"/>
                    <a:gd name="T28" fmla="*/ 7 w 106"/>
                    <a:gd name="T29" fmla="*/ 95 h 249"/>
                    <a:gd name="T30" fmla="*/ 12 w 106"/>
                    <a:gd name="T31" fmla="*/ 75 h 249"/>
                    <a:gd name="T32" fmla="*/ 17 w 106"/>
                    <a:gd name="T33" fmla="*/ 59 h 249"/>
                    <a:gd name="T34" fmla="*/ 21 w 106"/>
                    <a:gd name="T35" fmla="*/ 45 h 249"/>
                    <a:gd name="T36" fmla="*/ 28 w 106"/>
                    <a:gd name="T37" fmla="*/ 27 h 249"/>
                    <a:gd name="T38" fmla="*/ 36 w 106"/>
                    <a:gd name="T39" fmla="*/ 12 h 249"/>
                    <a:gd name="T40" fmla="*/ 42 w 106"/>
                    <a:gd name="T41" fmla="*/ 3 h 249"/>
                    <a:gd name="T42" fmla="*/ 46 w 106"/>
                    <a:gd name="T43" fmla="*/ 0 h 249"/>
                    <a:gd name="T44" fmla="*/ 49 w 106"/>
                    <a:gd name="T45" fmla="*/ 0 h 249"/>
                    <a:gd name="T46" fmla="*/ 52 w 106"/>
                    <a:gd name="T47" fmla="*/ 1 h 249"/>
                    <a:gd name="T48" fmla="*/ 53 w 106"/>
                    <a:gd name="T49" fmla="*/ 3 h 249"/>
                    <a:gd name="T50" fmla="*/ 53 w 106"/>
                    <a:gd name="T51" fmla="*/ 3 h 2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249"/>
                    <a:gd name="T80" fmla="*/ 106 w 106"/>
                    <a:gd name="T81" fmla="*/ 249 h 2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249">
                      <a:moveTo>
                        <a:pt x="106" y="6"/>
                      </a:moveTo>
                      <a:lnTo>
                        <a:pt x="91" y="28"/>
                      </a:lnTo>
                      <a:lnTo>
                        <a:pt x="76" y="59"/>
                      </a:lnTo>
                      <a:lnTo>
                        <a:pt x="60" y="91"/>
                      </a:lnTo>
                      <a:lnTo>
                        <a:pt x="53" y="120"/>
                      </a:lnTo>
                      <a:lnTo>
                        <a:pt x="45" y="146"/>
                      </a:lnTo>
                      <a:lnTo>
                        <a:pt x="38" y="175"/>
                      </a:lnTo>
                      <a:lnTo>
                        <a:pt x="30" y="196"/>
                      </a:lnTo>
                      <a:lnTo>
                        <a:pt x="28" y="205"/>
                      </a:lnTo>
                      <a:lnTo>
                        <a:pt x="24" y="213"/>
                      </a:lnTo>
                      <a:lnTo>
                        <a:pt x="15" y="232"/>
                      </a:lnTo>
                      <a:lnTo>
                        <a:pt x="5" y="247"/>
                      </a:lnTo>
                      <a:lnTo>
                        <a:pt x="0" y="249"/>
                      </a:lnTo>
                      <a:lnTo>
                        <a:pt x="3" y="228"/>
                      </a:lnTo>
                      <a:lnTo>
                        <a:pt x="13" y="190"/>
                      </a:lnTo>
                      <a:lnTo>
                        <a:pt x="24" y="150"/>
                      </a:lnTo>
                      <a:lnTo>
                        <a:pt x="34" y="118"/>
                      </a:lnTo>
                      <a:lnTo>
                        <a:pt x="41" y="89"/>
                      </a:lnTo>
                      <a:lnTo>
                        <a:pt x="57" y="53"/>
                      </a:lnTo>
                      <a:lnTo>
                        <a:pt x="72" y="23"/>
                      </a:lnTo>
                      <a:lnTo>
                        <a:pt x="83" y="6"/>
                      </a:lnTo>
                      <a:lnTo>
                        <a:pt x="91" y="0"/>
                      </a:lnTo>
                      <a:lnTo>
                        <a:pt x="98" y="0"/>
                      </a:lnTo>
                      <a:lnTo>
                        <a:pt x="104" y="2"/>
                      </a:lnTo>
                      <a:lnTo>
                        <a:pt x="106" y="6"/>
                      </a:lnTo>
                      <a:close/>
                    </a:path>
                  </a:pathLst>
                </a:custGeom>
                <a:solidFill>
                  <a:srgbClr val="000000"/>
                </a:solidFill>
                <a:ln w="9525">
                  <a:noFill/>
                  <a:round/>
                  <a:headEnd/>
                  <a:tailEnd/>
                </a:ln>
              </p:spPr>
              <p:txBody>
                <a:bodyPr/>
                <a:lstStyle/>
                <a:p>
                  <a:endParaRPr lang="he-IL"/>
                </a:p>
              </p:txBody>
            </p:sp>
            <p:sp>
              <p:nvSpPr>
                <p:cNvPr id="6242" name="Freeform 46"/>
                <p:cNvSpPr>
                  <a:spLocks/>
                </p:cNvSpPr>
                <p:nvPr/>
              </p:nvSpPr>
              <p:spPr bwMode="auto">
                <a:xfrm>
                  <a:off x="2015" y="3599"/>
                  <a:ext cx="99" cy="104"/>
                </a:xfrm>
                <a:custGeom>
                  <a:avLst/>
                  <a:gdLst>
                    <a:gd name="T0" fmla="*/ 15 w 198"/>
                    <a:gd name="T1" fmla="*/ 15 h 207"/>
                    <a:gd name="T2" fmla="*/ 3 w 198"/>
                    <a:gd name="T3" fmla="*/ 36 h 207"/>
                    <a:gd name="T4" fmla="*/ 1 w 198"/>
                    <a:gd name="T5" fmla="*/ 48 h 207"/>
                    <a:gd name="T6" fmla="*/ 5 w 198"/>
                    <a:gd name="T7" fmla="*/ 62 h 207"/>
                    <a:gd name="T8" fmla="*/ 8 w 198"/>
                    <a:gd name="T9" fmla="*/ 73 h 207"/>
                    <a:gd name="T10" fmla="*/ 18 w 198"/>
                    <a:gd name="T11" fmla="*/ 88 h 207"/>
                    <a:gd name="T12" fmla="*/ 20 w 198"/>
                    <a:gd name="T13" fmla="*/ 81 h 207"/>
                    <a:gd name="T14" fmla="*/ 19 w 198"/>
                    <a:gd name="T15" fmla="*/ 54 h 207"/>
                    <a:gd name="T16" fmla="*/ 25 w 198"/>
                    <a:gd name="T17" fmla="*/ 45 h 207"/>
                    <a:gd name="T18" fmla="*/ 29 w 198"/>
                    <a:gd name="T19" fmla="*/ 50 h 207"/>
                    <a:gd name="T20" fmla="*/ 35 w 198"/>
                    <a:gd name="T21" fmla="*/ 58 h 207"/>
                    <a:gd name="T22" fmla="*/ 39 w 198"/>
                    <a:gd name="T23" fmla="*/ 77 h 207"/>
                    <a:gd name="T24" fmla="*/ 40 w 198"/>
                    <a:gd name="T25" fmla="*/ 86 h 207"/>
                    <a:gd name="T26" fmla="*/ 44 w 198"/>
                    <a:gd name="T27" fmla="*/ 99 h 207"/>
                    <a:gd name="T28" fmla="*/ 49 w 198"/>
                    <a:gd name="T29" fmla="*/ 104 h 207"/>
                    <a:gd name="T30" fmla="*/ 54 w 198"/>
                    <a:gd name="T31" fmla="*/ 96 h 207"/>
                    <a:gd name="T32" fmla="*/ 55 w 198"/>
                    <a:gd name="T33" fmla="*/ 90 h 207"/>
                    <a:gd name="T34" fmla="*/ 58 w 198"/>
                    <a:gd name="T35" fmla="*/ 67 h 207"/>
                    <a:gd name="T36" fmla="*/ 60 w 198"/>
                    <a:gd name="T37" fmla="*/ 54 h 207"/>
                    <a:gd name="T38" fmla="*/ 64 w 198"/>
                    <a:gd name="T39" fmla="*/ 45 h 207"/>
                    <a:gd name="T40" fmla="*/ 69 w 198"/>
                    <a:gd name="T41" fmla="*/ 44 h 207"/>
                    <a:gd name="T42" fmla="*/ 76 w 198"/>
                    <a:gd name="T43" fmla="*/ 49 h 207"/>
                    <a:gd name="T44" fmla="*/ 79 w 198"/>
                    <a:gd name="T45" fmla="*/ 56 h 207"/>
                    <a:gd name="T46" fmla="*/ 78 w 198"/>
                    <a:gd name="T47" fmla="*/ 70 h 207"/>
                    <a:gd name="T48" fmla="*/ 74 w 198"/>
                    <a:gd name="T49" fmla="*/ 88 h 207"/>
                    <a:gd name="T50" fmla="*/ 76 w 198"/>
                    <a:gd name="T51" fmla="*/ 89 h 207"/>
                    <a:gd name="T52" fmla="*/ 80 w 198"/>
                    <a:gd name="T53" fmla="*/ 88 h 207"/>
                    <a:gd name="T54" fmla="*/ 90 w 198"/>
                    <a:gd name="T55" fmla="*/ 72 h 207"/>
                    <a:gd name="T56" fmla="*/ 99 w 198"/>
                    <a:gd name="T57" fmla="*/ 51 h 207"/>
                    <a:gd name="T58" fmla="*/ 95 w 198"/>
                    <a:gd name="T59" fmla="*/ 25 h 207"/>
                    <a:gd name="T60" fmla="*/ 87 w 198"/>
                    <a:gd name="T61" fmla="*/ 7 h 207"/>
                    <a:gd name="T62" fmla="*/ 70 w 198"/>
                    <a:gd name="T63" fmla="*/ 3 h 207"/>
                    <a:gd name="T64" fmla="*/ 47 w 198"/>
                    <a:gd name="T65" fmla="*/ 0 h 207"/>
                    <a:gd name="T66" fmla="*/ 31 w 198"/>
                    <a:gd name="T67" fmla="*/ 6 h 207"/>
                    <a:gd name="T68" fmla="*/ 21 w 198"/>
                    <a:gd name="T69" fmla="*/ 11 h 2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8"/>
                    <a:gd name="T106" fmla="*/ 0 h 207"/>
                    <a:gd name="T107" fmla="*/ 198 w 198"/>
                    <a:gd name="T108" fmla="*/ 207 h 2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8" h="207">
                      <a:moveTo>
                        <a:pt x="42" y="21"/>
                      </a:moveTo>
                      <a:lnTo>
                        <a:pt x="31" y="30"/>
                      </a:lnTo>
                      <a:lnTo>
                        <a:pt x="19" y="51"/>
                      </a:lnTo>
                      <a:lnTo>
                        <a:pt x="6" y="72"/>
                      </a:lnTo>
                      <a:lnTo>
                        <a:pt x="0" y="86"/>
                      </a:lnTo>
                      <a:lnTo>
                        <a:pt x="2" y="95"/>
                      </a:lnTo>
                      <a:lnTo>
                        <a:pt x="6" y="110"/>
                      </a:lnTo>
                      <a:lnTo>
                        <a:pt x="10" y="124"/>
                      </a:lnTo>
                      <a:lnTo>
                        <a:pt x="12" y="135"/>
                      </a:lnTo>
                      <a:lnTo>
                        <a:pt x="16" y="145"/>
                      </a:lnTo>
                      <a:lnTo>
                        <a:pt x="25" y="162"/>
                      </a:lnTo>
                      <a:lnTo>
                        <a:pt x="35" y="175"/>
                      </a:lnTo>
                      <a:lnTo>
                        <a:pt x="40" y="179"/>
                      </a:lnTo>
                      <a:lnTo>
                        <a:pt x="40" y="162"/>
                      </a:lnTo>
                      <a:lnTo>
                        <a:pt x="38" y="135"/>
                      </a:lnTo>
                      <a:lnTo>
                        <a:pt x="37" y="107"/>
                      </a:lnTo>
                      <a:lnTo>
                        <a:pt x="42" y="91"/>
                      </a:lnTo>
                      <a:lnTo>
                        <a:pt x="50" y="89"/>
                      </a:lnTo>
                      <a:lnTo>
                        <a:pt x="56" y="93"/>
                      </a:lnTo>
                      <a:lnTo>
                        <a:pt x="59" y="99"/>
                      </a:lnTo>
                      <a:lnTo>
                        <a:pt x="65" y="105"/>
                      </a:lnTo>
                      <a:lnTo>
                        <a:pt x="69" y="116"/>
                      </a:lnTo>
                      <a:lnTo>
                        <a:pt x="73" y="135"/>
                      </a:lnTo>
                      <a:lnTo>
                        <a:pt x="77" y="154"/>
                      </a:lnTo>
                      <a:lnTo>
                        <a:pt x="78" y="164"/>
                      </a:lnTo>
                      <a:lnTo>
                        <a:pt x="80" y="171"/>
                      </a:lnTo>
                      <a:lnTo>
                        <a:pt x="82" y="184"/>
                      </a:lnTo>
                      <a:lnTo>
                        <a:pt x="88" y="198"/>
                      </a:lnTo>
                      <a:lnTo>
                        <a:pt x="92" y="207"/>
                      </a:lnTo>
                      <a:lnTo>
                        <a:pt x="97" y="207"/>
                      </a:lnTo>
                      <a:lnTo>
                        <a:pt x="103" y="200"/>
                      </a:lnTo>
                      <a:lnTo>
                        <a:pt x="109" y="192"/>
                      </a:lnTo>
                      <a:lnTo>
                        <a:pt x="111" y="188"/>
                      </a:lnTo>
                      <a:lnTo>
                        <a:pt x="111" y="179"/>
                      </a:lnTo>
                      <a:lnTo>
                        <a:pt x="113" y="158"/>
                      </a:lnTo>
                      <a:lnTo>
                        <a:pt x="116" y="133"/>
                      </a:lnTo>
                      <a:lnTo>
                        <a:pt x="118" y="118"/>
                      </a:lnTo>
                      <a:lnTo>
                        <a:pt x="120" y="107"/>
                      </a:lnTo>
                      <a:lnTo>
                        <a:pt x="124" y="97"/>
                      </a:lnTo>
                      <a:lnTo>
                        <a:pt x="128" y="89"/>
                      </a:lnTo>
                      <a:lnTo>
                        <a:pt x="134" y="86"/>
                      </a:lnTo>
                      <a:lnTo>
                        <a:pt x="137" y="87"/>
                      </a:lnTo>
                      <a:lnTo>
                        <a:pt x="145" y="93"/>
                      </a:lnTo>
                      <a:lnTo>
                        <a:pt x="151" y="97"/>
                      </a:lnTo>
                      <a:lnTo>
                        <a:pt x="156" y="103"/>
                      </a:lnTo>
                      <a:lnTo>
                        <a:pt x="158" y="112"/>
                      </a:lnTo>
                      <a:lnTo>
                        <a:pt x="158" y="126"/>
                      </a:lnTo>
                      <a:lnTo>
                        <a:pt x="156" y="139"/>
                      </a:lnTo>
                      <a:lnTo>
                        <a:pt x="156" y="145"/>
                      </a:lnTo>
                      <a:lnTo>
                        <a:pt x="147" y="175"/>
                      </a:lnTo>
                      <a:lnTo>
                        <a:pt x="147" y="177"/>
                      </a:lnTo>
                      <a:lnTo>
                        <a:pt x="151" y="177"/>
                      </a:lnTo>
                      <a:lnTo>
                        <a:pt x="154" y="177"/>
                      </a:lnTo>
                      <a:lnTo>
                        <a:pt x="160" y="175"/>
                      </a:lnTo>
                      <a:lnTo>
                        <a:pt x="166" y="162"/>
                      </a:lnTo>
                      <a:lnTo>
                        <a:pt x="179" y="143"/>
                      </a:lnTo>
                      <a:lnTo>
                        <a:pt x="191" y="122"/>
                      </a:lnTo>
                      <a:lnTo>
                        <a:pt x="198" y="101"/>
                      </a:lnTo>
                      <a:lnTo>
                        <a:pt x="196" y="78"/>
                      </a:lnTo>
                      <a:lnTo>
                        <a:pt x="189" y="49"/>
                      </a:lnTo>
                      <a:lnTo>
                        <a:pt x="179" y="25"/>
                      </a:lnTo>
                      <a:lnTo>
                        <a:pt x="173" y="13"/>
                      </a:lnTo>
                      <a:lnTo>
                        <a:pt x="164" y="11"/>
                      </a:lnTo>
                      <a:lnTo>
                        <a:pt x="139" y="6"/>
                      </a:lnTo>
                      <a:lnTo>
                        <a:pt x="111" y="0"/>
                      </a:lnTo>
                      <a:lnTo>
                        <a:pt x="94" y="0"/>
                      </a:lnTo>
                      <a:lnTo>
                        <a:pt x="80" y="4"/>
                      </a:lnTo>
                      <a:lnTo>
                        <a:pt x="63" y="11"/>
                      </a:lnTo>
                      <a:lnTo>
                        <a:pt x="48" y="17"/>
                      </a:lnTo>
                      <a:lnTo>
                        <a:pt x="42" y="21"/>
                      </a:lnTo>
                      <a:close/>
                    </a:path>
                  </a:pathLst>
                </a:custGeom>
                <a:solidFill>
                  <a:srgbClr val="FF6640"/>
                </a:solidFill>
                <a:ln w="9525">
                  <a:noFill/>
                  <a:round/>
                  <a:headEnd/>
                  <a:tailEnd/>
                </a:ln>
              </p:spPr>
              <p:txBody>
                <a:bodyPr/>
                <a:lstStyle/>
                <a:p>
                  <a:endParaRPr lang="he-IL"/>
                </a:p>
              </p:txBody>
            </p:sp>
            <p:sp>
              <p:nvSpPr>
                <p:cNvPr id="6243" name="Freeform 47"/>
                <p:cNvSpPr>
                  <a:spLocks/>
                </p:cNvSpPr>
                <p:nvPr/>
              </p:nvSpPr>
              <p:spPr bwMode="auto">
                <a:xfrm>
                  <a:off x="2200" y="3616"/>
                  <a:ext cx="107" cy="81"/>
                </a:xfrm>
                <a:custGeom>
                  <a:avLst/>
                  <a:gdLst>
                    <a:gd name="T0" fmla="*/ 20 w 215"/>
                    <a:gd name="T1" fmla="*/ 13 h 162"/>
                    <a:gd name="T2" fmla="*/ 6 w 215"/>
                    <a:gd name="T3" fmla="*/ 35 h 162"/>
                    <a:gd name="T4" fmla="*/ 0 w 215"/>
                    <a:gd name="T5" fmla="*/ 48 h 162"/>
                    <a:gd name="T6" fmla="*/ 1 w 215"/>
                    <a:gd name="T7" fmla="*/ 70 h 162"/>
                    <a:gd name="T8" fmla="*/ 9 w 215"/>
                    <a:gd name="T9" fmla="*/ 66 h 162"/>
                    <a:gd name="T10" fmla="*/ 23 w 215"/>
                    <a:gd name="T11" fmla="*/ 45 h 162"/>
                    <a:gd name="T12" fmla="*/ 25 w 215"/>
                    <a:gd name="T13" fmla="*/ 40 h 162"/>
                    <a:gd name="T14" fmla="*/ 29 w 215"/>
                    <a:gd name="T15" fmla="*/ 36 h 162"/>
                    <a:gd name="T16" fmla="*/ 33 w 215"/>
                    <a:gd name="T17" fmla="*/ 37 h 162"/>
                    <a:gd name="T18" fmla="*/ 37 w 215"/>
                    <a:gd name="T19" fmla="*/ 46 h 162"/>
                    <a:gd name="T20" fmla="*/ 36 w 215"/>
                    <a:gd name="T21" fmla="*/ 56 h 162"/>
                    <a:gd name="T22" fmla="*/ 35 w 215"/>
                    <a:gd name="T23" fmla="*/ 76 h 162"/>
                    <a:gd name="T24" fmla="*/ 36 w 215"/>
                    <a:gd name="T25" fmla="*/ 80 h 162"/>
                    <a:gd name="T26" fmla="*/ 41 w 215"/>
                    <a:gd name="T27" fmla="*/ 76 h 162"/>
                    <a:gd name="T28" fmla="*/ 48 w 215"/>
                    <a:gd name="T29" fmla="*/ 69 h 162"/>
                    <a:gd name="T30" fmla="*/ 59 w 215"/>
                    <a:gd name="T31" fmla="*/ 53 h 162"/>
                    <a:gd name="T32" fmla="*/ 61 w 215"/>
                    <a:gd name="T33" fmla="*/ 45 h 162"/>
                    <a:gd name="T34" fmla="*/ 61 w 215"/>
                    <a:gd name="T35" fmla="*/ 30 h 162"/>
                    <a:gd name="T36" fmla="*/ 63 w 215"/>
                    <a:gd name="T37" fmla="*/ 28 h 162"/>
                    <a:gd name="T38" fmla="*/ 72 w 215"/>
                    <a:gd name="T39" fmla="*/ 34 h 162"/>
                    <a:gd name="T40" fmla="*/ 79 w 215"/>
                    <a:gd name="T41" fmla="*/ 41 h 162"/>
                    <a:gd name="T42" fmla="*/ 86 w 215"/>
                    <a:gd name="T43" fmla="*/ 58 h 162"/>
                    <a:gd name="T44" fmla="*/ 89 w 215"/>
                    <a:gd name="T45" fmla="*/ 79 h 162"/>
                    <a:gd name="T46" fmla="*/ 101 w 215"/>
                    <a:gd name="T47" fmla="*/ 64 h 162"/>
                    <a:gd name="T48" fmla="*/ 106 w 215"/>
                    <a:gd name="T49" fmla="*/ 41 h 162"/>
                    <a:gd name="T50" fmla="*/ 105 w 215"/>
                    <a:gd name="T51" fmla="*/ 24 h 162"/>
                    <a:gd name="T52" fmla="*/ 97 w 215"/>
                    <a:gd name="T53" fmla="*/ 11 h 162"/>
                    <a:gd name="T54" fmla="*/ 86 w 215"/>
                    <a:gd name="T55" fmla="*/ 4 h 162"/>
                    <a:gd name="T56" fmla="*/ 66 w 215"/>
                    <a:gd name="T57" fmla="*/ 0 h 162"/>
                    <a:gd name="T58" fmla="*/ 57 w 215"/>
                    <a:gd name="T59" fmla="*/ 0 h 162"/>
                    <a:gd name="T60" fmla="*/ 32 w 215"/>
                    <a:gd name="T61" fmla="*/ 4 h 162"/>
                    <a:gd name="T62" fmla="*/ 25 w 215"/>
                    <a:gd name="T63" fmla="*/ 7 h 1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5"/>
                    <a:gd name="T97" fmla="*/ 0 h 162"/>
                    <a:gd name="T98" fmla="*/ 215 w 215"/>
                    <a:gd name="T99" fmla="*/ 162 h 1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5" h="162">
                      <a:moveTo>
                        <a:pt x="50" y="15"/>
                      </a:moveTo>
                      <a:lnTo>
                        <a:pt x="40" y="27"/>
                      </a:lnTo>
                      <a:lnTo>
                        <a:pt x="25" y="48"/>
                      </a:lnTo>
                      <a:lnTo>
                        <a:pt x="12" y="69"/>
                      </a:lnTo>
                      <a:lnTo>
                        <a:pt x="4" y="84"/>
                      </a:lnTo>
                      <a:lnTo>
                        <a:pt x="0" y="97"/>
                      </a:lnTo>
                      <a:lnTo>
                        <a:pt x="0" y="120"/>
                      </a:lnTo>
                      <a:lnTo>
                        <a:pt x="2" y="139"/>
                      </a:lnTo>
                      <a:lnTo>
                        <a:pt x="10" y="145"/>
                      </a:lnTo>
                      <a:lnTo>
                        <a:pt x="19" y="131"/>
                      </a:lnTo>
                      <a:lnTo>
                        <a:pt x="34" y="111"/>
                      </a:lnTo>
                      <a:lnTo>
                        <a:pt x="46" y="90"/>
                      </a:lnTo>
                      <a:lnTo>
                        <a:pt x="51" y="82"/>
                      </a:lnTo>
                      <a:lnTo>
                        <a:pt x="51" y="80"/>
                      </a:lnTo>
                      <a:lnTo>
                        <a:pt x="53" y="74"/>
                      </a:lnTo>
                      <a:lnTo>
                        <a:pt x="59" y="71"/>
                      </a:lnTo>
                      <a:lnTo>
                        <a:pt x="63" y="69"/>
                      </a:lnTo>
                      <a:lnTo>
                        <a:pt x="67" y="73"/>
                      </a:lnTo>
                      <a:lnTo>
                        <a:pt x="70" y="82"/>
                      </a:lnTo>
                      <a:lnTo>
                        <a:pt x="74" y="93"/>
                      </a:lnTo>
                      <a:lnTo>
                        <a:pt x="74" y="103"/>
                      </a:lnTo>
                      <a:lnTo>
                        <a:pt x="72" y="112"/>
                      </a:lnTo>
                      <a:lnTo>
                        <a:pt x="72" y="133"/>
                      </a:lnTo>
                      <a:lnTo>
                        <a:pt x="70" y="152"/>
                      </a:lnTo>
                      <a:lnTo>
                        <a:pt x="70" y="162"/>
                      </a:lnTo>
                      <a:lnTo>
                        <a:pt x="72" y="160"/>
                      </a:lnTo>
                      <a:lnTo>
                        <a:pt x="76" y="156"/>
                      </a:lnTo>
                      <a:lnTo>
                        <a:pt x="82" y="152"/>
                      </a:lnTo>
                      <a:lnTo>
                        <a:pt x="89" y="149"/>
                      </a:lnTo>
                      <a:lnTo>
                        <a:pt x="97" y="137"/>
                      </a:lnTo>
                      <a:lnTo>
                        <a:pt x="108" y="122"/>
                      </a:lnTo>
                      <a:lnTo>
                        <a:pt x="118" y="107"/>
                      </a:lnTo>
                      <a:lnTo>
                        <a:pt x="122" y="99"/>
                      </a:lnTo>
                      <a:lnTo>
                        <a:pt x="122" y="90"/>
                      </a:lnTo>
                      <a:lnTo>
                        <a:pt x="122" y="74"/>
                      </a:lnTo>
                      <a:lnTo>
                        <a:pt x="122" y="61"/>
                      </a:lnTo>
                      <a:lnTo>
                        <a:pt x="122" y="55"/>
                      </a:lnTo>
                      <a:lnTo>
                        <a:pt x="126" y="57"/>
                      </a:lnTo>
                      <a:lnTo>
                        <a:pt x="135" y="61"/>
                      </a:lnTo>
                      <a:lnTo>
                        <a:pt x="145" y="67"/>
                      </a:lnTo>
                      <a:lnTo>
                        <a:pt x="152" y="73"/>
                      </a:lnTo>
                      <a:lnTo>
                        <a:pt x="158" y="82"/>
                      </a:lnTo>
                      <a:lnTo>
                        <a:pt x="167" y="99"/>
                      </a:lnTo>
                      <a:lnTo>
                        <a:pt x="173" y="116"/>
                      </a:lnTo>
                      <a:lnTo>
                        <a:pt x="177" y="124"/>
                      </a:lnTo>
                      <a:lnTo>
                        <a:pt x="179" y="158"/>
                      </a:lnTo>
                      <a:lnTo>
                        <a:pt x="202" y="139"/>
                      </a:lnTo>
                      <a:lnTo>
                        <a:pt x="202" y="128"/>
                      </a:lnTo>
                      <a:lnTo>
                        <a:pt x="207" y="107"/>
                      </a:lnTo>
                      <a:lnTo>
                        <a:pt x="213" y="82"/>
                      </a:lnTo>
                      <a:lnTo>
                        <a:pt x="215" y="63"/>
                      </a:lnTo>
                      <a:lnTo>
                        <a:pt x="211" y="48"/>
                      </a:lnTo>
                      <a:lnTo>
                        <a:pt x="203" y="34"/>
                      </a:lnTo>
                      <a:lnTo>
                        <a:pt x="194" y="23"/>
                      </a:lnTo>
                      <a:lnTo>
                        <a:pt x="186" y="14"/>
                      </a:lnTo>
                      <a:lnTo>
                        <a:pt x="173" y="8"/>
                      </a:lnTo>
                      <a:lnTo>
                        <a:pt x="152" y="4"/>
                      </a:lnTo>
                      <a:lnTo>
                        <a:pt x="133" y="0"/>
                      </a:lnTo>
                      <a:lnTo>
                        <a:pt x="126" y="0"/>
                      </a:lnTo>
                      <a:lnTo>
                        <a:pt x="114" y="0"/>
                      </a:lnTo>
                      <a:lnTo>
                        <a:pt x="89" y="4"/>
                      </a:lnTo>
                      <a:lnTo>
                        <a:pt x="65" y="8"/>
                      </a:lnTo>
                      <a:lnTo>
                        <a:pt x="50" y="15"/>
                      </a:lnTo>
                      <a:close/>
                    </a:path>
                  </a:pathLst>
                </a:custGeom>
                <a:solidFill>
                  <a:srgbClr val="FF6640"/>
                </a:solidFill>
                <a:ln w="9525">
                  <a:noFill/>
                  <a:round/>
                  <a:headEnd/>
                  <a:tailEnd/>
                </a:ln>
              </p:spPr>
              <p:txBody>
                <a:bodyPr/>
                <a:lstStyle/>
                <a:p>
                  <a:endParaRPr lang="he-IL"/>
                </a:p>
              </p:txBody>
            </p:sp>
            <p:sp>
              <p:nvSpPr>
                <p:cNvPr id="6244" name="Freeform 48"/>
                <p:cNvSpPr>
                  <a:spLocks/>
                </p:cNvSpPr>
                <p:nvPr/>
              </p:nvSpPr>
              <p:spPr bwMode="auto">
                <a:xfrm>
                  <a:off x="2096" y="3178"/>
                  <a:ext cx="27" cy="289"/>
                </a:xfrm>
                <a:custGeom>
                  <a:avLst/>
                  <a:gdLst>
                    <a:gd name="T0" fmla="*/ 0 w 55"/>
                    <a:gd name="T1" fmla="*/ 0 h 578"/>
                    <a:gd name="T2" fmla="*/ 4 w 55"/>
                    <a:gd name="T3" fmla="*/ 19 h 578"/>
                    <a:gd name="T4" fmla="*/ 5 w 55"/>
                    <a:gd name="T5" fmla="*/ 40 h 578"/>
                    <a:gd name="T6" fmla="*/ 8 w 55"/>
                    <a:gd name="T7" fmla="*/ 62 h 578"/>
                    <a:gd name="T8" fmla="*/ 12 w 55"/>
                    <a:gd name="T9" fmla="*/ 83 h 578"/>
                    <a:gd name="T10" fmla="*/ 15 w 55"/>
                    <a:gd name="T11" fmla="*/ 104 h 578"/>
                    <a:gd name="T12" fmla="*/ 15 w 55"/>
                    <a:gd name="T13" fmla="*/ 128 h 578"/>
                    <a:gd name="T14" fmla="*/ 13 w 55"/>
                    <a:gd name="T15" fmla="*/ 152 h 578"/>
                    <a:gd name="T16" fmla="*/ 13 w 55"/>
                    <a:gd name="T17" fmla="*/ 174 h 578"/>
                    <a:gd name="T18" fmla="*/ 15 w 55"/>
                    <a:gd name="T19" fmla="*/ 196 h 578"/>
                    <a:gd name="T20" fmla="*/ 16 w 55"/>
                    <a:gd name="T21" fmla="*/ 222 h 578"/>
                    <a:gd name="T22" fmla="*/ 17 w 55"/>
                    <a:gd name="T23" fmla="*/ 246 h 578"/>
                    <a:gd name="T24" fmla="*/ 16 w 55"/>
                    <a:gd name="T25" fmla="*/ 262 h 578"/>
                    <a:gd name="T26" fmla="*/ 15 w 55"/>
                    <a:gd name="T27" fmla="*/ 271 h 578"/>
                    <a:gd name="T28" fmla="*/ 16 w 55"/>
                    <a:gd name="T29" fmla="*/ 281 h 578"/>
                    <a:gd name="T30" fmla="*/ 17 w 55"/>
                    <a:gd name="T31" fmla="*/ 286 h 578"/>
                    <a:gd name="T32" fmla="*/ 18 w 55"/>
                    <a:gd name="T33" fmla="*/ 289 h 578"/>
                    <a:gd name="T34" fmla="*/ 27 w 55"/>
                    <a:gd name="T35" fmla="*/ 286 h 578"/>
                    <a:gd name="T36" fmla="*/ 26 w 55"/>
                    <a:gd name="T37" fmla="*/ 279 h 578"/>
                    <a:gd name="T38" fmla="*/ 24 w 55"/>
                    <a:gd name="T39" fmla="*/ 261 h 578"/>
                    <a:gd name="T40" fmla="*/ 23 w 55"/>
                    <a:gd name="T41" fmla="*/ 237 h 578"/>
                    <a:gd name="T42" fmla="*/ 23 w 55"/>
                    <a:gd name="T43" fmla="*/ 217 h 578"/>
                    <a:gd name="T44" fmla="*/ 22 w 55"/>
                    <a:gd name="T45" fmla="*/ 198 h 578"/>
                    <a:gd name="T46" fmla="*/ 20 w 55"/>
                    <a:gd name="T47" fmla="*/ 179 h 578"/>
                    <a:gd name="T48" fmla="*/ 19 w 55"/>
                    <a:gd name="T49" fmla="*/ 160 h 578"/>
                    <a:gd name="T50" fmla="*/ 20 w 55"/>
                    <a:gd name="T51" fmla="*/ 148 h 578"/>
                    <a:gd name="T52" fmla="*/ 22 w 55"/>
                    <a:gd name="T53" fmla="*/ 135 h 578"/>
                    <a:gd name="T54" fmla="*/ 23 w 55"/>
                    <a:gd name="T55" fmla="*/ 120 h 578"/>
                    <a:gd name="T56" fmla="*/ 23 w 55"/>
                    <a:gd name="T57" fmla="*/ 104 h 578"/>
                    <a:gd name="T58" fmla="*/ 23 w 55"/>
                    <a:gd name="T59" fmla="*/ 92 h 578"/>
                    <a:gd name="T60" fmla="*/ 19 w 55"/>
                    <a:gd name="T61" fmla="*/ 81 h 578"/>
                    <a:gd name="T62" fmla="*/ 15 w 55"/>
                    <a:gd name="T63" fmla="*/ 74 h 578"/>
                    <a:gd name="T64" fmla="*/ 12 w 55"/>
                    <a:gd name="T65" fmla="*/ 65 h 578"/>
                    <a:gd name="T66" fmla="*/ 11 w 55"/>
                    <a:gd name="T67" fmla="*/ 55 h 578"/>
                    <a:gd name="T68" fmla="*/ 11 w 55"/>
                    <a:gd name="T69" fmla="*/ 40 h 578"/>
                    <a:gd name="T70" fmla="*/ 12 w 55"/>
                    <a:gd name="T71" fmla="*/ 28 h 578"/>
                    <a:gd name="T72" fmla="*/ 11 w 55"/>
                    <a:gd name="T73" fmla="*/ 18 h 578"/>
                    <a:gd name="T74" fmla="*/ 11 w 55"/>
                    <a:gd name="T75" fmla="*/ 11 h 578"/>
                    <a:gd name="T76" fmla="*/ 9 w 55"/>
                    <a:gd name="T77" fmla="*/ 6 h 578"/>
                    <a:gd name="T78" fmla="*/ 5 w 55"/>
                    <a:gd name="T79" fmla="*/ 3 h 578"/>
                    <a:gd name="T80" fmla="*/ 1 w 55"/>
                    <a:gd name="T81" fmla="*/ 1 h 578"/>
                    <a:gd name="T82" fmla="*/ 0 w 55"/>
                    <a:gd name="T83" fmla="*/ 0 h 578"/>
                    <a:gd name="T84" fmla="*/ 0 w 55"/>
                    <a:gd name="T85" fmla="*/ 0 h 5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
                    <a:gd name="T130" fmla="*/ 0 h 578"/>
                    <a:gd name="T131" fmla="*/ 55 w 55"/>
                    <a:gd name="T132" fmla="*/ 578 h 5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 h="578">
                      <a:moveTo>
                        <a:pt x="0" y="0"/>
                      </a:moveTo>
                      <a:lnTo>
                        <a:pt x="8" y="38"/>
                      </a:lnTo>
                      <a:lnTo>
                        <a:pt x="11" y="81"/>
                      </a:lnTo>
                      <a:lnTo>
                        <a:pt x="17" y="125"/>
                      </a:lnTo>
                      <a:lnTo>
                        <a:pt x="25" y="167"/>
                      </a:lnTo>
                      <a:lnTo>
                        <a:pt x="30" y="209"/>
                      </a:lnTo>
                      <a:lnTo>
                        <a:pt x="30" y="256"/>
                      </a:lnTo>
                      <a:lnTo>
                        <a:pt x="27" y="304"/>
                      </a:lnTo>
                      <a:lnTo>
                        <a:pt x="27" y="348"/>
                      </a:lnTo>
                      <a:lnTo>
                        <a:pt x="30" y="393"/>
                      </a:lnTo>
                      <a:lnTo>
                        <a:pt x="32" y="445"/>
                      </a:lnTo>
                      <a:lnTo>
                        <a:pt x="34" y="492"/>
                      </a:lnTo>
                      <a:lnTo>
                        <a:pt x="32" y="523"/>
                      </a:lnTo>
                      <a:lnTo>
                        <a:pt x="30" y="542"/>
                      </a:lnTo>
                      <a:lnTo>
                        <a:pt x="32" y="561"/>
                      </a:lnTo>
                      <a:lnTo>
                        <a:pt x="34" y="572"/>
                      </a:lnTo>
                      <a:lnTo>
                        <a:pt x="36" y="578"/>
                      </a:lnTo>
                      <a:lnTo>
                        <a:pt x="55" y="572"/>
                      </a:lnTo>
                      <a:lnTo>
                        <a:pt x="53" y="557"/>
                      </a:lnTo>
                      <a:lnTo>
                        <a:pt x="49" y="521"/>
                      </a:lnTo>
                      <a:lnTo>
                        <a:pt x="46" y="475"/>
                      </a:lnTo>
                      <a:lnTo>
                        <a:pt x="46" y="435"/>
                      </a:lnTo>
                      <a:lnTo>
                        <a:pt x="44" y="397"/>
                      </a:lnTo>
                      <a:lnTo>
                        <a:pt x="40" y="359"/>
                      </a:lnTo>
                      <a:lnTo>
                        <a:pt x="38" y="321"/>
                      </a:lnTo>
                      <a:lnTo>
                        <a:pt x="40" y="296"/>
                      </a:lnTo>
                      <a:lnTo>
                        <a:pt x="44" y="270"/>
                      </a:lnTo>
                      <a:lnTo>
                        <a:pt x="46" y="241"/>
                      </a:lnTo>
                      <a:lnTo>
                        <a:pt x="46" y="209"/>
                      </a:lnTo>
                      <a:lnTo>
                        <a:pt x="46" y="184"/>
                      </a:lnTo>
                      <a:lnTo>
                        <a:pt x="38" y="163"/>
                      </a:lnTo>
                      <a:lnTo>
                        <a:pt x="30" y="148"/>
                      </a:lnTo>
                      <a:lnTo>
                        <a:pt x="25" y="129"/>
                      </a:lnTo>
                      <a:lnTo>
                        <a:pt x="23" y="110"/>
                      </a:lnTo>
                      <a:lnTo>
                        <a:pt x="23" y="81"/>
                      </a:lnTo>
                      <a:lnTo>
                        <a:pt x="25" y="57"/>
                      </a:lnTo>
                      <a:lnTo>
                        <a:pt x="23" y="36"/>
                      </a:lnTo>
                      <a:lnTo>
                        <a:pt x="23" y="22"/>
                      </a:lnTo>
                      <a:lnTo>
                        <a:pt x="19" y="13"/>
                      </a:lnTo>
                      <a:lnTo>
                        <a:pt x="10" y="7"/>
                      </a:lnTo>
                      <a:lnTo>
                        <a:pt x="2" y="2"/>
                      </a:lnTo>
                      <a:lnTo>
                        <a:pt x="0" y="0"/>
                      </a:lnTo>
                      <a:close/>
                    </a:path>
                  </a:pathLst>
                </a:custGeom>
                <a:solidFill>
                  <a:srgbClr val="000000"/>
                </a:solidFill>
                <a:ln w="9525">
                  <a:noFill/>
                  <a:round/>
                  <a:headEnd/>
                  <a:tailEnd/>
                </a:ln>
              </p:spPr>
              <p:txBody>
                <a:bodyPr/>
                <a:lstStyle/>
                <a:p>
                  <a:endParaRPr lang="he-IL"/>
                </a:p>
              </p:txBody>
            </p:sp>
            <p:sp>
              <p:nvSpPr>
                <p:cNvPr id="6245" name="Freeform 49"/>
                <p:cNvSpPr>
                  <a:spLocks/>
                </p:cNvSpPr>
                <p:nvPr/>
              </p:nvSpPr>
              <p:spPr bwMode="auto">
                <a:xfrm>
                  <a:off x="2143" y="3181"/>
                  <a:ext cx="20" cy="288"/>
                </a:xfrm>
                <a:custGeom>
                  <a:avLst/>
                  <a:gdLst>
                    <a:gd name="T0" fmla="*/ 10 w 40"/>
                    <a:gd name="T1" fmla="*/ 2 h 577"/>
                    <a:gd name="T2" fmla="*/ 10 w 40"/>
                    <a:gd name="T3" fmla="*/ 15 h 577"/>
                    <a:gd name="T4" fmla="*/ 9 w 40"/>
                    <a:gd name="T5" fmla="*/ 37 h 577"/>
                    <a:gd name="T6" fmla="*/ 7 w 40"/>
                    <a:gd name="T7" fmla="*/ 60 h 577"/>
                    <a:gd name="T8" fmla="*/ 10 w 40"/>
                    <a:gd name="T9" fmla="*/ 79 h 577"/>
                    <a:gd name="T10" fmla="*/ 14 w 40"/>
                    <a:gd name="T11" fmla="*/ 94 h 577"/>
                    <a:gd name="T12" fmla="*/ 16 w 40"/>
                    <a:gd name="T13" fmla="*/ 112 h 577"/>
                    <a:gd name="T14" fmla="*/ 17 w 40"/>
                    <a:gd name="T15" fmla="*/ 133 h 577"/>
                    <a:gd name="T16" fmla="*/ 17 w 40"/>
                    <a:gd name="T17" fmla="*/ 155 h 577"/>
                    <a:gd name="T18" fmla="*/ 17 w 40"/>
                    <a:gd name="T19" fmla="*/ 176 h 577"/>
                    <a:gd name="T20" fmla="*/ 15 w 40"/>
                    <a:gd name="T21" fmla="*/ 194 h 577"/>
                    <a:gd name="T22" fmla="*/ 14 w 40"/>
                    <a:gd name="T23" fmla="*/ 208 h 577"/>
                    <a:gd name="T24" fmla="*/ 17 w 40"/>
                    <a:gd name="T25" fmla="*/ 219 h 577"/>
                    <a:gd name="T26" fmla="*/ 19 w 40"/>
                    <a:gd name="T27" fmla="*/ 233 h 577"/>
                    <a:gd name="T28" fmla="*/ 20 w 40"/>
                    <a:gd name="T29" fmla="*/ 256 h 577"/>
                    <a:gd name="T30" fmla="*/ 20 w 40"/>
                    <a:gd name="T31" fmla="*/ 277 h 577"/>
                    <a:gd name="T32" fmla="*/ 19 w 40"/>
                    <a:gd name="T33" fmla="*/ 285 h 577"/>
                    <a:gd name="T34" fmla="*/ 12 w 40"/>
                    <a:gd name="T35" fmla="*/ 288 h 577"/>
                    <a:gd name="T36" fmla="*/ 12 w 40"/>
                    <a:gd name="T37" fmla="*/ 281 h 577"/>
                    <a:gd name="T38" fmla="*/ 13 w 40"/>
                    <a:gd name="T39" fmla="*/ 266 h 577"/>
                    <a:gd name="T40" fmla="*/ 12 w 40"/>
                    <a:gd name="T41" fmla="*/ 250 h 577"/>
                    <a:gd name="T42" fmla="*/ 11 w 40"/>
                    <a:gd name="T43" fmla="*/ 239 h 577"/>
                    <a:gd name="T44" fmla="*/ 9 w 40"/>
                    <a:gd name="T45" fmla="*/ 228 h 577"/>
                    <a:gd name="T46" fmla="*/ 9 w 40"/>
                    <a:gd name="T47" fmla="*/ 216 h 577"/>
                    <a:gd name="T48" fmla="*/ 9 w 40"/>
                    <a:gd name="T49" fmla="*/ 201 h 577"/>
                    <a:gd name="T50" fmla="*/ 7 w 40"/>
                    <a:gd name="T51" fmla="*/ 191 h 577"/>
                    <a:gd name="T52" fmla="*/ 7 w 40"/>
                    <a:gd name="T53" fmla="*/ 177 h 577"/>
                    <a:gd name="T54" fmla="*/ 10 w 40"/>
                    <a:gd name="T55" fmla="*/ 159 h 577"/>
                    <a:gd name="T56" fmla="*/ 12 w 40"/>
                    <a:gd name="T57" fmla="*/ 139 h 577"/>
                    <a:gd name="T58" fmla="*/ 12 w 40"/>
                    <a:gd name="T59" fmla="*/ 126 h 577"/>
                    <a:gd name="T60" fmla="*/ 10 w 40"/>
                    <a:gd name="T61" fmla="*/ 117 h 577"/>
                    <a:gd name="T62" fmla="*/ 10 w 40"/>
                    <a:gd name="T63" fmla="*/ 109 h 577"/>
                    <a:gd name="T64" fmla="*/ 10 w 40"/>
                    <a:gd name="T65" fmla="*/ 102 h 577"/>
                    <a:gd name="T66" fmla="*/ 7 w 40"/>
                    <a:gd name="T67" fmla="*/ 96 h 577"/>
                    <a:gd name="T68" fmla="*/ 5 w 40"/>
                    <a:gd name="T69" fmla="*/ 88 h 577"/>
                    <a:gd name="T70" fmla="*/ 2 w 40"/>
                    <a:gd name="T71" fmla="*/ 81 h 577"/>
                    <a:gd name="T72" fmla="*/ 1 w 40"/>
                    <a:gd name="T73" fmla="*/ 71 h 577"/>
                    <a:gd name="T74" fmla="*/ 0 w 40"/>
                    <a:gd name="T75" fmla="*/ 63 h 577"/>
                    <a:gd name="T76" fmla="*/ 0 w 40"/>
                    <a:gd name="T77" fmla="*/ 48 h 577"/>
                    <a:gd name="T78" fmla="*/ 1 w 40"/>
                    <a:gd name="T79" fmla="*/ 30 h 577"/>
                    <a:gd name="T80" fmla="*/ 2 w 40"/>
                    <a:gd name="T81" fmla="*/ 11 h 577"/>
                    <a:gd name="T82" fmla="*/ 3 w 40"/>
                    <a:gd name="T83" fmla="*/ 2 h 577"/>
                    <a:gd name="T84" fmla="*/ 3 w 40"/>
                    <a:gd name="T85" fmla="*/ 0 h 577"/>
                    <a:gd name="T86" fmla="*/ 5 w 40"/>
                    <a:gd name="T87" fmla="*/ 0 h 577"/>
                    <a:gd name="T88" fmla="*/ 9 w 40"/>
                    <a:gd name="T89" fmla="*/ 1 h 577"/>
                    <a:gd name="T90" fmla="*/ 10 w 40"/>
                    <a:gd name="T91" fmla="*/ 2 h 577"/>
                    <a:gd name="T92" fmla="*/ 10 w 40"/>
                    <a:gd name="T93" fmla="*/ 2 h 5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577"/>
                    <a:gd name="T143" fmla="*/ 40 w 40"/>
                    <a:gd name="T144" fmla="*/ 577 h 5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577">
                      <a:moveTo>
                        <a:pt x="21" y="4"/>
                      </a:moveTo>
                      <a:lnTo>
                        <a:pt x="21" y="31"/>
                      </a:lnTo>
                      <a:lnTo>
                        <a:pt x="17" y="74"/>
                      </a:lnTo>
                      <a:lnTo>
                        <a:pt x="15" y="120"/>
                      </a:lnTo>
                      <a:lnTo>
                        <a:pt x="21" y="158"/>
                      </a:lnTo>
                      <a:lnTo>
                        <a:pt x="29" y="189"/>
                      </a:lnTo>
                      <a:lnTo>
                        <a:pt x="32" y="225"/>
                      </a:lnTo>
                      <a:lnTo>
                        <a:pt x="34" y="267"/>
                      </a:lnTo>
                      <a:lnTo>
                        <a:pt x="34" y="310"/>
                      </a:lnTo>
                      <a:lnTo>
                        <a:pt x="34" y="352"/>
                      </a:lnTo>
                      <a:lnTo>
                        <a:pt x="30" y="388"/>
                      </a:lnTo>
                      <a:lnTo>
                        <a:pt x="29" y="417"/>
                      </a:lnTo>
                      <a:lnTo>
                        <a:pt x="34" y="438"/>
                      </a:lnTo>
                      <a:lnTo>
                        <a:pt x="38" y="466"/>
                      </a:lnTo>
                      <a:lnTo>
                        <a:pt x="40" y="512"/>
                      </a:lnTo>
                      <a:lnTo>
                        <a:pt x="40" y="554"/>
                      </a:lnTo>
                      <a:lnTo>
                        <a:pt x="38" y="571"/>
                      </a:lnTo>
                      <a:lnTo>
                        <a:pt x="25" y="577"/>
                      </a:lnTo>
                      <a:lnTo>
                        <a:pt x="25" y="563"/>
                      </a:lnTo>
                      <a:lnTo>
                        <a:pt x="27" y="533"/>
                      </a:lnTo>
                      <a:lnTo>
                        <a:pt x="25" y="500"/>
                      </a:lnTo>
                      <a:lnTo>
                        <a:pt x="23" y="478"/>
                      </a:lnTo>
                      <a:lnTo>
                        <a:pt x="17" y="457"/>
                      </a:lnTo>
                      <a:lnTo>
                        <a:pt x="17" y="432"/>
                      </a:lnTo>
                      <a:lnTo>
                        <a:pt x="17" y="403"/>
                      </a:lnTo>
                      <a:lnTo>
                        <a:pt x="15" y="383"/>
                      </a:lnTo>
                      <a:lnTo>
                        <a:pt x="15" y="354"/>
                      </a:lnTo>
                      <a:lnTo>
                        <a:pt x="19" y="318"/>
                      </a:lnTo>
                      <a:lnTo>
                        <a:pt x="25" y="278"/>
                      </a:lnTo>
                      <a:lnTo>
                        <a:pt x="25" y="253"/>
                      </a:lnTo>
                      <a:lnTo>
                        <a:pt x="21" y="234"/>
                      </a:lnTo>
                      <a:lnTo>
                        <a:pt x="21" y="219"/>
                      </a:lnTo>
                      <a:lnTo>
                        <a:pt x="19" y="204"/>
                      </a:lnTo>
                      <a:lnTo>
                        <a:pt x="15" y="192"/>
                      </a:lnTo>
                      <a:lnTo>
                        <a:pt x="10" y="177"/>
                      </a:lnTo>
                      <a:lnTo>
                        <a:pt x="4" y="162"/>
                      </a:lnTo>
                      <a:lnTo>
                        <a:pt x="2" y="143"/>
                      </a:lnTo>
                      <a:lnTo>
                        <a:pt x="0" y="126"/>
                      </a:lnTo>
                      <a:lnTo>
                        <a:pt x="0" y="97"/>
                      </a:lnTo>
                      <a:lnTo>
                        <a:pt x="2" y="61"/>
                      </a:lnTo>
                      <a:lnTo>
                        <a:pt x="4" y="23"/>
                      </a:lnTo>
                      <a:lnTo>
                        <a:pt x="6" y="4"/>
                      </a:lnTo>
                      <a:lnTo>
                        <a:pt x="6" y="0"/>
                      </a:lnTo>
                      <a:lnTo>
                        <a:pt x="11" y="0"/>
                      </a:lnTo>
                      <a:lnTo>
                        <a:pt x="17" y="2"/>
                      </a:lnTo>
                      <a:lnTo>
                        <a:pt x="21" y="4"/>
                      </a:lnTo>
                      <a:close/>
                    </a:path>
                  </a:pathLst>
                </a:custGeom>
                <a:solidFill>
                  <a:srgbClr val="000000"/>
                </a:solidFill>
                <a:ln w="9525">
                  <a:noFill/>
                  <a:round/>
                  <a:headEnd/>
                  <a:tailEnd/>
                </a:ln>
              </p:spPr>
              <p:txBody>
                <a:bodyPr/>
                <a:lstStyle/>
                <a:p>
                  <a:endParaRPr lang="he-IL"/>
                </a:p>
              </p:txBody>
            </p:sp>
            <p:sp>
              <p:nvSpPr>
                <p:cNvPr id="6246" name="Freeform 50"/>
                <p:cNvSpPr>
                  <a:spLocks/>
                </p:cNvSpPr>
                <p:nvPr/>
              </p:nvSpPr>
              <p:spPr bwMode="auto">
                <a:xfrm>
                  <a:off x="1791" y="3057"/>
                  <a:ext cx="690" cy="101"/>
                </a:xfrm>
                <a:custGeom>
                  <a:avLst/>
                  <a:gdLst>
                    <a:gd name="T0" fmla="*/ 22 w 1380"/>
                    <a:gd name="T1" fmla="*/ 51 h 202"/>
                    <a:gd name="T2" fmla="*/ 27 w 1380"/>
                    <a:gd name="T3" fmla="*/ 30 h 202"/>
                    <a:gd name="T4" fmla="*/ 20 w 1380"/>
                    <a:gd name="T5" fmla="*/ 17 h 202"/>
                    <a:gd name="T6" fmla="*/ 43 w 1380"/>
                    <a:gd name="T7" fmla="*/ 14 h 202"/>
                    <a:gd name="T8" fmla="*/ 57 w 1380"/>
                    <a:gd name="T9" fmla="*/ 4 h 202"/>
                    <a:gd name="T10" fmla="*/ 78 w 1380"/>
                    <a:gd name="T11" fmla="*/ 2 h 202"/>
                    <a:gd name="T12" fmla="*/ 118 w 1380"/>
                    <a:gd name="T13" fmla="*/ 13 h 202"/>
                    <a:gd name="T14" fmla="*/ 178 w 1380"/>
                    <a:gd name="T15" fmla="*/ 20 h 202"/>
                    <a:gd name="T16" fmla="*/ 227 w 1380"/>
                    <a:gd name="T17" fmla="*/ 24 h 202"/>
                    <a:gd name="T18" fmla="*/ 273 w 1380"/>
                    <a:gd name="T19" fmla="*/ 40 h 202"/>
                    <a:gd name="T20" fmla="*/ 298 w 1380"/>
                    <a:gd name="T21" fmla="*/ 70 h 202"/>
                    <a:gd name="T22" fmla="*/ 316 w 1380"/>
                    <a:gd name="T23" fmla="*/ 84 h 202"/>
                    <a:gd name="T24" fmla="*/ 341 w 1380"/>
                    <a:gd name="T25" fmla="*/ 84 h 202"/>
                    <a:gd name="T26" fmla="*/ 367 w 1380"/>
                    <a:gd name="T27" fmla="*/ 72 h 202"/>
                    <a:gd name="T28" fmla="*/ 406 w 1380"/>
                    <a:gd name="T29" fmla="*/ 60 h 202"/>
                    <a:gd name="T30" fmla="*/ 444 w 1380"/>
                    <a:gd name="T31" fmla="*/ 42 h 202"/>
                    <a:gd name="T32" fmla="*/ 495 w 1380"/>
                    <a:gd name="T33" fmla="*/ 17 h 202"/>
                    <a:gd name="T34" fmla="*/ 561 w 1380"/>
                    <a:gd name="T35" fmla="*/ 4 h 202"/>
                    <a:gd name="T36" fmla="*/ 618 w 1380"/>
                    <a:gd name="T37" fmla="*/ 11 h 202"/>
                    <a:gd name="T38" fmla="*/ 675 w 1380"/>
                    <a:gd name="T39" fmla="*/ 4 h 202"/>
                    <a:gd name="T40" fmla="*/ 690 w 1380"/>
                    <a:gd name="T41" fmla="*/ 22 h 202"/>
                    <a:gd name="T42" fmla="*/ 679 w 1380"/>
                    <a:gd name="T43" fmla="*/ 49 h 202"/>
                    <a:gd name="T44" fmla="*/ 684 w 1380"/>
                    <a:gd name="T45" fmla="*/ 66 h 202"/>
                    <a:gd name="T46" fmla="*/ 659 w 1380"/>
                    <a:gd name="T47" fmla="*/ 96 h 202"/>
                    <a:gd name="T48" fmla="*/ 649 w 1380"/>
                    <a:gd name="T49" fmla="*/ 97 h 202"/>
                    <a:gd name="T50" fmla="*/ 674 w 1380"/>
                    <a:gd name="T51" fmla="*/ 69 h 202"/>
                    <a:gd name="T52" fmla="*/ 672 w 1380"/>
                    <a:gd name="T53" fmla="*/ 48 h 202"/>
                    <a:gd name="T54" fmla="*/ 680 w 1380"/>
                    <a:gd name="T55" fmla="*/ 26 h 202"/>
                    <a:gd name="T56" fmla="*/ 676 w 1380"/>
                    <a:gd name="T57" fmla="*/ 10 h 202"/>
                    <a:gd name="T58" fmla="*/ 645 w 1380"/>
                    <a:gd name="T59" fmla="*/ 13 h 202"/>
                    <a:gd name="T60" fmla="*/ 608 w 1380"/>
                    <a:gd name="T61" fmla="*/ 15 h 202"/>
                    <a:gd name="T62" fmla="*/ 558 w 1380"/>
                    <a:gd name="T63" fmla="*/ 12 h 202"/>
                    <a:gd name="T64" fmla="*/ 498 w 1380"/>
                    <a:gd name="T65" fmla="*/ 23 h 202"/>
                    <a:gd name="T66" fmla="*/ 460 w 1380"/>
                    <a:gd name="T67" fmla="*/ 43 h 202"/>
                    <a:gd name="T68" fmla="*/ 424 w 1380"/>
                    <a:gd name="T69" fmla="*/ 60 h 202"/>
                    <a:gd name="T70" fmla="*/ 400 w 1380"/>
                    <a:gd name="T71" fmla="*/ 69 h 202"/>
                    <a:gd name="T72" fmla="*/ 379 w 1380"/>
                    <a:gd name="T73" fmla="*/ 73 h 202"/>
                    <a:gd name="T74" fmla="*/ 352 w 1380"/>
                    <a:gd name="T75" fmla="*/ 86 h 202"/>
                    <a:gd name="T76" fmla="*/ 312 w 1380"/>
                    <a:gd name="T77" fmla="*/ 90 h 202"/>
                    <a:gd name="T78" fmla="*/ 291 w 1380"/>
                    <a:gd name="T79" fmla="*/ 68 h 202"/>
                    <a:gd name="T80" fmla="*/ 270 w 1380"/>
                    <a:gd name="T81" fmla="*/ 48 h 202"/>
                    <a:gd name="T82" fmla="*/ 238 w 1380"/>
                    <a:gd name="T83" fmla="*/ 37 h 202"/>
                    <a:gd name="T84" fmla="*/ 202 w 1380"/>
                    <a:gd name="T85" fmla="*/ 26 h 202"/>
                    <a:gd name="T86" fmla="*/ 168 w 1380"/>
                    <a:gd name="T87" fmla="*/ 27 h 202"/>
                    <a:gd name="T88" fmla="*/ 126 w 1380"/>
                    <a:gd name="T89" fmla="*/ 21 h 202"/>
                    <a:gd name="T90" fmla="*/ 95 w 1380"/>
                    <a:gd name="T91" fmla="*/ 16 h 202"/>
                    <a:gd name="T92" fmla="*/ 73 w 1380"/>
                    <a:gd name="T93" fmla="*/ 4 h 202"/>
                    <a:gd name="T94" fmla="*/ 59 w 1380"/>
                    <a:gd name="T95" fmla="*/ 13 h 202"/>
                    <a:gd name="T96" fmla="*/ 48 w 1380"/>
                    <a:gd name="T97" fmla="*/ 20 h 202"/>
                    <a:gd name="T98" fmla="*/ 32 w 1380"/>
                    <a:gd name="T99" fmla="*/ 24 h 202"/>
                    <a:gd name="T100" fmla="*/ 46 w 1380"/>
                    <a:gd name="T101" fmla="*/ 41 h 202"/>
                    <a:gd name="T102" fmla="*/ 23 w 1380"/>
                    <a:gd name="T103" fmla="*/ 58 h 202"/>
                    <a:gd name="T104" fmla="*/ 3 w 1380"/>
                    <a:gd name="T105" fmla="*/ 60 h 202"/>
                    <a:gd name="T106" fmla="*/ 0 w 1380"/>
                    <a:gd name="T107" fmla="*/ 57 h 2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80"/>
                    <a:gd name="T163" fmla="*/ 0 h 202"/>
                    <a:gd name="T164" fmla="*/ 1380 w 1380"/>
                    <a:gd name="T165" fmla="*/ 202 h 2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80" h="202">
                      <a:moveTo>
                        <a:pt x="0" y="114"/>
                      </a:moveTo>
                      <a:lnTo>
                        <a:pt x="19" y="110"/>
                      </a:lnTo>
                      <a:lnTo>
                        <a:pt x="45" y="103"/>
                      </a:lnTo>
                      <a:lnTo>
                        <a:pt x="66" y="91"/>
                      </a:lnTo>
                      <a:lnTo>
                        <a:pt x="70" y="76"/>
                      </a:lnTo>
                      <a:lnTo>
                        <a:pt x="55" y="61"/>
                      </a:lnTo>
                      <a:lnTo>
                        <a:pt x="44" y="50"/>
                      </a:lnTo>
                      <a:lnTo>
                        <a:pt x="36" y="42"/>
                      </a:lnTo>
                      <a:lnTo>
                        <a:pt x="40" y="34"/>
                      </a:lnTo>
                      <a:lnTo>
                        <a:pt x="55" y="29"/>
                      </a:lnTo>
                      <a:lnTo>
                        <a:pt x="72" y="31"/>
                      </a:lnTo>
                      <a:lnTo>
                        <a:pt x="87" y="29"/>
                      </a:lnTo>
                      <a:lnTo>
                        <a:pt x="95" y="25"/>
                      </a:lnTo>
                      <a:lnTo>
                        <a:pt x="101" y="15"/>
                      </a:lnTo>
                      <a:lnTo>
                        <a:pt x="114" y="8"/>
                      </a:lnTo>
                      <a:lnTo>
                        <a:pt x="127" y="4"/>
                      </a:lnTo>
                      <a:lnTo>
                        <a:pt x="139" y="0"/>
                      </a:lnTo>
                      <a:lnTo>
                        <a:pt x="156" y="4"/>
                      </a:lnTo>
                      <a:lnTo>
                        <a:pt x="182" y="12"/>
                      </a:lnTo>
                      <a:lnTo>
                        <a:pt x="211" y="21"/>
                      </a:lnTo>
                      <a:lnTo>
                        <a:pt x="236" y="27"/>
                      </a:lnTo>
                      <a:lnTo>
                        <a:pt x="266" y="29"/>
                      </a:lnTo>
                      <a:lnTo>
                        <a:pt x="312" y="36"/>
                      </a:lnTo>
                      <a:lnTo>
                        <a:pt x="357" y="40"/>
                      </a:lnTo>
                      <a:lnTo>
                        <a:pt x="391" y="40"/>
                      </a:lnTo>
                      <a:lnTo>
                        <a:pt x="420" y="42"/>
                      </a:lnTo>
                      <a:lnTo>
                        <a:pt x="454" y="48"/>
                      </a:lnTo>
                      <a:lnTo>
                        <a:pt x="490" y="55"/>
                      </a:lnTo>
                      <a:lnTo>
                        <a:pt x="521" y="67"/>
                      </a:lnTo>
                      <a:lnTo>
                        <a:pt x="545" y="80"/>
                      </a:lnTo>
                      <a:lnTo>
                        <a:pt x="566" y="99"/>
                      </a:lnTo>
                      <a:lnTo>
                        <a:pt x="583" y="120"/>
                      </a:lnTo>
                      <a:lnTo>
                        <a:pt x="595" y="139"/>
                      </a:lnTo>
                      <a:lnTo>
                        <a:pt x="606" y="150"/>
                      </a:lnTo>
                      <a:lnTo>
                        <a:pt x="618" y="162"/>
                      </a:lnTo>
                      <a:lnTo>
                        <a:pt x="631" y="167"/>
                      </a:lnTo>
                      <a:lnTo>
                        <a:pt x="646" y="171"/>
                      </a:lnTo>
                      <a:lnTo>
                        <a:pt x="661" y="171"/>
                      </a:lnTo>
                      <a:lnTo>
                        <a:pt x="682" y="167"/>
                      </a:lnTo>
                      <a:lnTo>
                        <a:pt x="699" y="162"/>
                      </a:lnTo>
                      <a:lnTo>
                        <a:pt x="714" y="154"/>
                      </a:lnTo>
                      <a:lnTo>
                        <a:pt x="735" y="143"/>
                      </a:lnTo>
                      <a:lnTo>
                        <a:pt x="762" y="131"/>
                      </a:lnTo>
                      <a:lnTo>
                        <a:pt x="791" y="122"/>
                      </a:lnTo>
                      <a:lnTo>
                        <a:pt x="813" y="120"/>
                      </a:lnTo>
                      <a:lnTo>
                        <a:pt x="834" y="114"/>
                      </a:lnTo>
                      <a:lnTo>
                        <a:pt x="861" y="101"/>
                      </a:lnTo>
                      <a:lnTo>
                        <a:pt x="889" y="84"/>
                      </a:lnTo>
                      <a:lnTo>
                        <a:pt x="916" y="69"/>
                      </a:lnTo>
                      <a:lnTo>
                        <a:pt x="948" y="51"/>
                      </a:lnTo>
                      <a:lnTo>
                        <a:pt x="990" y="34"/>
                      </a:lnTo>
                      <a:lnTo>
                        <a:pt x="1036" y="19"/>
                      </a:lnTo>
                      <a:lnTo>
                        <a:pt x="1079" y="10"/>
                      </a:lnTo>
                      <a:lnTo>
                        <a:pt x="1121" y="8"/>
                      </a:lnTo>
                      <a:lnTo>
                        <a:pt x="1167" y="10"/>
                      </a:lnTo>
                      <a:lnTo>
                        <a:pt x="1205" y="15"/>
                      </a:lnTo>
                      <a:lnTo>
                        <a:pt x="1235" y="21"/>
                      </a:lnTo>
                      <a:lnTo>
                        <a:pt x="1266" y="19"/>
                      </a:lnTo>
                      <a:lnTo>
                        <a:pt x="1307" y="13"/>
                      </a:lnTo>
                      <a:lnTo>
                        <a:pt x="1349" y="8"/>
                      </a:lnTo>
                      <a:lnTo>
                        <a:pt x="1374" y="10"/>
                      </a:lnTo>
                      <a:lnTo>
                        <a:pt x="1380" y="23"/>
                      </a:lnTo>
                      <a:lnTo>
                        <a:pt x="1380" y="44"/>
                      </a:lnTo>
                      <a:lnTo>
                        <a:pt x="1372" y="67"/>
                      </a:lnTo>
                      <a:lnTo>
                        <a:pt x="1363" y="86"/>
                      </a:lnTo>
                      <a:lnTo>
                        <a:pt x="1357" y="97"/>
                      </a:lnTo>
                      <a:lnTo>
                        <a:pt x="1359" y="109"/>
                      </a:lnTo>
                      <a:lnTo>
                        <a:pt x="1365" y="118"/>
                      </a:lnTo>
                      <a:lnTo>
                        <a:pt x="1368" y="131"/>
                      </a:lnTo>
                      <a:lnTo>
                        <a:pt x="1359" y="150"/>
                      </a:lnTo>
                      <a:lnTo>
                        <a:pt x="1338" y="173"/>
                      </a:lnTo>
                      <a:lnTo>
                        <a:pt x="1317" y="192"/>
                      </a:lnTo>
                      <a:lnTo>
                        <a:pt x="1307" y="202"/>
                      </a:lnTo>
                      <a:lnTo>
                        <a:pt x="1292" y="202"/>
                      </a:lnTo>
                      <a:lnTo>
                        <a:pt x="1298" y="194"/>
                      </a:lnTo>
                      <a:lnTo>
                        <a:pt x="1315" y="177"/>
                      </a:lnTo>
                      <a:lnTo>
                        <a:pt x="1334" y="156"/>
                      </a:lnTo>
                      <a:lnTo>
                        <a:pt x="1347" y="137"/>
                      </a:lnTo>
                      <a:lnTo>
                        <a:pt x="1349" y="122"/>
                      </a:lnTo>
                      <a:lnTo>
                        <a:pt x="1346" y="109"/>
                      </a:lnTo>
                      <a:lnTo>
                        <a:pt x="1344" y="95"/>
                      </a:lnTo>
                      <a:lnTo>
                        <a:pt x="1346" y="86"/>
                      </a:lnTo>
                      <a:lnTo>
                        <a:pt x="1351" y="70"/>
                      </a:lnTo>
                      <a:lnTo>
                        <a:pt x="1359" y="53"/>
                      </a:lnTo>
                      <a:lnTo>
                        <a:pt x="1363" y="38"/>
                      </a:lnTo>
                      <a:lnTo>
                        <a:pt x="1363" y="27"/>
                      </a:lnTo>
                      <a:lnTo>
                        <a:pt x="1351" y="19"/>
                      </a:lnTo>
                      <a:lnTo>
                        <a:pt x="1330" y="17"/>
                      </a:lnTo>
                      <a:lnTo>
                        <a:pt x="1307" y="21"/>
                      </a:lnTo>
                      <a:lnTo>
                        <a:pt x="1290" y="25"/>
                      </a:lnTo>
                      <a:lnTo>
                        <a:pt x="1269" y="27"/>
                      </a:lnTo>
                      <a:lnTo>
                        <a:pt x="1243" y="31"/>
                      </a:lnTo>
                      <a:lnTo>
                        <a:pt x="1216" y="31"/>
                      </a:lnTo>
                      <a:lnTo>
                        <a:pt x="1193" y="27"/>
                      </a:lnTo>
                      <a:lnTo>
                        <a:pt x="1161" y="23"/>
                      </a:lnTo>
                      <a:lnTo>
                        <a:pt x="1116" y="23"/>
                      </a:lnTo>
                      <a:lnTo>
                        <a:pt x="1064" y="25"/>
                      </a:lnTo>
                      <a:lnTo>
                        <a:pt x="1026" y="34"/>
                      </a:lnTo>
                      <a:lnTo>
                        <a:pt x="996" y="46"/>
                      </a:lnTo>
                      <a:lnTo>
                        <a:pt x="967" y="61"/>
                      </a:lnTo>
                      <a:lnTo>
                        <a:pt x="941" y="74"/>
                      </a:lnTo>
                      <a:lnTo>
                        <a:pt x="920" y="86"/>
                      </a:lnTo>
                      <a:lnTo>
                        <a:pt x="895" y="93"/>
                      </a:lnTo>
                      <a:lnTo>
                        <a:pt x="872" y="107"/>
                      </a:lnTo>
                      <a:lnTo>
                        <a:pt x="848" y="120"/>
                      </a:lnTo>
                      <a:lnTo>
                        <a:pt x="829" y="133"/>
                      </a:lnTo>
                      <a:lnTo>
                        <a:pt x="813" y="137"/>
                      </a:lnTo>
                      <a:lnTo>
                        <a:pt x="800" y="137"/>
                      </a:lnTo>
                      <a:lnTo>
                        <a:pt x="789" y="135"/>
                      </a:lnTo>
                      <a:lnTo>
                        <a:pt x="773" y="139"/>
                      </a:lnTo>
                      <a:lnTo>
                        <a:pt x="758" y="145"/>
                      </a:lnTo>
                      <a:lnTo>
                        <a:pt x="743" y="152"/>
                      </a:lnTo>
                      <a:lnTo>
                        <a:pt x="728" y="160"/>
                      </a:lnTo>
                      <a:lnTo>
                        <a:pt x="705" y="171"/>
                      </a:lnTo>
                      <a:lnTo>
                        <a:pt x="676" y="179"/>
                      </a:lnTo>
                      <a:lnTo>
                        <a:pt x="646" y="181"/>
                      </a:lnTo>
                      <a:lnTo>
                        <a:pt x="623" y="179"/>
                      </a:lnTo>
                      <a:lnTo>
                        <a:pt x="606" y="169"/>
                      </a:lnTo>
                      <a:lnTo>
                        <a:pt x="593" y="154"/>
                      </a:lnTo>
                      <a:lnTo>
                        <a:pt x="581" y="135"/>
                      </a:lnTo>
                      <a:lnTo>
                        <a:pt x="568" y="118"/>
                      </a:lnTo>
                      <a:lnTo>
                        <a:pt x="557" y="105"/>
                      </a:lnTo>
                      <a:lnTo>
                        <a:pt x="540" y="95"/>
                      </a:lnTo>
                      <a:lnTo>
                        <a:pt x="519" y="90"/>
                      </a:lnTo>
                      <a:lnTo>
                        <a:pt x="496" y="84"/>
                      </a:lnTo>
                      <a:lnTo>
                        <a:pt x="477" y="74"/>
                      </a:lnTo>
                      <a:lnTo>
                        <a:pt x="458" y="61"/>
                      </a:lnTo>
                      <a:lnTo>
                        <a:pt x="431" y="55"/>
                      </a:lnTo>
                      <a:lnTo>
                        <a:pt x="405" y="53"/>
                      </a:lnTo>
                      <a:lnTo>
                        <a:pt x="384" y="55"/>
                      </a:lnTo>
                      <a:lnTo>
                        <a:pt x="363" y="57"/>
                      </a:lnTo>
                      <a:lnTo>
                        <a:pt x="336" y="55"/>
                      </a:lnTo>
                      <a:lnTo>
                        <a:pt x="308" y="51"/>
                      </a:lnTo>
                      <a:lnTo>
                        <a:pt x="281" y="48"/>
                      </a:lnTo>
                      <a:lnTo>
                        <a:pt x="253" y="42"/>
                      </a:lnTo>
                      <a:lnTo>
                        <a:pt x="226" y="40"/>
                      </a:lnTo>
                      <a:lnTo>
                        <a:pt x="203" y="36"/>
                      </a:lnTo>
                      <a:lnTo>
                        <a:pt x="190" y="32"/>
                      </a:lnTo>
                      <a:lnTo>
                        <a:pt x="177" y="23"/>
                      </a:lnTo>
                      <a:lnTo>
                        <a:pt x="161" y="13"/>
                      </a:lnTo>
                      <a:lnTo>
                        <a:pt x="146" y="8"/>
                      </a:lnTo>
                      <a:lnTo>
                        <a:pt x="137" y="10"/>
                      </a:lnTo>
                      <a:lnTo>
                        <a:pt x="127" y="17"/>
                      </a:lnTo>
                      <a:lnTo>
                        <a:pt x="118" y="27"/>
                      </a:lnTo>
                      <a:lnTo>
                        <a:pt x="108" y="36"/>
                      </a:lnTo>
                      <a:lnTo>
                        <a:pt x="104" y="40"/>
                      </a:lnTo>
                      <a:lnTo>
                        <a:pt x="97" y="40"/>
                      </a:lnTo>
                      <a:lnTo>
                        <a:pt x="82" y="40"/>
                      </a:lnTo>
                      <a:lnTo>
                        <a:pt x="68" y="42"/>
                      </a:lnTo>
                      <a:lnTo>
                        <a:pt x="64" y="48"/>
                      </a:lnTo>
                      <a:lnTo>
                        <a:pt x="74" y="55"/>
                      </a:lnTo>
                      <a:lnTo>
                        <a:pt x="85" y="69"/>
                      </a:lnTo>
                      <a:lnTo>
                        <a:pt x="93" y="82"/>
                      </a:lnTo>
                      <a:lnTo>
                        <a:pt x="89" y="93"/>
                      </a:lnTo>
                      <a:lnTo>
                        <a:pt x="68" y="103"/>
                      </a:lnTo>
                      <a:lnTo>
                        <a:pt x="47" y="116"/>
                      </a:lnTo>
                      <a:lnTo>
                        <a:pt x="28" y="124"/>
                      </a:lnTo>
                      <a:lnTo>
                        <a:pt x="15" y="126"/>
                      </a:lnTo>
                      <a:lnTo>
                        <a:pt x="6" y="120"/>
                      </a:lnTo>
                      <a:lnTo>
                        <a:pt x="2" y="118"/>
                      </a:lnTo>
                      <a:lnTo>
                        <a:pt x="0" y="114"/>
                      </a:lnTo>
                      <a:close/>
                    </a:path>
                  </a:pathLst>
                </a:custGeom>
                <a:solidFill>
                  <a:srgbClr val="000000"/>
                </a:solidFill>
                <a:ln w="9525">
                  <a:noFill/>
                  <a:round/>
                  <a:headEnd/>
                  <a:tailEnd/>
                </a:ln>
              </p:spPr>
              <p:txBody>
                <a:bodyPr/>
                <a:lstStyle/>
                <a:p>
                  <a:endParaRPr lang="he-IL"/>
                </a:p>
              </p:txBody>
            </p:sp>
            <p:sp>
              <p:nvSpPr>
                <p:cNvPr id="6247" name="Freeform 51"/>
                <p:cNvSpPr>
                  <a:spLocks/>
                </p:cNvSpPr>
                <p:nvPr/>
              </p:nvSpPr>
              <p:spPr bwMode="auto">
                <a:xfrm>
                  <a:off x="2114" y="3049"/>
                  <a:ext cx="26" cy="29"/>
                </a:xfrm>
                <a:custGeom>
                  <a:avLst/>
                  <a:gdLst>
                    <a:gd name="T0" fmla="*/ 7 w 53"/>
                    <a:gd name="T1" fmla="*/ 4 h 57"/>
                    <a:gd name="T2" fmla="*/ 4 w 53"/>
                    <a:gd name="T3" fmla="*/ 8 h 57"/>
                    <a:gd name="T4" fmla="*/ 1 w 53"/>
                    <a:gd name="T5" fmla="*/ 12 h 57"/>
                    <a:gd name="T6" fmla="*/ 0 w 53"/>
                    <a:gd name="T7" fmla="*/ 15 h 57"/>
                    <a:gd name="T8" fmla="*/ 2 w 53"/>
                    <a:gd name="T9" fmla="*/ 21 h 57"/>
                    <a:gd name="T10" fmla="*/ 5 w 53"/>
                    <a:gd name="T11" fmla="*/ 25 h 57"/>
                    <a:gd name="T12" fmla="*/ 6 w 53"/>
                    <a:gd name="T13" fmla="*/ 29 h 57"/>
                    <a:gd name="T14" fmla="*/ 9 w 53"/>
                    <a:gd name="T15" fmla="*/ 29 h 57"/>
                    <a:gd name="T16" fmla="*/ 14 w 53"/>
                    <a:gd name="T17" fmla="*/ 27 h 57"/>
                    <a:gd name="T18" fmla="*/ 20 w 53"/>
                    <a:gd name="T19" fmla="*/ 23 h 57"/>
                    <a:gd name="T20" fmla="*/ 25 w 53"/>
                    <a:gd name="T21" fmla="*/ 19 h 57"/>
                    <a:gd name="T22" fmla="*/ 26 w 53"/>
                    <a:gd name="T23" fmla="*/ 13 h 57"/>
                    <a:gd name="T24" fmla="*/ 25 w 53"/>
                    <a:gd name="T25" fmla="*/ 5 h 57"/>
                    <a:gd name="T26" fmla="*/ 21 w 53"/>
                    <a:gd name="T27" fmla="*/ 0 h 57"/>
                    <a:gd name="T28" fmla="*/ 15 w 53"/>
                    <a:gd name="T29" fmla="*/ 0 h 57"/>
                    <a:gd name="T30" fmla="*/ 9 w 53"/>
                    <a:gd name="T31" fmla="*/ 3 h 57"/>
                    <a:gd name="T32" fmla="*/ 7 w 53"/>
                    <a:gd name="T33" fmla="*/ 4 h 57"/>
                    <a:gd name="T34" fmla="*/ 7 w 53"/>
                    <a:gd name="T35" fmla="*/ 4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57"/>
                    <a:gd name="T56" fmla="*/ 53 w 53"/>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57">
                      <a:moveTo>
                        <a:pt x="15" y="8"/>
                      </a:moveTo>
                      <a:lnTo>
                        <a:pt x="8" y="15"/>
                      </a:lnTo>
                      <a:lnTo>
                        <a:pt x="2" y="23"/>
                      </a:lnTo>
                      <a:lnTo>
                        <a:pt x="0" y="30"/>
                      </a:lnTo>
                      <a:lnTo>
                        <a:pt x="4" y="42"/>
                      </a:lnTo>
                      <a:lnTo>
                        <a:pt x="10" y="49"/>
                      </a:lnTo>
                      <a:lnTo>
                        <a:pt x="13" y="57"/>
                      </a:lnTo>
                      <a:lnTo>
                        <a:pt x="19" y="57"/>
                      </a:lnTo>
                      <a:lnTo>
                        <a:pt x="29" y="53"/>
                      </a:lnTo>
                      <a:lnTo>
                        <a:pt x="40" y="46"/>
                      </a:lnTo>
                      <a:lnTo>
                        <a:pt x="50" y="38"/>
                      </a:lnTo>
                      <a:lnTo>
                        <a:pt x="53" y="25"/>
                      </a:lnTo>
                      <a:lnTo>
                        <a:pt x="51" y="9"/>
                      </a:lnTo>
                      <a:lnTo>
                        <a:pt x="42" y="0"/>
                      </a:lnTo>
                      <a:lnTo>
                        <a:pt x="31" y="0"/>
                      </a:lnTo>
                      <a:lnTo>
                        <a:pt x="19" y="6"/>
                      </a:lnTo>
                      <a:lnTo>
                        <a:pt x="15" y="8"/>
                      </a:lnTo>
                      <a:close/>
                    </a:path>
                  </a:pathLst>
                </a:custGeom>
                <a:solidFill>
                  <a:srgbClr val="000000"/>
                </a:solidFill>
                <a:ln w="9525">
                  <a:noFill/>
                  <a:round/>
                  <a:headEnd/>
                  <a:tailEnd/>
                </a:ln>
              </p:spPr>
              <p:txBody>
                <a:bodyPr/>
                <a:lstStyle/>
                <a:p>
                  <a:endParaRPr lang="he-IL"/>
                </a:p>
              </p:txBody>
            </p:sp>
            <p:sp>
              <p:nvSpPr>
                <p:cNvPr id="6248" name="Freeform 52"/>
                <p:cNvSpPr>
                  <a:spLocks/>
                </p:cNvSpPr>
                <p:nvPr/>
              </p:nvSpPr>
              <p:spPr bwMode="auto">
                <a:xfrm>
                  <a:off x="2073" y="3076"/>
                  <a:ext cx="57" cy="65"/>
                </a:xfrm>
                <a:custGeom>
                  <a:avLst/>
                  <a:gdLst>
                    <a:gd name="T0" fmla="*/ 44 w 114"/>
                    <a:gd name="T1" fmla="*/ 3 h 129"/>
                    <a:gd name="T2" fmla="*/ 29 w 114"/>
                    <a:gd name="T3" fmla="*/ 0 h 129"/>
                    <a:gd name="T4" fmla="*/ 14 w 114"/>
                    <a:gd name="T5" fmla="*/ 3 h 129"/>
                    <a:gd name="T6" fmla="*/ 2 w 114"/>
                    <a:gd name="T7" fmla="*/ 8 h 129"/>
                    <a:gd name="T8" fmla="*/ 1 w 114"/>
                    <a:gd name="T9" fmla="*/ 16 h 129"/>
                    <a:gd name="T10" fmla="*/ 5 w 114"/>
                    <a:gd name="T11" fmla="*/ 25 h 129"/>
                    <a:gd name="T12" fmla="*/ 12 w 114"/>
                    <a:gd name="T13" fmla="*/ 29 h 129"/>
                    <a:gd name="T14" fmla="*/ 17 w 114"/>
                    <a:gd name="T15" fmla="*/ 33 h 129"/>
                    <a:gd name="T16" fmla="*/ 19 w 114"/>
                    <a:gd name="T17" fmla="*/ 40 h 129"/>
                    <a:gd name="T18" fmla="*/ 19 w 114"/>
                    <a:gd name="T19" fmla="*/ 54 h 129"/>
                    <a:gd name="T20" fmla="*/ 22 w 114"/>
                    <a:gd name="T21" fmla="*/ 58 h 129"/>
                    <a:gd name="T22" fmla="*/ 22 w 114"/>
                    <a:gd name="T23" fmla="*/ 49 h 129"/>
                    <a:gd name="T24" fmla="*/ 22 w 114"/>
                    <a:gd name="T25" fmla="*/ 36 h 129"/>
                    <a:gd name="T26" fmla="*/ 18 w 114"/>
                    <a:gd name="T27" fmla="*/ 29 h 129"/>
                    <a:gd name="T28" fmla="*/ 11 w 114"/>
                    <a:gd name="T29" fmla="*/ 21 h 129"/>
                    <a:gd name="T30" fmla="*/ 9 w 114"/>
                    <a:gd name="T31" fmla="*/ 13 h 129"/>
                    <a:gd name="T32" fmla="*/ 17 w 114"/>
                    <a:gd name="T33" fmla="*/ 7 h 129"/>
                    <a:gd name="T34" fmla="*/ 28 w 114"/>
                    <a:gd name="T35" fmla="*/ 6 h 129"/>
                    <a:gd name="T36" fmla="*/ 38 w 114"/>
                    <a:gd name="T37" fmla="*/ 9 h 129"/>
                    <a:gd name="T38" fmla="*/ 46 w 114"/>
                    <a:gd name="T39" fmla="*/ 15 h 129"/>
                    <a:gd name="T40" fmla="*/ 51 w 114"/>
                    <a:gd name="T41" fmla="*/ 26 h 129"/>
                    <a:gd name="T42" fmla="*/ 48 w 114"/>
                    <a:gd name="T43" fmla="*/ 37 h 129"/>
                    <a:gd name="T44" fmla="*/ 43 w 114"/>
                    <a:gd name="T45" fmla="*/ 44 h 129"/>
                    <a:gd name="T46" fmla="*/ 37 w 114"/>
                    <a:gd name="T47" fmla="*/ 50 h 129"/>
                    <a:gd name="T48" fmla="*/ 33 w 114"/>
                    <a:gd name="T49" fmla="*/ 56 h 129"/>
                    <a:gd name="T50" fmla="*/ 28 w 114"/>
                    <a:gd name="T51" fmla="*/ 60 h 129"/>
                    <a:gd name="T52" fmla="*/ 26 w 114"/>
                    <a:gd name="T53" fmla="*/ 63 h 129"/>
                    <a:gd name="T54" fmla="*/ 27 w 114"/>
                    <a:gd name="T55" fmla="*/ 64 h 129"/>
                    <a:gd name="T56" fmla="*/ 29 w 114"/>
                    <a:gd name="T57" fmla="*/ 65 h 129"/>
                    <a:gd name="T58" fmla="*/ 36 w 114"/>
                    <a:gd name="T59" fmla="*/ 59 h 129"/>
                    <a:gd name="T60" fmla="*/ 47 w 114"/>
                    <a:gd name="T61" fmla="*/ 49 h 129"/>
                    <a:gd name="T62" fmla="*/ 56 w 114"/>
                    <a:gd name="T63" fmla="*/ 38 h 129"/>
                    <a:gd name="T64" fmla="*/ 57 w 114"/>
                    <a:gd name="T65" fmla="*/ 27 h 129"/>
                    <a:gd name="T66" fmla="*/ 52 w 114"/>
                    <a:gd name="T67" fmla="*/ 16 h 129"/>
                    <a:gd name="T68" fmla="*/ 47 w 114"/>
                    <a:gd name="T69" fmla="*/ 9 h 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
                    <a:gd name="T106" fmla="*/ 0 h 129"/>
                    <a:gd name="T107" fmla="*/ 114 w 114"/>
                    <a:gd name="T108" fmla="*/ 129 h 1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 h="129">
                      <a:moveTo>
                        <a:pt x="94" y="17"/>
                      </a:moveTo>
                      <a:lnTo>
                        <a:pt x="88" y="6"/>
                      </a:lnTo>
                      <a:lnTo>
                        <a:pt x="75" y="2"/>
                      </a:lnTo>
                      <a:lnTo>
                        <a:pt x="57" y="0"/>
                      </a:lnTo>
                      <a:lnTo>
                        <a:pt x="42" y="2"/>
                      </a:lnTo>
                      <a:lnTo>
                        <a:pt x="27" y="6"/>
                      </a:lnTo>
                      <a:lnTo>
                        <a:pt x="16" y="10"/>
                      </a:lnTo>
                      <a:lnTo>
                        <a:pt x="4" y="15"/>
                      </a:lnTo>
                      <a:lnTo>
                        <a:pt x="0" y="23"/>
                      </a:lnTo>
                      <a:lnTo>
                        <a:pt x="2" y="31"/>
                      </a:lnTo>
                      <a:lnTo>
                        <a:pt x="6" y="42"/>
                      </a:lnTo>
                      <a:lnTo>
                        <a:pt x="10" y="50"/>
                      </a:lnTo>
                      <a:lnTo>
                        <a:pt x="18" y="55"/>
                      </a:lnTo>
                      <a:lnTo>
                        <a:pt x="23" y="57"/>
                      </a:lnTo>
                      <a:lnTo>
                        <a:pt x="29" y="59"/>
                      </a:lnTo>
                      <a:lnTo>
                        <a:pt x="33" y="65"/>
                      </a:lnTo>
                      <a:lnTo>
                        <a:pt x="35" y="71"/>
                      </a:lnTo>
                      <a:lnTo>
                        <a:pt x="37" y="80"/>
                      </a:lnTo>
                      <a:lnTo>
                        <a:pt x="38" y="95"/>
                      </a:lnTo>
                      <a:lnTo>
                        <a:pt x="38" y="107"/>
                      </a:lnTo>
                      <a:lnTo>
                        <a:pt x="38" y="112"/>
                      </a:lnTo>
                      <a:lnTo>
                        <a:pt x="44" y="116"/>
                      </a:lnTo>
                      <a:lnTo>
                        <a:pt x="44" y="110"/>
                      </a:lnTo>
                      <a:lnTo>
                        <a:pt x="44" y="97"/>
                      </a:lnTo>
                      <a:lnTo>
                        <a:pt x="44" y="82"/>
                      </a:lnTo>
                      <a:lnTo>
                        <a:pt x="44" y="71"/>
                      </a:lnTo>
                      <a:lnTo>
                        <a:pt x="40" y="63"/>
                      </a:lnTo>
                      <a:lnTo>
                        <a:pt x="35" y="57"/>
                      </a:lnTo>
                      <a:lnTo>
                        <a:pt x="29" y="50"/>
                      </a:lnTo>
                      <a:lnTo>
                        <a:pt x="21" y="42"/>
                      </a:lnTo>
                      <a:lnTo>
                        <a:pt x="16" y="32"/>
                      </a:lnTo>
                      <a:lnTo>
                        <a:pt x="18" y="25"/>
                      </a:lnTo>
                      <a:lnTo>
                        <a:pt x="23" y="17"/>
                      </a:lnTo>
                      <a:lnTo>
                        <a:pt x="33" y="13"/>
                      </a:lnTo>
                      <a:lnTo>
                        <a:pt x="44" y="12"/>
                      </a:lnTo>
                      <a:lnTo>
                        <a:pt x="56" y="12"/>
                      </a:lnTo>
                      <a:lnTo>
                        <a:pt x="67" y="13"/>
                      </a:lnTo>
                      <a:lnTo>
                        <a:pt x="76" y="17"/>
                      </a:lnTo>
                      <a:lnTo>
                        <a:pt x="84" y="23"/>
                      </a:lnTo>
                      <a:lnTo>
                        <a:pt x="92" y="29"/>
                      </a:lnTo>
                      <a:lnTo>
                        <a:pt x="97" y="38"/>
                      </a:lnTo>
                      <a:lnTo>
                        <a:pt x="101" y="52"/>
                      </a:lnTo>
                      <a:lnTo>
                        <a:pt x="99" y="63"/>
                      </a:lnTo>
                      <a:lnTo>
                        <a:pt x="95" y="74"/>
                      </a:lnTo>
                      <a:lnTo>
                        <a:pt x="92" y="82"/>
                      </a:lnTo>
                      <a:lnTo>
                        <a:pt x="86" y="88"/>
                      </a:lnTo>
                      <a:lnTo>
                        <a:pt x="78" y="93"/>
                      </a:lnTo>
                      <a:lnTo>
                        <a:pt x="73" y="99"/>
                      </a:lnTo>
                      <a:lnTo>
                        <a:pt x="69" y="107"/>
                      </a:lnTo>
                      <a:lnTo>
                        <a:pt x="65" y="112"/>
                      </a:lnTo>
                      <a:lnTo>
                        <a:pt x="61" y="116"/>
                      </a:lnTo>
                      <a:lnTo>
                        <a:pt x="56" y="120"/>
                      </a:lnTo>
                      <a:lnTo>
                        <a:pt x="52" y="124"/>
                      </a:lnTo>
                      <a:lnTo>
                        <a:pt x="52" y="126"/>
                      </a:lnTo>
                      <a:lnTo>
                        <a:pt x="52" y="128"/>
                      </a:lnTo>
                      <a:lnTo>
                        <a:pt x="54" y="128"/>
                      </a:lnTo>
                      <a:lnTo>
                        <a:pt x="56" y="129"/>
                      </a:lnTo>
                      <a:lnTo>
                        <a:pt x="57" y="129"/>
                      </a:lnTo>
                      <a:lnTo>
                        <a:pt x="63" y="126"/>
                      </a:lnTo>
                      <a:lnTo>
                        <a:pt x="71" y="118"/>
                      </a:lnTo>
                      <a:lnTo>
                        <a:pt x="82" y="109"/>
                      </a:lnTo>
                      <a:lnTo>
                        <a:pt x="94" y="97"/>
                      </a:lnTo>
                      <a:lnTo>
                        <a:pt x="103" y="84"/>
                      </a:lnTo>
                      <a:lnTo>
                        <a:pt x="111" y="76"/>
                      </a:lnTo>
                      <a:lnTo>
                        <a:pt x="114" y="67"/>
                      </a:lnTo>
                      <a:lnTo>
                        <a:pt x="114" y="53"/>
                      </a:lnTo>
                      <a:lnTo>
                        <a:pt x="109" y="40"/>
                      </a:lnTo>
                      <a:lnTo>
                        <a:pt x="103" y="31"/>
                      </a:lnTo>
                      <a:lnTo>
                        <a:pt x="97" y="23"/>
                      </a:lnTo>
                      <a:lnTo>
                        <a:pt x="94" y="17"/>
                      </a:lnTo>
                      <a:close/>
                    </a:path>
                  </a:pathLst>
                </a:custGeom>
                <a:solidFill>
                  <a:srgbClr val="000000"/>
                </a:solidFill>
                <a:ln w="9525">
                  <a:noFill/>
                  <a:round/>
                  <a:headEnd/>
                  <a:tailEnd/>
                </a:ln>
              </p:spPr>
              <p:txBody>
                <a:bodyPr/>
                <a:lstStyle/>
                <a:p>
                  <a:endParaRPr lang="he-IL"/>
                </a:p>
              </p:txBody>
            </p:sp>
            <p:sp>
              <p:nvSpPr>
                <p:cNvPr id="6249" name="Freeform 53"/>
                <p:cNvSpPr>
                  <a:spLocks/>
                </p:cNvSpPr>
                <p:nvPr/>
              </p:nvSpPr>
              <p:spPr bwMode="auto">
                <a:xfrm>
                  <a:off x="1784" y="3230"/>
                  <a:ext cx="165" cy="192"/>
                </a:xfrm>
                <a:custGeom>
                  <a:avLst/>
                  <a:gdLst>
                    <a:gd name="T0" fmla="*/ 12 w 330"/>
                    <a:gd name="T1" fmla="*/ 11 h 384"/>
                    <a:gd name="T2" fmla="*/ 1 w 330"/>
                    <a:gd name="T3" fmla="*/ 52 h 384"/>
                    <a:gd name="T4" fmla="*/ 1 w 330"/>
                    <a:gd name="T5" fmla="*/ 93 h 384"/>
                    <a:gd name="T6" fmla="*/ 19 w 330"/>
                    <a:gd name="T7" fmla="*/ 123 h 384"/>
                    <a:gd name="T8" fmla="*/ 40 w 330"/>
                    <a:gd name="T9" fmla="*/ 140 h 384"/>
                    <a:gd name="T10" fmla="*/ 54 w 330"/>
                    <a:gd name="T11" fmla="*/ 159 h 384"/>
                    <a:gd name="T12" fmla="*/ 78 w 330"/>
                    <a:gd name="T13" fmla="*/ 175 h 384"/>
                    <a:gd name="T14" fmla="*/ 88 w 330"/>
                    <a:gd name="T15" fmla="*/ 179 h 384"/>
                    <a:gd name="T16" fmla="*/ 104 w 330"/>
                    <a:gd name="T17" fmla="*/ 188 h 384"/>
                    <a:gd name="T18" fmla="*/ 120 w 330"/>
                    <a:gd name="T19" fmla="*/ 191 h 384"/>
                    <a:gd name="T20" fmla="*/ 134 w 330"/>
                    <a:gd name="T21" fmla="*/ 185 h 384"/>
                    <a:gd name="T22" fmla="*/ 116 w 330"/>
                    <a:gd name="T23" fmla="*/ 172 h 384"/>
                    <a:gd name="T24" fmla="*/ 92 w 330"/>
                    <a:gd name="T25" fmla="*/ 152 h 384"/>
                    <a:gd name="T26" fmla="*/ 87 w 330"/>
                    <a:gd name="T27" fmla="*/ 139 h 384"/>
                    <a:gd name="T28" fmla="*/ 101 w 330"/>
                    <a:gd name="T29" fmla="*/ 149 h 384"/>
                    <a:gd name="T30" fmla="*/ 125 w 330"/>
                    <a:gd name="T31" fmla="*/ 150 h 384"/>
                    <a:gd name="T32" fmla="*/ 143 w 330"/>
                    <a:gd name="T33" fmla="*/ 142 h 384"/>
                    <a:gd name="T34" fmla="*/ 157 w 330"/>
                    <a:gd name="T35" fmla="*/ 136 h 384"/>
                    <a:gd name="T36" fmla="*/ 164 w 330"/>
                    <a:gd name="T37" fmla="*/ 127 h 384"/>
                    <a:gd name="T38" fmla="*/ 139 w 330"/>
                    <a:gd name="T39" fmla="*/ 119 h 384"/>
                    <a:gd name="T40" fmla="*/ 112 w 330"/>
                    <a:gd name="T41" fmla="*/ 112 h 384"/>
                    <a:gd name="T42" fmla="*/ 87 w 330"/>
                    <a:gd name="T43" fmla="*/ 95 h 384"/>
                    <a:gd name="T44" fmla="*/ 85 w 330"/>
                    <a:gd name="T45" fmla="*/ 89 h 384"/>
                    <a:gd name="T46" fmla="*/ 98 w 330"/>
                    <a:gd name="T47" fmla="*/ 83 h 384"/>
                    <a:gd name="T48" fmla="*/ 112 w 330"/>
                    <a:gd name="T49" fmla="*/ 75 h 384"/>
                    <a:gd name="T50" fmla="*/ 106 w 330"/>
                    <a:gd name="T51" fmla="*/ 61 h 384"/>
                    <a:gd name="T52" fmla="*/ 73 w 330"/>
                    <a:gd name="T53" fmla="*/ 48 h 384"/>
                    <a:gd name="T54" fmla="*/ 48 w 330"/>
                    <a:gd name="T55" fmla="*/ 24 h 384"/>
                    <a:gd name="T56" fmla="*/ 41 w 330"/>
                    <a:gd name="T57" fmla="*/ 23 h 384"/>
                    <a:gd name="T58" fmla="*/ 45 w 330"/>
                    <a:gd name="T59" fmla="*/ 30 h 384"/>
                    <a:gd name="T60" fmla="*/ 65 w 330"/>
                    <a:gd name="T61" fmla="*/ 48 h 384"/>
                    <a:gd name="T62" fmla="*/ 85 w 330"/>
                    <a:gd name="T63" fmla="*/ 56 h 384"/>
                    <a:gd name="T64" fmla="*/ 101 w 330"/>
                    <a:gd name="T65" fmla="*/ 64 h 384"/>
                    <a:gd name="T66" fmla="*/ 103 w 330"/>
                    <a:gd name="T67" fmla="*/ 72 h 384"/>
                    <a:gd name="T68" fmla="*/ 93 w 330"/>
                    <a:gd name="T69" fmla="*/ 82 h 384"/>
                    <a:gd name="T70" fmla="*/ 80 w 330"/>
                    <a:gd name="T71" fmla="*/ 83 h 384"/>
                    <a:gd name="T72" fmla="*/ 71 w 330"/>
                    <a:gd name="T73" fmla="*/ 86 h 384"/>
                    <a:gd name="T74" fmla="*/ 78 w 330"/>
                    <a:gd name="T75" fmla="*/ 96 h 384"/>
                    <a:gd name="T76" fmla="*/ 101 w 330"/>
                    <a:gd name="T77" fmla="*/ 112 h 384"/>
                    <a:gd name="T78" fmla="*/ 122 w 330"/>
                    <a:gd name="T79" fmla="*/ 124 h 384"/>
                    <a:gd name="T80" fmla="*/ 142 w 330"/>
                    <a:gd name="T81" fmla="*/ 123 h 384"/>
                    <a:gd name="T82" fmla="*/ 154 w 330"/>
                    <a:gd name="T83" fmla="*/ 131 h 384"/>
                    <a:gd name="T84" fmla="*/ 148 w 330"/>
                    <a:gd name="T85" fmla="*/ 134 h 384"/>
                    <a:gd name="T86" fmla="*/ 132 w 330"/>
                    <a:gd name="T87" fmla="*/ 137 h 384"/>
                    <a:gd name="T88" fmla="*/ 115 w 330"/>
                    <a:gd name="T89" fmla="*/ 146 h 384"/>
                    <a:gd name="T90" fmla="*/ 96 w 330"/>
                    <a:gd name="T91" fmla="*/ 140 h 384"/>
                    <a:gd name="T92" fmla="*/ 83 w 330"/>
                    <a:gd name="T93" fmla="*/ 133 h 384"/>
                    <a:gd name="T94" fmla="*/ 75 w 330"/>
                    <a:gd name="T95" fmla="*/ 134 h 384"/>
                    <a:gd name="T96" fmla="*/ 83 w 330"/>
                    <a:gd name="T97" fmla="*/ 150 h 384"/>
                    <a:gd name="T98" fmla="*/ 96 w 330"/>
                    <a:gd name="T99" fmla="*/ 164 h 384"/>
                    <a:gd name="T100" fmla="*/ 113 w 330"/>
                    <a:gd name="T101" fmla="*/ 176 h 384"/>
                    <a:gd name="T102" fmla="*/ 121 w 330"/>
                    <a:gd name="T103" fmla="*/ 183 h 384"/>
                    <a:gd name="T104" fmla="*/ 112 w 330"/>
                    <a:gd name="T105" fmla="*/ 184 h 384"/>
                    <a:gd name="T106" fmla="*/ 93 w 330"/>
                    <a:gd name="T107" fmla="*/ 175 h 384"/>
                    <a:gd name="T108" fmla="*/ 75 w 330"/>
                    <a:gd name="T109" fmla="*/ 169 h 384"/>
                    <a:gd name="T110" fmla="*/ 58 w 330"/>
                    <a:gd name="T111" fmla="*/ 156 h 384"/>
                    <a:gd name="T112" fmla="*/ 44 w 330"/>
                    <a:gd name="T113" fmla="*/ 136 h 384"/>
                    <a:gd name="T114" fmla="*/ 26 w 330"/>
                    <a:gd name="T115" fmla="*/ 122 h 384"/>
                    <a:gd name="T116" fmla="*/ 12 w 330"/>
                    <a:gd name="T117" fmla="*/ 99 h 384"/>
                    <a:gd name="T118" fmla="*/ 9 w 330"/>
                    <a:gd name="T119" fmla="*/ 72 h 384"/>
                    <a:gd name="T120" fmla="*/ 9 w 330"/>
                    <a:gd name="T121" fmla="*/ 41 h 384"/>
                    <a:gd name="T122" fmla="*/ 18 w 330"/>
                    <a:gd name="T123" fmla="*/ 14 h 384"/>
                    <a:gd name="T124" fmla="*/ 32 w 330"/>
                    <a:gd name="T125" fmla="*/ 4 h 3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0"/>
                    <a:gd name="T190" fmla="*/ 0 h 384"/>
                    <a:gd name="T191" fmla="*/ 330 w 330"/>
                    <a:gd name="T192" fmla="*/ 384 h 38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0" h="384">
                      <a:moveTo>
                        <a:pt x="45" y="0"/>
                      </a:moveTo>
                      <a:lnTo>
                        <a:pt x="32" y="8"/>
                      </a:lnTo>
                      <a:lnTo>
                        <a:pt x="24" y="21"/>
                      </a:lnTo>
                      <a:lnTo>
                        <a:pt x="15" y="44"/>
                      </a:lnTo>
                      <a:lnTo>
                        <a:pt x="9" y="74"/>
                      </a:lnTo>
                      <a:lnTo>
                        <a:pt x="3" y="105"/>
                      </a:lnTo>
                      <a:lnTo>
                        <a:pt x="0" y="135"/>
                      </a:lnTo>
                      <a:lnTo>
                        <a:pt x="0" y="162"/>
                      </a:lnTo>
                      <a:lnTo>
                        <a:pt x="2" y="185"/>
                      </a:lnTo>
                      <a:lnTo>
                        <a:pt x="9" y="207"/>
                      </a:lnTo>
                      <a:lnTo>
                        <a:pt x="22" y="228"/>
                      </a:lnTo>
                      <a:lnTo>
                        <a:pt x="38" y="247"/>
                      </a:lnTo>
                      <a:lnTo>
                        <a:pt x="55" y="261"/>
                      </a:lnTo>
                      <a:lnTo>
                        <a:pt x="68" y="270"/>
                      </a:lnTo>
                      <a:lnTo>
                        <a:pt x="79" y="280"/>
                      </a:lnTo>
                      <a:lnTo>
                        <a:pt x="89" y="291"/>
                      </a:lnTo>
                      <a:lnTo>
                        <a:pt x="98" y="304"/>
                      </a:lnTo>
                      <a:lnTo>
                        <a:pt x="108" y="318"/>
                      </a:lnTo>
                      <a:lnTo>
                        <a:pt x="125" y="331"/>
                      </a:lnTo>
                      <a:lnTo>
                        <a:pt x="142" y="342"/>
                      </a:lnTo>
                      <a:lnTo>
                        <a:pt x="155" y="350"/>
                      </a:lnTo>
                      <a:lnTo>
                        <a:pt x="163" y="352"/>
                      </a:lnTo>
                      <a:lnTo>
                        <a:pt x="171" y="356"/>
                      </a:lnTo>
                      <a:lnTo>
                        <a:pt x="176" y="358"/>
                      </a:lnTo>
                      <a:lnTo>
                        <a:pt x="186" y="362"/>
                      </a:lnTo>
                      <a:lnTo>
                        <a:pt x="197" y="367"/>
                      </a:lnTo>
                      <a:lnTo>
                        <a:pt x="209" y="375"/>
                      </a:lnTo>
                      <a:lnTo>
                        <a:pt x="218" y="381"/>
                      </a:lnTo>
                      <a:lnTo>
                        <a:pt x="230" y="384"/>
                      </a:lnTo>
                      <a:lnTo>
                        <a:pt x="241" y="382"/>
                      </a:lnTo>
                      <a:lnTo>
                        <a:pt x="254" y="382"/>
                      </a:lnTo>
                      <a:lnTo>
                        <a:pt x="264" y="377"/>
                      </a:lnTo>
                      <a:lnTo>
                        <a:pt x="268" y="369"/>
                      </a:lnTo>
                      <a:lnTo>
                        <a:pt x="262" y="360"/>
                      </a:lnTo>
                      <a:lnTo>
                        <a:pt x="249" y="352"/>
                      </a:lnTo>
                      <a:lnTo>
                        <a:pt x="232" y="344"/>
                      </a:lnTo>
                      <a:lnTo>
                        <a:pt x="216" y="333"/>
                      </a:lnTo>
                      <a:lnTo>
                        <a:pt x="199" y="318"/>
                      </a:lnTo>
                      <a:lnTo>
                        <a:pt x="184" y="304"/>
                      </a:lnTo>
                      <a:lnTo>
                        <a:pt x="171" y="291"/>
                      </a:lnTo>
                      <a:lnTo>
                        <a:pt x="169" y="282"/>
                      </a:lnTo>
                      <a:lnTo>
                        <a:pt x="174" y="278"/>
                      </a:lnTo>
                      <a:lnTo>
                        <a:pt x="184" y="282"/>
                      </a:lnTo>
                      <a:lnTo>
                        <a:pt x="195" y="289"/>
                      </a:lnTo>
                      <a:lnTo>
                        <a:pt x="203" y="297"/>
                      </a:lnTo>
                      <a:lnTo>
                        <a:pt x="214" y="299"/>
                      </a:lnTo>
                      <a:lnTo>
                        <a:pt x="232" y="301"/>
                      </a:lnTo>
                      <a:lnTo>
                        <a:pt x="251" y="299"/>
                      </a:lnTo>
                      <a:lnTo>
                        <a:pt x="264" y="293"/>
                      </a:lnTo>
                      <a:lnTo>
                        <a:pt x="273" y="287"/>
                      </a:lnTo>
                      <a:lnTo>
                        <a:pt x="285" y="284"/>
                      </a:lnTo>
                      <a:lnTo>
                        <a:pt x="296" y="280"/>
                      </a:lnTo>
                      <a:lnTo>
                        <a:pt x="306" y="276"/>
                      </a:lnTo>
                      <a:lnTo>
                        <a:pt x="313" y="272"/>
                      </a:lnTo>
                      <a:lnTo>
                        <a:pt x="325" y="268"/>
                      </a:lnTo>
                      <a:lnTo>
                        <a:pt x="330" y="263"/>
                      </a:lnTo>
                      <a:lnTo>
                        <a:pt x="327" y="255"/>
                      </a:lnTo>
                      <a:lnTo>
                        <a:pt x="311" y="247"/>
                      </a:lnTo>
                      <a:lnTo>
                        <a:pt x="294" y="240"/>
                      </a:lnTo>
                      <a:lnTo>
                        <a:pt x="277" y="238"/>
                      </a:lnTo>
                      <a:lnTo>
                        <a:pt x="262" y="236"/>
                      </a:lnTo>
                      <a:lnTo>
                        <a:pt x="245" y="232"/>
                      </a:lnTo>
                      <a:lnTo>
                        <a:pt x="224" y="225"/>
                      </a:lnTo>
                      <a:lnTo>
                        <a:pt x="201" y="215"/>
                      </a:lnTo>
                      <a:lnTo>
                        <a:pt x="186" y="202"/>
                      </a:lnTo>
                      <a:lnTo>
                        <a:pt x="174" y="190"/>
                      </a:lnTo>
                      <a:lnTo>
                        <a:pt x="169" y="181"/>
                      </a:lnTo>
                      <a:lnTo>
                        <a:pt x="165" y="177"/>
                      </a:lnTo>
                      <a:lnTo>
                        <a:pt x="171" y="177"/>
                      </a:lnTo>
                      <a:lnTo>
                        <a:pt x="180" y="175"/>
                      </a:lnTo>
                      <a:lnTo>
                        <a:pt x="190" y="171"/>
                      </a:lnTo>
                      <a:lnTo>
                        <a:pt x="197" y="166"/>
                      </a:lnTo>
                      <a:lnTo>
                        <a:pt x="207" y="158"/>
                      </a:lnTo>
                      <a:lnTo>
                        <a:pt x="214" y="152"/>
                      </a:lnTo>
                      <a:lnTo>
                        <a:pt x="224" y="149"/>
                      </a:lnTo>
                      <a:lnTo>
                        <a:pt x="230" y="143"/>
                      </a:lnTo>
                      <a:lnTo>
                        <a:pt x="226" y="135"/>
                      </a:lnTo>
                      <a:lnTo>
                        <a:pt x="212" y="122"/>
                      </a:lnTo>
                      <a:lnTo>
                        <a:pt x="190" y="111"/>
                      </a:lnTo>
                      <a:lnTo>
                        <a:pt x="165" y="101"/>
                      </a:lnTo>
                      <a:lnTo>
                        <a:pt x="146" y="95"/>
                      </a:lnTo>
                      <a:lnTo>
                        <a:pt x="127" y="82"/>
                      </a:lnTo>
                      <a:lnTo>
                        <a:pt x="110" y="65"/>
                      </a:lnTo>
                      <a:lnTo>
                        <a:pt x="97" y="48"/>
                      </a:lnTo>
                      <a:lnTo>
                        <a:pt x="91" y="40"/>
                      </a:lnTo>
                      <a:lnTo>
                        <a:pt x="87" y="40"/>
                      </a:lnTo>
                      <a:lnTo>
                        <a:pt x="83" y="46"/>
                      </a:lnTo>
                      <a:lnTo>
                        <a:pt x="81" y="52"/>
                      </a:lnTo>
                      <a:lnTo>
                        <a:pt x="85" y="55"/>
                      </a:lnTo>
                      <a:lnTo>
                        <a:pt x="91" y="61"/>
                      </a:lnTo>
                      <a:lnTo>
                        <a:pt x="104" y="74"/>
                      </a:lnTo>
                      <a:lnTo>
                        <a:pt x="116" y="88"/>
                      </a:lnTo>
                      <a:lnTo>
                        <a:pt x="129" y="97"/>
                      </a:lnTo>
                      <a:lnTo>
                        <a:pt x="142" y="103"/>
                      </a:lnTo>
                      <a:lnTo>
                        <a:pt x="157" y="107"/>
                      </a:lnTo>
                      <a:lnTo>
                        <a:pt x="171" y="112"/>
                      </a:lnTo>
                      <a:lnTo>
                        <a:pt x="182" y="118"/>
                      </a:lnTo>
                      <a:lnTo>
                        <a:pt x="192" y="120"/>
                      </a:lnTo>
                      <a:lnTo>
                        <a:pt x="203" y="128"/>
                      </a:lnTo>
                      <a:lnTo>
                        <a:pt x="211" y="133"/>
                      </a:lnTo>
                      <a:lnTo>
                        <a:pt x="211" y="139"/>
                      </a:lnTo>
                      <a:lnTo>
                        <a:pt x="207" y="143"/>
                      </a:lnTo>
                      <a:lnTo>
                        <a:pt x="199" y="150"/>
                      </a:lnTo>
                      <a:lnTo>
                        <a:pt x="192" y="156"/>
                      </a:lnTo>
                      <a:lnTo>
                        <a:pt x="186" y="164"/>
                      </a:lnTo>
                      <a:lnTo>
                        <a:pt x="176" y="166"/>
                      </a:lnTo>
                      <a:lnTo>
                        <a:pt x="167" y="168"/>
                      </a:lnTo>
                      <a:lnTo>
                        <a:pt x="159" y="166"/>
                      </a:lnTo>
                      <a:lnTo>
                        <a:pt x="150" y="166"/>
                      </a:lnTo>
                      <a:lnTo>
                        <a:pt x="144" y="166"/>
                      </a:lnTo>
                      <a:lnTo>
                        <a:pt x="142" y="171"/>
                      </a:lnTo>
                      <a:lnTo>
                        <a:pt x="142" y="177"/>
                      </a:lnTo>
                      <a:lnTo>
                        <a:pt x="148" y="185"/>
                      </a:lnTo>
                      <a:lnTo>
                        <a:pt x="155" y="192"/>
                      </a:lnTo>
                      <a:lnTo>
                        <a:pt x="169" y="202"/>
                      </a:lnTo>
                      <a:lnTo>
                        <a:pt x="184" y="211"/>
                      </a:lnTo>
                      <a:lnTo>
                        <a:pt x="203" y="225"/>
                      </a:lnTo>
                      <a:lnTo>
                        <a:pt x="218" y="236"/>
                      </a:lnTo>
                      <a:lnTo>
                        <a:pt x="232" y="246"/>
                      </a:lnTo>
                      <a:lnTo>
                        <a:pt x="245" y="249"/>
                      </a:lnTo>
                      <a:lnTo>
                        <a:pt x="260" y="249"/>
                      </a:lnTo>
                      <a:lnTo>
                        <a:pt x="271" y="247"/>
                      </a:lnTo>
                      <a:lnTo>
                        <a:pt x="283" y="247"/>
                      </a:lnTo>
                      <a:lnTo>
                        <a:pt x="290" y="251"/>
                      </a:lnTo>
                      <a:lnTo>
                        <a:pt x="302" y="255"/>
                      </a:lnTo>
                      <a:lnTo>
                        <a:pt x="308" y="261"/>
                      </a:lnTo>
                      <a:lnTo>
                        <a:pt x="308" y="263"/>
                      </a:lnTo>
                      <a:lnTo>
                        <a:pt x="304" y="266"/>
                      </a:lnTo>
                      <a:lnTo>
                        <a:pt x="296" y="268"/>
                      </a:lnTo>
                      <a:lnTo>
                        <a:pt x="285" y="268"/>
                      </a:lnTo>
                      <a:lnTo>
                        <a:pt x="275" y="270"/>
                      </a:lnTo>
                      <a:lnTo>
                        <a:pt x="264" y="274"/>
                      </a:lnTo>
                      <a:lnTo>
                        <a:pt x="252" y="282"/>
                      </a:lnTo>
                      <a:lnTo>
                        <a:pt x="241" y="287"/>
                      </a:lnTo>
                      <a:lnTo>
                        <a:pt x="230" y="291"/>
                      </a:lnTo>
                      <a:lnTo>
                        <a:pt x="216" y="289"/>
                      </a:lnTo>
                      <a:lnTo>
                        <a:pt x="205" y="285"/>
                      </a:lnTo>
                      <a:lnTo>
                        <a:pt x="193" y="280"/>
                      </a:lnTo>
                      <a:lnTo>
                        <a:pt x="186" y="276"/>
                      </a:lnTo>
                      <a:lnTo>
                        <a:pt x="178" y="272"/>
                      </a:lnTo>
                      <a:lnTo>
                        <a:pt x="167" y="266"/>
                      </a:lnTo>
                      <a:lnTo>
                        <a:pt x="155" y="261"/>
                      </a:lnTo>
                      <a:lnTo>
                        <a:pt x="150" y="263"/>
                      </a:lnTo>
                      <a:lnTo>
                        <a:pt x="150" y="268"/>
                      </a:lnTo>
                      <a:lnTo>
                        <a:pt x="154" y="276"/>
                      </a:lnTo>
                      <a:lnTo>
                        <a:pt x="159" y="287"/>
                      </a:lnTo>
                      <a:lnTo>
                        <a:pt x="167" y="299"/>
                      </a:lnTo>
                      <a:lnTo>
                        <a:pt x="176" y="310"/>
                      </a:lnTo>
                      <a:lnTo>
                        <a:pt x="186" y="320"/>
                      </a:lnTo>
                      <a:lnTo>
                        <a:pt x="193" y="327"/>
                      </a:lnTo>
                      <a:lnTo>
                        <a:pt x="205" y="337"/>
                      </a:lnTo>
                      <a:lnTo>
                        <a:pt x="216" y="344"/>
                      </a:lnTo>
                      <a:lnTo>
                        <a:pt x="226" y="352"/>
                      </a:lnTo>
                      <a:lnTo>
                        <a:pt x="235" y="356"/>
                      </a:lnTo>
                      <a:lnTo>
                        <a:pt x="241" y="362"/>
                      </a:lnTo>
                      <a:lnTo>
                        <a:pt x="243" y="365"/>
                      </a:lnTo>
                      <a:lnTo>
                        <a:pt x="239" y="371"/>
                      </a:lnTo>
                      <a:lnTo>
                        <a:pt x="232" y="369"/>
                      </a:lnTo>
                      <a:lnTo>
                        <a:pt x="224" y="367"/>
                      </a:lnTo>
                      <a:lnTo>
                        <a:pt x="211" y="362"/>
                      </a:lnTo>
                      <a:lnTo>
                        <a:pt x="199" y="356"/>
                      </a:lnTo>
                      <a:lnTo>
                        <a:pt x="186" y="350"/>
                      </a:lnTo>
                      <a:lnTo>
                        <a:pt x="173" y="346"/>
                      </a:lnTo>
                      <a:lnTo>
                        <a:pt x="161" y="342"/>
                      </a:lnTo>
                      <a:lnTo>
                        <a:pt x="150" y="337"/>
                      </a:lnTo>
                      <a:lnTo>
                        <a:pt x="136" y="329"/>
                      </a:lnTo>
                      <a:lnTo>
                        <a:pt x="127" y="322"/>
                      </a:lnTo>
                      <a:lnTo>
                        <a:pt x="116" y="312"/>
                      </a:lnTo>
                      <a:lnTo>
                        <a:pt x="106" y="299"/>
                      </a:lnTo>
                      <a:lnTo>
                        <a:pt x="97" y="284"/>
                      </a:lnTo>
                      <a:lnTo>
                        <a:pt x="89" y="272"/>
                      </a:lnTo>
                      <a:lnTo>
                        <a:pt x="78" y="263"/>
                      </a:lnTo>
                      <a:lnTo>
                        <a:pt x="68" y="255"/>
                      </a:lnTo>
                      <a:lnTo>
                        <a:pt x="53" y="244"/>
                      </a:lnTo>
                      <a:lnTo>
                        <a:pt x="40" y="230"/>
                      </a:lnTo>
                      <a:lnTo>
                        <a:pt x="28" y="213"/>
                      </a:lnTo>
                      <a:lnTo>
                        <a:pt x="24" y="198"/>
                      </a:lnTo>
                      <a:lnTo>
                        <a:pt x="22" y="181"/>
                      </a:lnTo>
                      <a:lnTo>
                        <a:pt x="19" y="164"/>
                      </a:lnTo>
                      <a:lnTo>
                        <a:pt x="17" y="143"/>
                      </a:lnTo>
                      <a:lnTo>
                        <a:pt x="17" y="124"/>
                      </a:lnTo>
                      <a:lnTo>
                        <a:pt x="17" y="103"/>
                      </a:lnTo>
                      <a:lnTo>
                        <a:pt x="17" y="82"/>
                      </a:lnTo>
                      <a:lnTo>
                        <a:pt x="21" y="63"/>
                      </a:lnTo>
                      <a:lnTo>
                        <a:pt x="26" y="44"/>
                      </a:lnTo>
                      <a:lnTo>
                        <a:pt x="36" y="29"/>
                      </a:lnTo>
                      <a:lnTo>
                        <a:pt x="49" y="19"/>
                      </a:lnTo>
                      <a:lnTo>
                        <a:pt x="59" y="12"/>
                      </a:lnTo>
                      <a:lnTo>
                        <a:pt x="64" y="8"/>
                      </a:lnTo>
                      <a:lnTo>
                        <a:pt x="45" y="0"/>
                      </a:lnTo>
                      <a:close/>
                    </a:path>
                  </a:pathLst>
                </a:custGeom>
                <a:solidFill>
                  <a:srgbClr val="000000"/>
                </a:solidFill>
                <a:ln w="9525">
                  <a:noFill/>
                  <a:round/>
                  <a:headEnd/>
                  <a:tailEnd/>
                </a:ln>
              </p:spPr>
              <p:txBody>
                <a:bodyPr/>
                <a:lstStyle/>
                <a:p>
                  <a:endParaRPr lang="he-IL"/>
                </a:p>
              </p:txBody>
            </p:sp>
            <p:sp>
              <p:nvSpPr>
                <p:cNvPr id="6250" name="Freeform 54"/>
                <p:cNvSpPr>
                  <a:spLocks/>
                </p:cNvSpPr>
                <p:nvPr/>
              </p:nvSpPr>
              <p:spPr bwMode="auto">
                <a:xfrm>
                  <a:off x="1957" y="2884"/>
                  <a:ext cx="44" cy="24"/>
                </a:xfrm>
                <a:custGeom>
                  <a:avLst/>
                  <a:gdLst>
                    <a:gd name="T0" fmla="*/ 41 w 89"/>
                    <a:gd name="T1" fmla="*/ 15 h 48"/>
                    <a:gd name="T2" fmla="*/ 38 w 89"/>
                    <a:gd name="T3" fmla="*/ 14 h 48"/>
                    <a:gd name="T4" fmla="*/ 34 w 89"/>
                    <a:gd name="T5" fmla="*/ 12 h 48"/>
                    <a:gd name="T6" fmla="*/ 28 w 89"/>
                    <a:gd name="T7" fmla="*/ 10 h 48"/>
                    <a:gd name="T8" fmla="*/ 24 w 89"/>
                    <a:gd name="T9" fmla="*/ 7 h 48"/>
                    <a:gd name="T10" fmla="*/ 14 w 89"/>
                    <a:gd name="T11" fmla="*/ 2 h 48"/>
                    <a:gd name="T12" fmla="*/ 6 w 89"/>
                    <a:gd name="T13" fmla="*/ 0 h 48"/>
                    <a:gd name="T14" fmla="*/ 1 w 89"/>
                    <a:gd name="T15" fmla="*/ 0 h 48"/>
                    <a:gd name="T16" fmla="*/ 0 w 89"/>
                    <a:gd name="T17" fmla="*/ 0 h 48"/>
                    <a:gd name="T18" fmla="*/ 0 w 89"/>
                    <a:gd name="T19" fmla="*/ 2 h 48"/>
                    <a:gd name="T20" fmla="*/ 0 w 89"/>
                    <a:gd name="T21" fmla="*/ 6 h 48"/>
                    <a:gd name="T22" fmla="*/ 0 w 89"/>
                    <a:gd name="T23" fmla="*/ 11 h 48"/>
                    <a:gd name="T24" fmla="*/ 3 w 89"/>
                    <a:gd name="T25" fmla="*/ 12 h 48"/>
                    <a:gd name="T26" fmla="*/ 5 w 89"/>
                    <a:gd name="T27" fmla="*/ 13 h 48"/>
                    <a:gd name="T28" fmla="*/ 7 w 89"/>
                    <a:gd name="T29" fmla="*/ 15 h 48"/>
                    <a:gd name="T30" fmla="*/ 11 w 89"/>
                    <a:gd name="T31" fmla="*/ 18 h 48"/>
                    <a:gd name="T32" fmla="*/ 17 w 89"/>
                    <a:gd name="T33" fmla="*/ 21 h 48"/>
                    <a:gd name="T34" fmla="*/ 25 w 89"/>
                    <a:gd name="T35" fmla="*/ 22 h 48"/>
                    <a:gd name="T36" fmla="*/ 35 w 89"/>
                    <a:gd name="T37" fmla="*/ 23 h 48"/>
                    <a:gd name="T38" fmla="*/ 41 w 89"/>
                    <a:gd name="T39" fmla="*/ 24 h 48"/>
                    <a:gd name="T40" fmla="*/ 44 w 89"/>
                    <a:gd name="T41" fmla="*/ 24 h 48"/>
                    <a:gd name="T42" fmla="*/ 41 w 89"/>
                    <a:gd name="T43" fmla="*/ 15 h 48"/>
                    <a:gd name="T44" fmla="*/ 41 w 89"/>
                    <a:gd name="T45" fmla="*/ 15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9"/>
                    <a:gd name="T70" fmla="*/ 0 h 48"/>
                    <a:gd name="T71" fmla="*/ 89 w 89"/>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9" h="48">
                      <a:moveTo>
                        <a:pt x="83" y="30"/>
                      </a:moveTo>
                      <a:lnTo>
                        <a:pt x="76" y="29"/>
                      </a:lnTo>
                      <a:lnTo>
                        <a:pt x="68" y="25"/>
                      </a:lnTo>
                      <a:lnTo>
                        <a:pt x="57" y="19"/>
                      </a:lnTo>
                      <a:lnTo>
                        <a:pt x="49" y="15"/>
                      </a:lnTo>
                      <a:lnTo>
                        <a:pt x="28" y="4"/>
                      </a:lnTo>
                      <a:lnTo>
                        <a:pt x="13" y="0"/>
                      </a:lnTo>
                      <a:lnTo>
                        <a:pt x="3" y="0"/>
                      </a:lnTo>
                      <a:lnTo>
                        <a:pt x="0" y="0"/>
                      </a:lnTo>
                      <a:lnTo>
                        <a:pt x="0" y="4"/>
                      </a:lnTo>
                      <a:lnTo>
                        <a:pt x="0" y="11"/>
                      </a:lnTo>
                      <a:lnTo>
                        <a:pt x="1" y="21"/>
                      </a:lnTo>
                      <a:lnTo>
                        <a:pt x="7" y="25"/>
                      </a:lnTo>
                      <a:lnTo>
                        <a:pt x="11" y="27"/>
                      </a:lnTo>
                      <a:lnTo>
                        <a:pt x="15" y="30"/>
                      </a:lnTo>
                      <a:lnTo>
                        <a:pt x="22" y="36"/>
                      </a:lnTo>
                      <a:lnTo>
                        <a:pt x="34" y="42"/>
                      </a:lnTo>
                      <a:lnTo>
                        <a:pt x="51" y="44"/>
                      </a:lnTo>
                      <a:lnTo>
                        <a:pt x="70" y="46"/>
                      </a:lnTo>
                      <a:lnTo>
                        <a:pt x="83" y="48"/>
                      </a:lnTo>
                      <a:lnTo>
                        <a:pt x="89" y="48"/>
                      </a:lnTo>
                      <a:lnTo>
                        <a:pt x="83" y="30"/>
                      </a:lnTo>
                      <a:close/>
                    </a:path>
                  </a:pathLst>
                </a:custGeom>
                <a:solidFill>
                  <a:srgbClr val="D4FFFA"/>
                </a:solidFill>
                <a:ln w="9525">
                  <a:noFill/>
                  <a:round/>
                  <a:headEnd/>
                  <a:tailEnd/>
                </a:ln>
              </p:spPr>
              <p:txBody>
                <a:bodyPr/>
                <a:lstStyle/>
                <a:p>
                  <a:endParaRPr lang="he-IL"/>
                </a:p>
              </p:txBody>
            </p:sp>
            <p:sp>
              <p:nvSpPr>
                <p:cNvPr id="6251" name="Freeform 55"/>
                <p:cNvSpPr>
                  <a:spLocks/>
                </p:cNvSpPr>
                <p:nvPr/>
              </p:nvSpPr>
              <p:spPr bwMode="auto">
                <a:xfrm>
                  <a:off x="2091" y="2874"/>
                  <a:ext cx="21" cy="25"/>
                </a:xfrm>
                <a:custGeom>
                  <a:avLst/>
                  <a:gdLst>
                    <a:gd name="T0" fmla="*/ 6 w 41"/>
                    <a:gd name="T1" fmla="*/ 0 h 51"/>
                    <a:gd name="T2" fmla="*/ 10 w 41"/>
                    <a:gd name="T3" fmla="*/ 6 h 51"/>
                    <a:gd name="T4" fmla="*/ 15 w 41"/>
                    <a:gd name="T5" fmla="*/ 12 h 51"/>
                    <a:gd name="T6" fmla="*/ 19 w 41"/>
                    <a:gd name="T7" fmla="*/ 18 h 51"/>
                    <a:gd name="T8" fmla="*/ 21 w 41"/>
                    <a:gd name="T9" fmla="*/ 20 h 51"/>
                    <a:gd name="T10" fmla="*/ 16 w 41"/>
                    <a:gd name="T11" fmla="*/ 25 h 51"/>
                    <a:gd name="T12" fmla="*/ 13 w 41"/>
                    <a:gd name="T13" fmla="*/ 23 h 51"/>
                    <a:gd name="T14" fmla="*/ 9 w 41"/>
                    <a:gd name="T15" fmla="*/ 18 h 51"/>
                    <a:gd name="T16" fmla="*/ 4 w 41"/>
                    <a:gd name="T17" fmla="*/ 11 h 51"/>
                    <a:gd name="T18" fmla="*/ 0 w 41"/>
                    <a:gd name="T19" fmla="*/ 7 h 51"/>
                    <a:gd name="T20" fmla="*/ 0 w 41"/>
                    <a:gd name="T21" fmla="*/ 4 h 51"/>
                    <a:gd name="T22" fmla="*/ 2 w 41"/>
                    <a:gd name="T23" fmla="*/ 2 h 51"/>
                    <a:gd name="T24" fmla="*/ 5 w 41"/>
                    <a:gd name="T25" fmla="*/ 0 h 51"/>
                    <a:gd name="T26" fmla="*/ 6 w 41"/>
                    <a:gd name="T27" fmla="*/ 0 h 51"/>
                    <a:gd name="T28" fmla="*/ 6 w 41"/>
                    <a:gd name="T29" fmla="*/ 0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51"/>
                    <a:gd name="T47" fmla="*/ 41 w 41"/>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51">
                      <a:moveTo>
                        <a:pt x="11" y="0"/>
                      </a:moveTo>
                      <a:lnTo>
                        <a:pt x="19" y="12"/>
                      </a:lnTo>
                      <a:lnTo>
                        <a:pt x="30" y="25"/>
                      </a:lnTo>
                      <a:lnTo>
                        <a:pt x="38" y="36"/>
                      </a:lnTo>
                      <a:lnTo>
                        <a:pt x="41" y="40"/>
                      </a:lnTo>
                      <a:lnTo>
                        <a:pt x="32" y="51"/>
                      </a:lnTo>
                      <a:lnTo>
                        <a:pt x="26" y="46"/>
                      </a:lnTo>
                      <a:lnTo>
                        <a:pt x="17" y="36"/>
                      </a:lnTo>
                      <a:lnTo>
                        <a:pt x="7" y="23"/>
                      </a:lnTo>
                      <a:lnTo>
                        <a:pt x="0" y="15"/>
                      </a:lnTo>
                      <a:lnTo>
                        <a:pt x="0" y="8"/>
                      </a:lnTo>
                      <a:lnTo>
                        <a:pt x="3" y="4"/>
                      </a:lnTo>
                      <a:lnTo>
                        <a:pt x="9" y="0"/>
                      </a:lnTo>
                      <a:lnTo>
                        <a:pt x="11" y="0"/>
                      </a:lnTo>
                      <a:close/>
                    </a:path>
                  </a:pathLst>
                </a:custGeom>
                <a:solidFill>
                  <a:srgbClr val="000000"/>
                </a:solidFill>
                <a:ln w="9525">
                  <a:noFill/>
                  <a:round/>
                  <a:headEnd/>
                  <a:tailEnd/>
                </a:ln>
              </p:spPr>
              <p:txBody>
                <a:bodyPr/>
                <a:lstStyle/>
                <a:p>
                  <a:endParaRPr lang="he-IL"/>
                </a:p>
              </p:txBody>
            </p:sp>
            <p:sp>
              <p:nvSpPr>
                <p:cNvPr id="6252" name="Freeform 56"/>
                <p:cNvSpPr>
                  <a:spLocks/>
                </p:cNvSpPr>
                <p:nvPr/>
              </p:nvSpPr>
              <p:spPr bwMode="auto">
                <a:xfrm>
                  <a:off x="2096" y="2739"/>
                  <a:ext cx="533" cy="659"/>
                </a:xfrm>
                <a:custGeom>
                  <a:avLst/>
                  <a:gdLst>
                    <a:gd name="T0" fmla="*/ 15 w 1064"/>
                    <a:gd name="T1" fmla="*/ 104 h 1320"/>
                    <a:gd name="T2" fmla="*/ 37 w 1064"/>
                    <a:gd name="T3" fmla="*/ 82 h 1320"/>
                    <a:gd name="T4" fmla="*/ 70 w 1064"/>
                    <a:gd name="T5" fmla="*/ 66 h 1320"/>
                    <a:gd name="T6" fmla="*/ 82 w 1064"/>
                    <a:gd name="T7" fmla="*/ 27 h 1320"/>
                    <a:gd name="T8" fmla="*/ 138 w 1064"/>
                    <a:gd name="T9" fmla="*/ 0 h 1320"/>
                    <a:gd name="T10" fmla="*/ 174 w 1064"/>
                    <a:gd name="T11" fmla="*/ 19 h 1320"/>
                    <a:gd name="T12" fmla="*/ 236 w 1064"/>
                    <a:gd name="T13" fmla="*/ 32 h 1320"/>
                    <a:gd name="T14" fmla="*/ 299 w 1064"/>
                    <a:gd name="T15" fmla="*/ 52 h 1320"/>
                    <a:gd name="T16" fmla="*/ 327 w 1064"/>
                    <a:gd name="T17" fmla="*/ 121 h 1320"/>
                    <a:gd name="T18" fmla="*/ 372 w 1064"/>
                    <a:gd name="T19" fmla="*/ 160 h 1320"/>
                    <a:gd name="T20" fmla="*/ 441 w 1064"/>
                    <a:gd name="T21" fmla="*/ 228 h 1320"/>
                    <a:gd name="T22" fmla="*/ 489 w 1064"/>
                    <a:gd name="T23" fmla="*/ 304 h 1320"/>
                    <a:gd name="T24" fmla="*/ 482 w 1064"/>
                    <a:gd name="T25" fmla="*/ 368 h 1320"/>
                    <a:gd name="T26" fmla="*/ 527 w 1064"/>
                    <a:gd name="T27" fmla="*/ 445 h 1320"/>
                    <a:gd name="T28" fmla="*/ 509 w 1064"/>
                    <a:gd name="T29" fmla="*/ 530 h 1320"/>
                    <a:gd name="T30" fmla="*/ 502 w 1064"/>
                    <a:gd name="T31" fmla="*/ 581 h 1320"/>
                    <a:gd name="T32" fmla="*/ 491 w 1064"/>
                    <a:gd name="T33" fmla="*/ 640 h 1320"/>
                    <a:gd name="T34" fmla="*/ 463 w 1064"/>
                    <a:gd name="T35" fmla="*/ 658 h 1320"/>
                    <a:gd name="T36" fmla="*/ 463 w 1064"/>
                    <a:gd name="T37" fmla="*/ 625 h 1320"/>
                    <a:gd name="T38" fmla="*/ 464 w 1064"/>
                    <a:gd name="T39" fmla="*/ 560 h 1320"/>
                    <a:gd name="T40" fmla="*/ 475 w 1064"/>
                    <a:gd name="T41" fmla="*/ 483 h 1320"/>
                    <a:gd name="T42" fmla="*/ 454 w 1064"/>
                    <a:gd name="T43" fmla="*/ 412 h 1320"/>
                    <a:gd name="T44" fmla="*/ 421 w 1064"/>
                    <a:gd name="T45" fmla="*/ 358 h 1320"/>
                    <a:gd name="T46" fmla="*/ 398 w 1064"/>
                    <a:gd name="T47" fmla="*/ 295 h 1320"/>
                    <a:gd name="T48" fmla="*/ 345 w 1064"/>
                    <a:gd name="T49" fmla="*/ 253 h 1320"/>
                    <a:gd name="T50" fmla="*/ 278 w 1064"/>
                    <a:gd name="T51" fmla="*/ 210 h 1320"/>
                    <a:gd name="T52" fmla="*/ 219 w 1064"/>
                    <a:gd name="T53" fmla="*/ 187 h 1320"/>
                    <a:gd name="T54" fmla="*/ 185 w 1064"/>
                    <a:gd name="T55" fmla="*/ 140 h 1320"/>
                    <a:gd name="T56" fmla="*/ 194 w 1064"/>
                    <a:gd name="T57" fmla="*/ 139 h 1320"/>
                    <a:gd name="T58" fmla="*/ 238 w 1064"/>
                    <a:gd name="T59" fmla="*/ 187 h 1320"/>
                    <a:gd name="T60" fmla="*/ 306 w 1064"/>
                    <a:gd name="T61" fmla="*/ 209 h 1320"/>
                    <a:gd name="T62" fmla="*/ 362 w 1064"/>
                    <a:gd name="T63" fmla="*/ 259 h 1320"/>
                    <a:gd name="T64" fmla="*/ 411 w 1064"/>
                    <a:gd name="T65" fmla="*/ 312 h 1320"/>
                    <a:gd name="T66" fmla="*/ 460 w 1064"/>
                    <a:gd name="T67" fmla="*/ 406 h 1320"/>
                    <a:gd name="T68" fmla="*/ 478 w 1064"/>
                    <a:gd name="T69" fmla="*/ 521 h 1320"/>
                    <a:gd name="T70" fmla="*/ 480 w 1064"/>
                    <a:gd name="T71" fmla="*/ 597 h 1320"/>
                    <a:gd name="T72" fmla="*/ 466 w 1064"/>
                    <a:gd name="T73" fmla="*/ 648 h 1320"/>
                    <a:gd name="T74" fmla="*/ 491 w 1064"/>
                    <a:gd name="T75" fmla="*/ 623 h 1320"/>
                    <a:gd name="T76" fmla="*/ 491 w 1064"/>
                    <a:gd name="T77" fmla="*/ 551 h 1320"/>
                    <a:gd name="T78" fmla="*/ 519 w 1064"/>
                    <a:gd name="T79" fmla="*/ 514 h 1320"/>
                    <a:gd name="T80" fmla="*/ 522 w 1064"/>
                    <a:gd name="T81" fmla="*/ 459 h 1320"/>
                    <a:gd name="T82" fmla="*/ 488 w 1064"/>
                    <a:gd name="T83" fmla="*/ 401 h 1320"/>
                    <a:gd name="T84" fmla="*/ 480 w 1064"/>
                    <a:gd name="T85" fmla="*/ 329 h 1320"/>
                    <a:gd name="T86" fmla="*/ 471 w 1064"/>
                    <a:gd name="T87" fmla="*/ 269 h 1320"/>
                    <a:gd name="T88" fmla="*/ 408 w 1064"/>
                    <a:gd name="T89" fmla="*/ 211 h 1320"/>
                    <a:gd name="T90" fmla="*/ 363 w 1064"/>
                    <a:gd name="T91" fmla="*/ 164 h 1320"/>
                    <a:gd name="T92" fmla="*/ 314 w 1064"/>
                    <a:gd name="T93" fmla="*/ 113 h 1320"/>
                    <a:gd name="T94" fmla="*/ 286 w 1064"/>
                    <a:gd name="T95" fmla="*/ 52 h 1320"/>
                    <a:gd name="T96" fmla="*/ 221 w 1064"/>
                    <a:gd name="T97" fmla="*/ 37 h 1320"/>
                    <a:gd name="T98" fmla="*/ 152 w 1064"/>
                    <a:gd name="T99" fmla="*/ 11 h 1320"/>
                    <a:gd name="T100" fmla="*/ 95 w 1064"/>
                    <a:gd name="T101" fmla="*/ 28 h 1320"/>
                    <a:gd name="T102" fmla="*/ 74 w 1064"/>
                    <a:gd name="T103" fmla="*/ 73 h 1320"/>
                    <a:gd name="T104" fmla="*/ 37 w 1064"/>
                    <a:gd name="T105" fmla="*/ 89 h 1320"/>
                    <a:gd name="T106" fmla="*/ 25 w 1064"/>
                    <a:gd name="T107" fmla="*/ 112 h 1320"/>
                    <a:gd name="T108" fmla="*/ 8 w 1064"/>
                    <a:gd name="T109" fmla="*/ 135 h 13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320"/>
                    <a:gd name="T167" fmla="*/ 1064 w 1064"/>
                    <a:gd name="T168" fmla="*/ 1320 h 13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320">
                      <a:moveTo>
                        <a:pt x="0" y="276"/>
                      </a:moveTo>
                      <a:lnTo>
                        <a:pt x="0" y="255"/>
                      </a:lnTo>
                      <a:lnTo>
                        <a:pt x="8" y="234"/>
                      </a:lnTo>
                      <a:lnTo>
                        <a:pt x="17" y="217"/>
                      </a:lnTo>
                      <a:lnTo>
                        <a:pt x="30" y="209"/>
                      </a:lnTo>
                      <a:lnTo>
                        <a:pt x="42" y="204"/>
                      </a:lnTo>
                      <a:lnTo>
                        <a:pt x="51" y="194"/>
                      </a:lnTo>
                      <a:lnTo>
                        <a:pt x="57" y="185"/>
                      </a:lnTo>
                      <a:lnTo>
                        <a:pt x="65" y="173"/>
                      </a:lnTo>
                      <a:lnTo>
                        <a:pt x="74" y="164"/>
                      </a:lnTo>
                      <a:lnTo>
                        <a:pt x="91" y="156"/>
                      </a:lnTo>
                      <a:lnTo>
                        <a:pt x="108" y="154"/>
                      </a:lnTo>
                      <a:lnTo>
                        <a:pt x="122" y="150"/>
                      </a:lnTo>
                      <a:lnTo>
                        <a:pt x="131" y="145"/>
                      </a:lnTo>
                      <a:lnTo>
                        <a:pt x="139" y="133"/>
                      </a:lnTo>
                      <a:lnTo>
                        <a:pt x="146" y="120"/>
                      </a:lnTo>
                      <a:lnTo>
                        <a:pt x="152" y="110"/>
                      </a:lnTo>
                      <a:lnTo>
                        <a:pt x="156" y="97"/>
                      </a:lnTo>
                      <a:lnTo>
                        <a:pt x="158" y="76"/>
                      </a:lnTo>
                      <a:lnTo>
                        <a:pt x="163" y="55"/>
                      </a:lnTo>
                      <a:lnTo>
                        <a:pt x="175" y="40"/>
                      </a:lnTo>
                      <a:lnTo>
                        <a:pt x="194" y="25"/>
                      </a:lnTo>
                      <a:lnTo>
                        <a:pt x="222" y="13"/>
                      </a:lnTo>
                      <a:lnTo>
                        <a:pt x="253" y="2"/>
                      </a:lnTo>
                      <a:lnTo>
                        <a:pt x="276" y="0"/>
                      </a:lnTo>
                      <a:lnTo>
                        <a:pt x="293" y="2"/>
                      </a:lnTo>
                      <a:lnTo>
                        <a:pt x="312" y="8"/>
                      </a:lnTo>
                      <a:lnTo>
                        <a:pt x="327" y="15"/>
                      </a:lnTo>
                      <a:lnTo>
                        <a:pt x="334" y="29"/>
                      </a:lnTo>
                      <a:lnTo>
                        <a:pt x="348" y="38"/>
                      </a:lnTo>
                      <a:lnTo>
                        <a:pt x="374" y="48"/>
                      </a:lnTo>
                      <a:lnTo>
                        <a:pt x="403" y="53"/>
                      </a:lnTo>
                      <a:lnTo>
                        <a:pt x="424" y="57"/>
                      </a:lnTo>
                      <a:lnTo>
                        <a:pt x="443" y="61"/>
                      </a:lnTo>
                      <a:lnTo>
                        <a:pt x="471" y="65"/>
                      </a:lnTo>
                      <a:lnTo>
                        <a:pt x="502" y="69"/>
                      </a:lnTo>
                      <a:lnTo>
                        <a:pt x="534" y="70"/>
                      </a:lnTo>
                      <a:lnTo>
                        <a:pt x="559" y="74"/>
                      </a:lnTo>
                      <a:lnTo>
                        <a:pt x="580" y="88"/>
                      </a:lnTo>
                      <a:lnTo>
                        <a:pt x="597" y="105"/>
                      </a:lnTo>
                      <a:lnTo>
                        <a:pt x="614" y="126"/>
                      </a:lnTo>
                      <a:lnTo>
                        <a:pt x="625" y="150"/>
                      </a:lnTo>
                      <a:lnTo>
                        <a:pt x="635" y="183"/>
                      </a:lnTo>
                      <a:lnTo>
                        <a:pt x="642" y="215"/>
                      </a:lnTo>
                      <a:lnTo>
                        <a:pt x="652" y="242"/>
                      </a:lnTo>
                      <a:lnTo>
                        <a:pt x="663" y="259"/>
                      </a:lnTo>
                      <a:lnTo>
                        <a:pt x="677" y="272"/>
                      </a:lnTo>
                      <a:lnTo>
                        <a:pt x="692" y="283"/>
                      </a:lnTo>
                      <a:lnTo>
                        <a:pt x="715" y="299"/>
                      </a:lnTo>
                      <a:lnTo>
                        <a:pt x="743" y="321"/>
                      </a:lnTo>
                      <a:lnTo>
                        <a:pt x="777" y="354"/>
                      </a:lnTo>
                      <a:lnTo>
                        <a:pt x="810" y="388"/>
                      </a:lnTo>
                      <a:lnTo>
                        <a:pt x="831" y="415"/>
                      </a:lnTo>
                      <a:lnTo>
                        <a:pt x="850" y="434"/>
                      </a:lnTo>
                      <a:lnTo>
                        <a:pt x="880" y="456"/>
                      </a:lnTo>
                      <a:lnTo>
                        <a:pt x="912" y="479"/>
                      </a:lnTo>
                      <a:lnTo>
                        <a:pt x="939" y="504"/>
                      </a:lnTo>
                      <a:lnTo>
                        <a:pt x="958" y="533"/>
                      </a:lnTo>
                      <a:lnTo>
                        <a:pt x="971" y="569"/>
                      </a:lnTo>
                      <a:lnTo>
                        <a:pt x="977" y="609"/>
                      </a:lnTo>
                      <a:lnTo>
                        <a:pt x="973" y="643"/>
                      </a:lnTo>
                      <a:lnTo>
                        <a:pt x="965" y="673"/>
                      </a:lnTo>
                      <a:lnTo>
                        <a:pt x="960" y="704"/>
                      </a:lnTo>
                      <a:lnTo>
                        <a:pt x="958" y="727"/>
                      </a:lnTo>
                      <a:lnTo>
                        <a:pt x="962" y="738"/>
                      </a:lnTo>
                      <a:lnTo>
                        <a:pt x="969" y="753"/>
                      </a:lnTo>
                      <a:lnTo>
                        <a:pt x="983" y="780"/>
                      </a:lnTo>
                      <a:lnTo>
                        <a:pt x="1002" y="814"/>
                      </a:lnTo>
                      <a:lnTo>
                        <a:pt x="1030" y="850"/>
                      </a:lnTo>
                      <a:lnTo>
                        <a:pt x="1053" y="892"/>
                      </a:lnTo>
                      <a:lnTo>
                        <a:pt x="1064" y="947"/>
                      </a:lnTo>
                      <a:lnTo>
                        <a:pt x="1064" y="997"/>
                      </a:lnTo>
                      <a:lnTo>
                        <a:pt x="1053" y="1031"/>
                      </a:lnTo>
                      <a:lnTo>
                        <a:pt x="1036" y="1050"/>
                      </a:lnTo>
                      <a:lnTo>
                        <a:pt x="1017" y="1061"/>
                      </a:lnTo>
                      <a:lnTo>
                        <a:pt x="1004" y="1074"/>
                      </a:lnTo>
                      <a:lnTo>
                        <a:pt x="998" y="1092"/>
                      </a:lnTo>
                      <a:lnTo>
                        <a:pt x="998" y="1114"/>
                      </a:lnTo>
                      <a:lnTo>
                        <a:pt x="1000" y="1139"/>
                      </a:lnTo>
                      <a:lnTo>
                        <a:pt x="1002" y="1164"/>
                      </a:lnTo>
                      <a:lnTo>
                        <a:pt x="1004" y="1190"/>
                      </a:lnTo>
                      <a:lnTo>
                        <a:pt x="1000" y="1215"/>
                      </a:lnTo>
                      <a:lnTo>
                        <a:pt x="994" y="1242"/>
                      </a:lnTo>
                      <a:lnTo>
                        <a:pt x="986" y="1263"/>
                      </a:lnTo>
                      <a:lnTo>
                        <a:pt x="981" y="1282"/>
                      </a:lnTo>
                      <a:lnTo>
                        <a:pt x="967" y="1297"/>
                      </a:lnTo>
                      <a:lnTo>
                        <a:pt x="950" y="1310"/>
                      </a:lnTo>
                      <a:lnTo>
                        <a:pt x="935" y="1318"/>
                      </a:lnTo>
                      <a:lnTo>
                        <a:pt x="929" y="1320"/>
                      </a:lnTo>
                      <a:lnTo>
                        <a:pt x="924" y="1318"/>
                      </a:lnTo>
                      <a:lnTo>
                        <a:pt x="912" y="1312"/>
                      </a:lnTo>
                      <a:lnTo>
                        <a:pt x="903" y="1303"/>
                      </a:lnTo>
                      <a:lnTo>
                        <a:pt x="903" y="1291"/>
                      </a:lnTo>
                      <a:lnTo>
                        <a:pt x="910" y="1274"/>
                      </a:lnTo>
                      <a:lnTo>
                        <a:pt x="924" y="1251"/>
                      </a:lnTo>
                      <a:lnTo>
                        <a:pt x="935" y="1225"/>
                      </a:lnTo>
                      <a:lnTo>
                        <a:pt x="945" y="1194"/>
                      </a:lnTo>
                      <a:lnTo>
                        <a:pt x="941" y="1166"/>
                      </a:lnTo>
                      <a:lnTo>
                        <a:pt x="933" y="1147"/>
                      </a:lnTo>
                      <a:lnTo>
                        <a:pt x="927" y="1122"/>
                      </a:lnTo>
                      <a:lnTo>
                        <a:pt x="929" y="1088"/>
                      </a:lnTo>
                      <a:lnTo>
                        <a:pt x="937" y="1050"/>
                      </a:lnTo>
                      <a:lnTo>
                        <a:pt x="945" y="1021"/>
                      </a:lnTo>
                      <a:lnTo>
                        <a:pt x="948" y="997"/>
                      </a:lnTo>
                      <a:lnTo>
                        <a:pt x="948" y="968"/>
                      </a:lnTo>
                      <a:lnTo>
                        <a:pt x="945" y="949"/>
                      </a:lnTo>
                      <a:lnTo>
                        <a:pt x="941" y="922"/>
                      </a:lnTo>
                      <a:lnTo>
                        <a:pt x="933" y="892"/>
                      </a:lnTo>
                      <a:lnTo>
                        <a:pt x="926" y="862"/>
                      </a:lnTo>
                      <a:lnTo>
                        <a:pt x="907" y="825"/>
                      </a:lnTo>
                      <a:lnTo>
                        <a:pt x="886" y="797"/>
                      </a:lnTo>
                      <a:lnTo>
                        <a:pt x="867" y="772"/>
                      </a:lnTo>
                      <a:lnTo>
                        <a:pt x="855" y="751"/>
                      </a:lnTo>
                      <a:lnTo>
                        <a:pt x="850" y="736"/>
                      </a:lnTo>
                      <a:lnTo>
                        <a:pt x="840" y="717"/>
                      </a:lnTo>
                      <a:lnTo>
                        <a:pt x="829" y="696"/>
                      </a:lnTo>
                      <a:lnTo>
                        <a:pt x="821" y="679"/>
                      </a:lnTo>
                      <a:lnTo>
                        <a:pt x="808" y="645"/>
                      </a:lnTo>
                      <a:lnTo>
                        <a:pt x="800" y="614"/>
                      </a:lnTo>
                      <a:lnTo>
                        <a:pt x="794" y="590"/>
                      </a:lnTo>
                      <a:lnTo>
                        <a:pt x="793" y="571"/>
                      </a:lnTo>
                      <a:lnTo>
                        <a:pt x="777" y="555"/>
                      </a:lnTo>
                      <a:lnTo>
                        <a:pt x="749" y="550"/>
                      </a:lnTo>
                      <a:lnTo>
                        <a:pt x="718" y="538"/>
                      </a:lnTo>
                      <a:lnTo>
                        <a:pt x="688" y="506"/>
                      </a:lnTo>
                      <a:lnTo>
                        <a:pt x="659" y="468"/>
                      </a:lnTo>
                      <a:lnTo>
                        <a:pt x="633" y="445"/>
                      </a:lnTo>
                      <a:lnTo>
                        <a:pt x="606" y="434"/>
                      </a:lnTo>
                      <a:lnTo>
                        <a:pt x="582" y="428"/>
                      </a:lnTo>
                      <a:lnTo>
                        <a:pt x="555" y="420"/>
                      </a:lnTo>
                      <a:lnTo>
                        <a:pt x="530" y="415"/>
                      </a:lnTo>
                      <a:lnTo>
                        <a:pt x="506" y="407"/>
                      </a:lnTo>
                      <a:lnTo>
                        <a:pt x="483" y="398"/>
                      </a:lnTo>
                      <a:lnTo>
                        <a:pt x="460" y="384"/>
                      </a:lnTo>
                      <a:lnTo>
                        <a:pt x="437" y="375"/>
                      </a:lnTo>
                      <a:lnTo>
                        <a:pt x="418" y="360"/>
                      </a:lnTo>
                      <a:lnTo>
                        <a:pt x="409" y="337"/>
                      </a:lnTo>
                      <a:lnTo>
                        <a:pt x="395" y="308"/>
                      </a:lnTo>
                      <a:lnTo>
                        <a:pt x="382" y="291"/>
                      </a:lnTo>
                      <a:lnTo>
                        <a:pt x="369" y="280"/>
                      </a:lnTo>
                      <a:lnTo>
                        <a:pt x="363" y="278"/>
                      </a:lnTo>
                      <a:lnTo>
                        <a:pt x="363" y="272"/>
                      </a:lnTo>
                      <a:lnTo>
                        <a:pt x="365" y="264"/>
                      </a:lnTo>
                      <a:lnTo>
                        <a:pt x="372" y="263"/>
                      </a:lnTo>
                      <a:lnTo>
                        <a:pt x="388" y="278"/>
                      </a:lnTo>
                      <a:lnTo>
                        <a:pt x="403" y="301"/>
                      </a:lnTo>
                      <a:lnTo>
                        <a:pt x="414" y="325"/>
                      </a:lnTo>
                      <a:lnTo>
                        <a:pt x="429" y="346"/>
                      </a:lnTo>
                      <a:lnTo>
                        <a:pt x="450" y="361"/>
                      </a:lnTo>
                      <a:lnTo>
                        <a:pt x="475" y="375"/>
                      </a:lnTo>
                      <a:lnTo>
                        <a:pt x="500" y="388"/>
                      </a:lnTo>
                      <a:lnTo>
                        <a:pt x="525" y="399"/>
                      </a:lnTo>
                      <a:lnTo>
                        <a:pt x="549" y="403"/>
                      </a:lnTo>
                      <a:lnTo>
                        <a:pt x="578" y="407"/>
                      </a:lnTo>
                      <a:lnTo>
                        <a:pt x="610" y="418"/>
                      </a:lnTo>
                      <a:lnTo>
                        <a:pt x="639" y="434"/>
                      </a:lnTo>
                      <a:lnTo>
                        <a:pt x="659" y="451"/>
                      </a:lnTo>
                      <a:lnTo>
                        <a:pt x="673" y="472"/>
                      </a:lnTo>
                      <a:lnTo>
                        <a:pt x="696" y="496"/>
                      </a:lnTo>
                      <a:lnTo>
                        <a:pt x="722" y="519"/>
                      </a:lnTo>
                      <a:lnTo>
                        <a:pt x="755" y="533"/>
                      </a:lnTo>
                      <a:lnTo>
                        <a:pt x="781" y="538"/>
                      </a:lnTo>
                      <a:lnTo>
                        <a:pt x="804" y="555"/>
                      </a:lnTo>
                      <a:lnTo>
                        <a:pt x="815" y="584"/>
                      </a:lnTo>
                      <a:lnTo>
                        <a:pt x="821" y="624"/>
                      </a:lnTo>
                      <a:lnTo>
                        <a:pt x="831" y="669"/>
                      </a:lnTo>
                      <a:lnTo>
                        <a:pt x="851" y="717"/>
                      </a:lnTo>
                      <a:lnTo>
                        <a:pt x="878" y="757"/>
                      </a:lnTo>
                      <a:lnTo>
                        <a:pt x="901" y="784"/>
                      </a:lnTo>
                      <a:lnTo>
                        <a:pt x="918" y="814"/>
                      </a:lnTo>
                      <a:lnTo>
                        <a:pt x="941" y="865"/>
                      </a:lnTo>
                      <a:lnTo>
                        <a:pt x="958" y="922"/>
                      </a:lnTo>
                      <a:lnTo>
                        <a:pt x="965" y="968"/>
                      </a:lnTo>
                      <a:lnTo>
                        <a:pt x="962" y="1004"/>
                      </a:lnTo>
                      <a:lnTo>
                        <a:pt x="954" y="1044"/>
                      </a:lnTo>
                      <a:lnTo>
                        <a:pt x="948" y="1080"/>
                      </a:lnTo>
                      <a:lnTo>
                        <a:pt x="950" y="1107"/>
                      </a:lnTo>
                      <a:lnTo>
                        <a:pt x="956" y="1132"/>
                      </a:lnTo>
                      <a:lnTo>
                        <a:pt x="958" y="1164"/>
                      </a:lnTo>
                      <a:lnTo>
                        <a:pt x="958" y="1196"/>
                      </a:lnTo>
                      <a:lnTo>
                        <a:pt x="954" y="1223"/>
                      </a:lnTo>
                      <a:lnTo>
                        <a:pt x="946" y="1244"/>
                      </a:lnTo>
                      <a:lnTo>
                        <a:pt x="937" y="1267"/>
                      </a:lnTo>
                      <a:lnTo>
                        <a:pt x="929" y="1284"/>
                      </a:lnTo>
                      <a:lnTo>
                        <a:pt x="931" y="1297"/>
                      </a:lnTo>
                      <a:lnTo>
                        <a:pt x="941" y="1297"/>
                      </a:lnTo>
                      <a:lnTo>
                        <a:pt x="954" y="1289"/>
                      </a:lnTo>
                      <a:lnTo>
                        <a:pt x="965" y="1278"/>
                      </a:lnTo>
                      <a:lnTo>
                        <a:pt x="973" y="1267"/>
                      </a:lnTo>
                      <a:lnTo>
                        <a:pt x="981" y="1248"/>
                      </a:lnTo>
                      <a:lnTo>
                        <a:pt x="988" y="1219"/>
                      </a:lnTo>
                      <a:lnTo>
                        <a:pt x="992" y="1187"/>
                      </a:lnTo>
                      <a:lnTo>
                        <a:pt x="992" y="1158"/>
                      </a:lnTo>
                      <a:lnTo>
                        <a:pt x="986" y="1130"/>
                      </a:lnTo>
                      <a:lnTo>
                        <a:pt x="981" y="1103"/>
                      </a:lnTo>
                      <a:lnTo>
                        <a:pt x="983" y="1078"/>
                      </a:lnTo>
                      <a:lnTo>
                        <a:pt x="996" y="1061"/>
                      </a:lnTo>
                      <a:lnTo>
                        <a:pt x="1011" y="1048"/>
                      </a:lnTo>
                      <a:lnTo>
                        <a:pt x="1024" y="1040"/>
                      </a:lnTo>
                      <a:lnTo>
                        <a:pt x="1036" y="1029"/>
                      </a:lnTo>
                      <a:lnTo>
                        <a:pt x="1045" y="1014"/>
                      </a:lnTo>
                      <a:lnTo>
                        <a:pt x="1051" y="991"/>
                      </a:lnTo>
                      <a:lnTo>
                        <a:pt x="1051" y="970"/>
                      </a:lnTo>
                      <a:lnTo>
                        <a:pt x="1047" y="947"/>
                      </a:lnTo>
                      <a:lnTo>
                        <a:pt x="1043" y="920"/>
                      </a:lnTo>
                      <a:lnTo>
                        <a:pt x="1036" y="894"/>
                      </a:lnTo>
                      <a:lnTo>
                        <a:pt x="1026" y="869"/>
                      </a:lnTo>
                      <a:lnTo>
                        <a:pt x="1013" y="848"/>
                      </a:lnTo>
                      <a:lnTo>
                        <a:pt x="996" y="827"/>
                      </a:lnTo>
                      <a:lnTo>
                        <a:pt x="975" y="803"/>
                      </a:lnTo>
                      <a:lnTo>
                        <a:pt x="958" y="776"/>
                      </a:lnTo>
                      <a:lnTo>
                        <a:pt x="946" y="747"/>
                      </a:lnTo>
                      <a:lnTo>
                        <a:pt x="945" y="715"/>
                      </a:lnTo>
                      <a:lnTo>
                        <a:pt x="950" y="683"/>
                      </a:lnTo>
                      <a:lnTo>
                        <a:pt x="958" y="658"/>
                      </a:lnTo>
                      <a:lnTo>
                        <a:pt x="962" y="635"/>
                      </a:lnTo>
                      <a:lnTo>
                        <a:pt x="962" y="614"/>
                      </a:lnTo>
                      <a:lnTo>
                        <a:pt x="954" y="588"/>
                      </a:lnTo>
                      <a:lnTo>
                        <a:pt x="948" y="563"/>
                      </a:lnTo>
                      <a:lnTo>
                        <a:pt x="941" y="538"/>
                      </a:lnTo>
                      <a:lnTo>
                        <a:pt x="929" y="521"/>
                      </a:lnTo>
                      <a:lnTo>
                        <a:pt x="910" y="502"/>
                      </a:lnTo>
                      <a:lnTo>
                        <a:pt x="880" y="477"/>
                      </a:lnTo>
                      <a:lnTo>
                        <a:pt x="846" y="449"/>
                      </a:lnTo>
                      <a:lnTo>
                        <a:pt x="815" y="422"/>
                      </a:lnTo>
                      <a:lnTo>
                        <a:pt x="791" y="401"/>
                      </a:lnTo>
                      <a:lnTo>
                        <a:pt x="774" y="388"/>
                      </a:lnTo>
                      <a:lnTo>
                        <a:pt x="758" y="375"/>
                      </a:lnTo>
                      <a:lnTo>
                        <a:pt x="745" y="354"/>
                      </a:lnTo>
                      <a:lnTo>
                        <a:pt x="724" y="329"/>
                      </a:lnTo>
                      <a:lnTo>
                        <a:pt x="697" y="306"/>
                      </a:lnTo>
                      <a:lnTo>
                        <a:pt x="669" y="285"/>
                      </a:lnTo>
                      <a:lnTo>
                        <a:pt x="650" y="266"/>
                      </a:lnTo>
                      <a:lnTo>
                        <a:pt x="639" y="247"/>
                      </a:lnTo>
                      <a:lnTo>
                        <a:pt x="627" y="226"/>
                      </a:lnTo>
                      <a:lnTo>
                        <a:pt x="616" y="202"/>
                      </a:lnTo>
                      <a:lnTo>
                        <a:pt x="610" y="173"/>
                      </a:lnTo>
                      <a:lnTo>
                        <a:pt x="601" y="143"/>
                      </a:lnTo>
                      <a:lnTo>
                        <a:pt x="587" y="120"/>
                      </a:lnTo>
                      <a:lnTo>
                        <a:pt x="570" y="105"/>
                      </a:lnTo>
                      <a:lnTo>
                        <a:pt x="549" y="95"/>
                      </a:lnTo>
                      <a:lnTo>
                        <a:pt x="526" y="88"/>
                      </a:lnTo>
                      <a:lnTo>
                        <a:pt x="500" y="82"/>
                      </a:lnTo>
                      <a:lnTo>
                        <a:pt x="471" y="76"/>
                      </a:lnTo>
                      <a:lnTo>
                        <a:pt x="441" y="74"/>
                      </a:lnTo>
                      <a:lnTo>
                        <a:pt x="405" y="74"/>
                      </a:lnTo>
                      <a:lnTo>
                        <a:pt x="371" y="72"/>
                      </a:lnTo>
                      <a:lnTo>
                        <a:pt x="340" y="63"/>
                      </a:lnTo>
                      <a:lnTo>
                        <a:pt x="321" y="46"/>
                      </a:lnTo>
                      <a:lnTo>
                        <a:pt x="304" y="23"/>
                      </a:lnTo>
                      <a:lnTo>
                        <a:pt x="277" y="13"/>
                      </a:lnTo>
                      <a:lnTo>
                        <a:pt x="249" y="13"/>
                      </a:lnTo>
                      <a:lnTo>
                        <a:pt x="226" y="23"/>
                      </a:lnTo>
                      <a:lnTo>
                        <a:pt x="207" y="38"/>
                      </a:lnTo>
                      <a:lnTo>
                        <a:pt x="190" y="57"/>
                      </a:lnTo>
                      <a:lnTo>
                        <a:pt x="175" y="76"/>
                      </a:lnTo>
                      <a:lnTo>
                        <a:pt x="171" y="95"/>
                      </a:lnTo>
                      <a:lnTo>
                        <a:pt x="167" y="112"/>
                      </a:lnTo>
                      <a:lnTo>
                        <a:pt x="160" y="129"/>
                      </a:lnTo>
                      <a:lnTo>
                        <a:pt x="148" y="147"/>
                      </a:lnTo>
                      <a:lnTo>
                        <a:pt x="133" y="158"/>
                      </a:lnTo>
                      <a:lnTo>
                        <a:pt x="116" y="164"/>
                      </a:lnTo>
                      <a:lnTo>
                        <a:pt x="99" y="167"/>
                      </a:lnTo>
                      <a:lnTo>
                        <a:pt x="84" y="171"/>
                      </a:lnTo>
                      <a:lnTo>
                        <a:pt x="74" y="179"/>
                      </a:lnTo>
                      <a:lnTo>
                        <a:pt x="70" y="188"/>
                      </a:lnTo>
                      <a:lnTo>
                        <a:pt x="68" y="207"/>
                      </a:lnTo>
                      <a:lnTo>
                        <a:pt x="66" y="223"/>
                      </a:lnTo>
                      <a:lnTo>
                        <a:pt x="59" y="228"/>
                      </a:lnTo>
                      <a:lnTo>
                        <a:pt x="49" y="224"/>
                      </a:lnTo>
                      <a:lnTo>
                        <a:pt x="38" y="223"/>
                      </a:lnTo>
                      <a:lnTo>
                        <a:pt x="28" y="224"/>
                      </a:lnTo>
                      <a:lnTo>
                        <a:pt x="23" y="232"/>
                      </a:lnTo>
                      <a:lnTo>
                        <a:pt x="17" y="247"/>
                      </a:lnTo>
                      <a:lnTo>
                        <a:pt x="15" y="270"/>
                      </a:lnTo>
                      <a:lnTo>
                        <a:pt x="13" y="287"/>
                      </a:lnTo>
                      <a:lnTo>
                        <a:pt x="13" y="297"/>
                      </a:lnTo>
                      <a:lnTo>
                        <a:pt x="0" y="276"/>
                      </a:lnTo>
                      <a:close/>
                    </a:path>
                  </a:pathLst>
                </a:custGeom>
                <a:solidFill>
                  <a:srgbClr val="000000"/>
                </a:solidFill>
                <a:ln w="9525">
                  <a:noFill/>
                  <a:round/>
                  <a:headEnd/>
                  <a:tailEnd/>
                </a:ln>
              </p:spPr>
              <p:txBody>
                <a:bodyPr/>
                <a:lstStyle/>
                <a:p>
                  <a:endParaRPr lang="he-IL"/>
                </a:p>
              </p:txBody>
            </p:sp>
            <p:sp>
              <p:nvSpPr>
                <p:cNvPr id="6253" name="Freeform 57"/>
                <p:cNvSpPr>
                  <a:spLocks/>
                </p:cNvSpPr>
                <p:nvPr/>
              </p:nvSpPr>
              <p:spPr bwMode="auto">
                <a:xfrm>
                  <a:off x="2274" y="2893"/>
                  <a:ext cx="27" cy="59"/>
                </a:xfrm>
                <a:custGeom>
                  <a:avLst/>
                  <a:gdLst>
                    <a:gd name="T0" fmla="*/ 0 w 54"/>
                    <a:gd name="T1" fmla="*/ 53 h 120"/>
                    <a:gd name="T2" fmla="*/ 10 w 54"/>
                    <a:gd name="T3" fmla="*/ 36 h 120"/>
                    <a:gd name="T4" fmla="*/ 17 w 54"/>
                    <a:gd name="T5" fmla="*/ 19 h 120"/>
                    <a:gd name="T6" fmla="*/ 19 w 54"/>
                    <a:gd name="T7" fmla="*/ 6 h 120"/>
                    <a:gd name="T8" fmla="*/ 20 w 54"/>
                    <a:gd name="T9" fmla="*/ 0 h 120"/>
                    <a:gd name="T10" fmla="*/ 22 w 54"/>
                    <a:gd name="T11" fmla="*/ 1 h 120"/>
                    <a:gd name="T12" fmla="*/ 25 w 54"/>
                    <a:gd name="T13" fmla="*/ 3 h 120"/>
                    <a:gd name="T14" fmla="*/ 27 w 54"/>
                    <a:gd name="T15" fmla="*/ 6 h 120"/>
                    <a:gd name="T16" fmla="*/ 27 w 54"/>
                    <a:gd name="T17" fmla="*/ 13 h 120"/>
                    <a:gd name="T18" fmla="*/ 21 w 54"/>
                    <a:gd name="T19" fmla="*/ 24 h 120"/>
                    <a:gd name="T20" fmla="*/ 17 w 54"/>
                    <a:gd name="T21" fmla="*/ 38 h 120"/>
                    <a:gd name="T22" fmla="*/ 12 w 54"/>
                    <a:gd name="T23" fmla="*/ 52 h 120"/>
                    <a:gd name="T24" fmla="*/ 8 w 54"/>
                    <a:gd name="T25" fmla="*/ 59 h 120"/>
                    <a:gd name="T26" fmla="*/ 4 w 54"/>
                    <a:gd name="T27" fmla="*/ 59 h 120"/>
                    <a:gd name="T28" fmla="*/ 2 w 54"/>
                    <a:gd name="T29" fmla="*/ 56 h 120"/>
                    <a:gd name="T30" fmla="*/ 0 w 54"/>
                    <a:gd name="T31" fmla="*/ 54 h 120"/>
                    <a:gd name="T32" fmla="*/ 0 w 54"/>
                    <a:gd name="T33" fmla="*/ 53 h 120"/>
                    <a:gd name="T34" fmla="*/ 0 w 54"/>
                    <a:gd name="T35" fmla="*/ 53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120"/>
                    <a:gd name="T56" fmla="*/ 54 w 54"/>
                    <a:gd name="T57" fmla="*/ 120 h 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120">
                      <a:moveTo>
                        <a:pt x="0" y="107"/>
                      </a:moveTo>
                      <a:lnTo>
                        <a:pt x="19" y="74"/>
                      </a:lnTo>
                      <a:lnTo>
                        <a:pt x="33" y="38"/>
                      </a:lnTo>
                      <a:lnTo>
                        <a:pt x="38" y="12"/>
                      </a:lnTo>
                      <a:lnTo>
                        <a:pt x="40" y="0"/>
                      </a:lnTo>
                      <a:lnTo>
                        <a:pt x="44" y="2"/>
                      </a:lnTo>
                      <a:lnTo>
                        <a:pt x="50" y="6"/>
                      </a:lnTo>
                      <a:lnTo>
                        <a:pt x="54" y="13"/>
                      </a:lnTo>
                      <a:lnTo>
                        <a:pt x="54" y="27"/>
                      </a:lnTo>
                      <a:lnTo>
                        <a:pt x="42" y="48"/>
                      </a:lnTo>
                      <a:lnTo>
                        <a:pt x="33" y="78"/>
                      </a:lnTo>
                      <a:lnTo>
                        <a:pt x="23" y="105"/>
                      </a:lnTo>
                      <a:lnTo>
                        <a:pt x="16" y="120"/>
                      </a:lnTo>
                      <a:lnTo>
                        <a:pt x="8" y="120"/>
                      </a:lnTo>
                      <a:lnTo>
                        <a:pt x="4" y="114"/>
                      </a:lnTo>
                      <a:lnTo>
                        <a:pt x="0" y="109"/>
                      </a:lnTo>
                      <a:lnTo>
                        <a:pt x="0" y="107"/>
                      </a:lnTo>
                      <a:close/>
                    </a:path>
                  </a:pathLst>
                </a:custGeom>
                <a:solidFill>
                  <a:srgbClr val="000000"/>
                </a:solidFill>
                <a:ln w="9525">
                  <a:noFill/>
                  <a:round/>
                  <a:headEnd/>
                  <a:tailEnd/>
                </a:ln>
              </p:spPr>
              <p:txBody>
                <a:bodyPr/>
                <a:lstStyle/>
                <a:p>
                  <a:endParaRPr lang="he-IL"/>
                </a:p>
              </p:txBody>
            </p:sp>
            <p:sp>
              <p:nvSpPr>
                <p:cNvPr id="6254" name="Freeform 58"/>
                <p:cNvSpPr>
                  <a:spLocks/>
                </p:cNvSpPr>
                <p:nvPr/>
              </p:nvSpPr>
              <p:spPr bwMode="auto">
                <a:xfrm>
                  <a:off x="2249" y="3038"/>
                  <a:ext cx="30" cy="49"/>
                </a:xfrm>
                <a:custGeom>
                  <a:avLst/>
                  <a:gdLst>
                    <a:gd name="T0" fmla="*/ 8 w 61"/>
                    <a:gd name="T1" fmla="*/ 0 h 97"/>
                    <a:gd name="T2" fmla="*/ 19 w 61"/>
                    <a:gd name="T3" fmla="*/ 13 h 97"/>
                    <a:gd name="T4" fmla="*/ 25 w 61"/>
                    <a:gd name="T5" fmla="*/ 27 h 97"/>
                    <a:gd name="T6" fmla="*/ 29 w 61"/>
                    <a:gd name="T7" fmla="*/ 38 h 97"/>
                    <a:gd name="T8" fmla="*/ 30 w 61"/>
                    <a:gd name="T9" fmla="*/ 44 h 97"/>
                    <a:gd name="T10" fmla="*/ 28 w 61"/>
                    <a:gd name="T11" fmla="*/ 45 h 97"/>
                    <a:gd name="T12" fmla="*/ 24 w 61"/>
                    <a:gd name="T13" fmla="*/ 48 h 97"/>
                    <a:gd name="T14" fmla="*/ 22 w 61"/>
                    <a:gd name="T15" fmla="*/ 49 h 97"/>
                    <a:gd name="T16" fmla="*/ 22 w 61"/>
                    <a:gd name="T17" fmla="*/ 47 h 97"/>
                    <a:gd name="T18" fmla="*/ 22 w 61"/>
                    <a:gd name="T19" fmla="*/ 41 h 97"/>
                    <a:gd name="T20" fmla="*/ 21 w 61"/>
                    <a:gd name="T21" fmla="*/ 36 h 97"/>
                    <a:gd name="T22" fmla="*/ 18 w 61"/>
                    <a:gd name="T23" fmla="*/ 30 h 97"/>
                    <a:gd name="T24" fmla="*/ 14 w 61"/>
                    <a:gd name="T25" fmla="*/ 21 h 97"/>
                    <a:gd name="T26" fmla="*/ 8 w 61"/>
                    <a:gd name="T27" fmla="*/ 13 h 97"/>
                    <a:gd name="T28" fmla="*/ 3 w 61"/>
                    <a:gd name="T29" fmla="*/ 7 h 97"/>
                    <a:gd name="T30" fmla="*/ 0 w 61"/>
                    <a:gd name="T31" fmla="*/ 2 h 97"/>
                    <a:gd name="T32" fmla="*/ 1 w 61"/>
                    <a:gd name="T33" fmla="*/ 0 h 97"/>
                    <a:gd name="T34" fmla="*/ 3 w 61"/>
                    <a:gd name="T35" fmla="*/ 0 h 97"/>
                    <a:gd name="T36" fmla="*/ 5 w 61"/>
                    <a:gd name="T37" fmla="*/ 0 h 97"/>
                    <a:gd name="T38" fmla="*/ 7 w 61"/>
                    <a:gd name="T39" fmla="*/ 0 h 97"/>
                    <a:gd name="T40" fmla="*/ 8 w 61"/>
                    <a:gd name="T41" fmla="*/ 0 h 97"/>
                    <a:gd name="T42" fmla="*/ 8 w 61"/>
                    <a:gd name="T43" fmla="*/ 0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97"/>
                    <a:gd name="T68" fmla="*/ 61 w 61"/>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97">
                      <a:moveTo>
                        <a:pt x="17" y="0"/>
                      </a:moveTo>
                      <a:lnTo>
                        <a:pt x="38" y="25"/>
                      </a:lnTo>
                      <a:lnTo>
                        <a:pt x="51" y="53"/>
                      </a:lnTo>
                      <a:lnTo>
                        <a:pt x="59" y="76"/>
                      </a:lnTo>
                      <a:lnTo>
                        <a:pt x="61" y="88"/>
                      </a:lnTo>
                      <a:lnTo>
                        <a:pt x="57" y="89"/>
                      </a:lnTo>
                      <a:lnTo>
                        <a:pt x="49" y="95"/>
                      </a:lnTo>
                      <a:lnTo>
                        <a:pt x="44" y="97"/>
                      </a:lnTo>
                      <a:lnTo>
                        <a:pt x="44" y="93"/>
                      </a:lnTo>
                      <a:lnTo>
                        <a:pt x="44" y="82"/>
                      </a:lnTo>
                      <a:lnTo>
                        <a:pt x="42" y="72"/>
                      </a:lnTo>
                      <a:lnTo>
                        <a:pt x="36" y="59"/>
                      </a:lnTo>
                      <a:lnTo>
                        <a:pt x="29" y="42"/>
                      </a:lnTo>
                      <a:lnTo>
                        <a:pt x="17" y="25"/>
                      </a:lnTo>
                      <a:lnTo>
                        <a:pt x="6" y="13"/>
                      </a:lnTo>
                      <a:lnTo>
                        <a:pt x="0" y="4"/>
                      </a:lnTo>
                      <a:lnTo>
                        <a:pt x="2" y="0"/>
                      </a:lnTo>
                      <a:lnTo>
                        <a:pt x="6" y="0"/>
                      </a:lnTo>
                      <a:lnTo>
                        <a:pt x="11" y="0"/>
                      </a:lnTo>
                      <a:lnTo>
                        <a:pt x="15" y="0"/>
                      </a:lnTo>
                      <a:lnTo>
                        <a:pt x="17" y="0"/>
                      </a:lnTo>
                      <a:close/>
                    </a:path>
                  </a:pathLst>
                </a:custGeom>
                <a:solidFill>
                  <a:srgbClr val="000000"/>
                </a:solidFill>
                <a:ln w="9525">
                  <a:noFill/>
                  <a:round/>
                  <a:headEnd/>
                  <a:tailEnd/>
                </a:ln>
              </p:spPr>
              <p:txBody>
                <a:bodyPr/>
                <a:lstStyle/>
                <a:p>
                  <a:endParaRPr lang="he-IL"/>
                </a:p>
              </p:txBody>
            </p:sp>
            <p:sp>
              <p:nvSpPr>
                <p:cNvPr id="6255" name="Freeform 59"/>
                <p:cNvSpPr>
                  <a:spLocks/>
                </p:cNvSpPr>
                <p:nvPr/>
              </p:nvSpPr>
              <p:spPr bwMode="auto">
                <a:xfrm>
                  <a:off x="1847" y="3091"/>
                  <a:ext cx="220" cy="48"/>
                </a:xfrm>
                <a:custGeom>
                  <a:avLst/>
                  <a:gdLst>
                    <a:gd name="T0" fmla="*/ 5 w 441"/>
                    <a:gd name="T1" fmla="*/ 3 h 95"/>
                    <a:gd name="T2" fmla="*/ 18 w 441"/>
                    <a:gd name="T3" fmla="*/ 3 h 95"/>
                    <a:gd name="T4" fmla="*/ 27 w 441"/>
                    <a:gd name="T5" fmla="*/ 4 h 95"/>
                    <a:gd name="T6" fmla="*/ 37 w 441"/>
                    <a:gd name="T7" fmla="*/ 5 h 95"/>
                    <a:gd name="T8" fmla="*/ 48 w 441"/>
                    <a:gd name="T9" fmla="*/ 4 h 95"/>
                    <a:gd name="T10" fmla="*/ 62 w 441"/>
                    <a:gd name="T11" fmla="*/ 0 h 95"/>
                    <a:gd name="T12" fmla="*/ 76 w 441"/>
                    <a:gd name="T13" fmla="*/ 0 h 95"/>
                    <a:gd name="T14" fmla="*/ 88 w 441"/>
                    <a:gd name="T15" fmla="*/ 2 h 95"/>
                    <a:gd name="T16" fmla="*/ 97 w 441"/>
                    <a:gd name="T17" fmla="*/ 7 h 95"/>
                    <a:gd name="T18" fmla="*/ 104 w 441"/>
                    <a:gd name="T19" fmla="*/ 11 h 95"/>
                    <a:gd name="T20" fmla="*/ 116 w 441"/>
                    <a:gd name="T21" fmla="*/ 16 h 95"/>
                    <a:gd name="T22" fmla="*/ 128 w 441"/>
                    <a:gd name="T23" fmla="*/ 17 h 95"/>
                    <a:gd name="T24" fmla="*/ 139 w 441"/>
                    <a:gd name="T25" fmla="*/ 14 h 95"/>
                    <a:gd name="T26" fmla="*/ 148 w 441"/>
                    <a:gd name="T27" fmla="*/ 11 h 95"/>
                    <a:gd name="T28" fmla="*/ 161 w 441"/>
                    <a:gd name="T29" fmla="*/ 12 h 95"/>
                    <a:gd name="T30" fmla="*/ 175 w 441"/>
                    <a:gd name="T31" fmla="*/ 18 h 95"/>
                    <a:gd name="T32" fmla="*/ 182 w 441"/>
                    <a:gd name="T33" fmla="*/ 25 h 95"/>
                    <a:gd name="T34" fmla="*/ 187 w 441"/>
                    <a:gd name="T35" fmla="*/ 30 h 95"/>
                    <a:gd name="T36" fmla="*/ 197 w 441"/>
                    <a:gd name="T37" fmla="*/ 35 h 95"/>
                    <a:gd name="T38" fmla="*/ 207 w 441"/>
                    <a:gd name="T39" fmla="*/ 38 h 95"/>
                    <a:gd name="T40" fmla="*/ 212 w 441"/>
                    <a:gd name="T41" fmla="*/ 40 h 95"/>
                    <a:gd name="T42" fmla="*/ 220 w 441"/>
                    <a:gd name="T43" fmla="*/ 46 h 95"/>
                    <a:gd name="T44" fmla="*/ 218 w 441"/>
                    <a:gd name="T45" fmla="*/ 47 h 95"/>
                    <a:gd name="T46" fmla="*/ 216 w 441"/>
                    <a:gd name="T47" fmla="*/ 48 h 95"/>
                    <a:gd name="T48" fmla="*/ 210 w 441"/>
                    <a:gd name="T49" fmla="*/ 48 h 95"/>
                    <a:gd name="T50" fmla="*/ 204 w 441"/>
                    <a:gd name="T51" fmla="*/ 45 h 95"/>
                    <a:gd name="T52" fmla="*/ 196 w 441"/>
                    <a:gd name="T53" fmla="*/ 41 h 95"/>
                    <a:gd name="T54" fmla="*/ 185 w 441"/>
                    <a:gd name="T55" fmla="*/ 36 h 95"/>
                    <a:gd name="T56" fmla="*/ 174 w 441"/>
                    <a:gd name="T57" fmla="*/ 30 h 95"/>
                    <a:gd name="T58" fmla="*/ 164 w 441"/>
                    <a:gd name="T59" fmla="*/ 23 h 95"/>
                    <a:gd name="T60" fmla="*/ 156 w 441"/>
                    <a:gd name="T61" fmla="*/ 19 h 95"/>
                    <a:gd name="T62" fmla="*/ 150 w 441"/>
                    <a:gd name="T63" fmla="*/ 21 h 95"/>
                    <a:gd name="T64" fmla="*/ 144 w 441"/>
                    <a:gd name="T65" fmla="*/ 24 h 95"/>
                    <a:gd name="T66" fmla="*/ 139 w 441"/>
                    <a:gd name="T67" fmla="*/ 27 h 95"/>
                    <a:gd name="T68" fmla="*/ 127 w 441"/>
                    <a:gd name="T69" fmla="*/ 26 h 95"/>
                    <a:gd name="T70" fmla="*/ 113 w 441"/>
                    <a:gd name="T71" fmla="*/ 23 h 95"/>
                    <a:gd name="T72" fmla="*/ 99 w 441"/>
                    <a:gd name="T73" fmla="*/ 18 h 95"/>
                    <a:gd name="T74" fmla="*/ 90 w 441"/>
                    <a:gd name="T75" fmla="*/ 13 h 95"/>
                    <a:gd name="T76" fmla="*/ 83 w 441"/>
                    <a:gd name="T77" fmla="*/ 8 h 95"/>
                    <a:gd name="T78" fmla="*/ 76 w 441"/>
                    <a:gd name="T79" fmla="*/ 6 h 95"/>
                    <a:gd name="T80" fmla="*/ 69 w 441"/>
                    <a:gd name="T81" fmla="*/ 5 h 95"/>
                    <a:gd name="T82" fmla="*/ 64 w 441"/>
                    <a:gd name="T83" fmla="*/ 7 h 95"/>
                    <a:gd name="T84" fmla="*/ 58 w 441"/>
                    <a:gd name="T85" fmla="*/ 9 h 95"/>
                    <a:gd name="T86" fmla="*/ 49 w 441"/>
                    <a:gd name="T87" fmla="*/ 11 h 95"/>
                    <a:gd name="T88" fmla="*/ 39 w 441"/>
                    <a:gd name="T89" fmla="*/ 13 h 95"/>
                    <a:gd name="T90" fmla="*/ 32 w 441"/>
                    <a:gd name="T91" fmla="*/ 14 h 95"/>
                    <a:gd name="T92" fmla="*/ 24 w 441"/>
                    <a:gd name="T93" fmla="*/ 12 h 95"/>
                    <a:gd name="T94" fmla="*/ 13 w 441"/>
                    <a:gd name="T95" fmla="*/ 11 h 95"/>
                    <a:gd name="T96" fmla="*/ 4 w 441"/>
                    <a:gd name="T97" fmla="*/ 10 h 95"/>
                    <a:gd name="T98" fmla="*/ 0 w 441"/>
                    <a:gd name="T99" fmla="*/ 10 h 95"/>
                    <a:gd name="T100" fmla="*/ 5 w 441"/>
                    <a:gd name="T101" fmla="*/ 3 h 95"/>
                    <a:gd name="T102" fmla="*/ 5 w 441"/>
                    <a:gd name="T103" fmla="*/ 3 h 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41"/>
                    <a:gd name="T157" fmla="*/ 0 h 95"/>
                    <a:gd name="T158" fmla="*/ 441 w 441"/>
                    <a:gd name="T159" fmla="*/ 95 h 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41" h="95">
                      <a:moveTo>
                        <a:pt x="11" y="5"/>
                      </a:moveTo>
                      <a:lnTo>
                        <a:pt x="36" y="5"/>
                      </a:lnTo>
                      <a:lnTo>
                        <a:pt x="55" y="7"/>
                      </a:lnTo>
                      <a:lnTo>
                        <a:pt x="74" y="9"/>
                      </a:lnTo>
                      <a:lnTo>
                        <a:pt x="97" y="7"/>
                      </a:lnTo>
                      <a:lnTo>
                        <a:pt x="124" y="0"/>
                      </a:lnTo>
                      <a:lnTo>
                        <a:pt x="152" y="0"/>
                      </a:lnTo>
                      <a:lnTo>
                        <a:pt x="177" y="3"/>
                      </a:lnTo>
                      <a:lnTo>
                        <a:pt x="194" y="13"/>
                      </a:lnTo>
                      <a:lnTo>
                        <a:pt x="209" y="22"/>
                      </a:lnTo>
                      <a:lnTo>
                        <a:pt x="232" y="32"/>
                      </a:lnTo>
                      <a:lnTo>
                        <a:pt x="257" y="34"/>
                      </a:lnTo>
                      <a:lnTo>
                        <a:pt x="278" y="28"/>
                      </a:lnTo>
                      <a:lnTo>
                        <a:pt x="297" y="21"/>
                      </a:lnTo>
                      <a:lnTo>
                        <a:pt x="323" y="24"/>
                      </a:lnTo>
                      <a:lnTo>
                        <a:pt x="350" y="36"/>
                      </a:lnTo>
                      <a:lnTo>
                        <a:pt x="365" y="49"/>
                      </a:lnTo>
                      <a:lnTo>
                        <a:pt x="374" y="60"/>
                      </a:lnTo>
                      <a:lnTo>
                        <a:pt x="395" y="70"/>
                      </a:lnTo>
                      <a:lnTo>
                        <a:pt x="414" y="76"/>
                      </a:lnTo>
                      <a:lnTo>
                        <a:pt x="424" y="79"/>
                      </a:lnTo>
                      <a:lnTo>
                        <a:pt x="441" y="91"/>
                      </a:lnTo>
                      <a:lnTo>
                        <a:pt x="437" y="93"/>
                      </a:lnTo>
                      <a:lnTo>
                        <a:pt x="432" y="95"/>
                      </a:lnTo>
                      <a:lnTo>
                        <a:pt x="420" y="95"/>
                      </a:lnTo>
                      <a:lnTo>
                        <a:pt x="409" y="89"/>
                      </a:lnTo>
                      <a:lnTo>
                        <a:pt x="392" y="81"/>
                      </a:lnTo>
                      <a:lnTo>
                        <a:pt x="371" y="72"/>
                      </a:lnTo>
                      <a:lnTo>
                        <a:pt x="348" y="60"/>
                      </a:lnTo>
                      <a:lnTo>
                        <a:pt x="329" y="45"/>
                      </a:lnTo>
                      <a:lnTo>
                        <a:pt x="312" y="38"/>
                      </a:lnTo>
                      <a:lnTo>
                        <a:pt x="300" y="41"/>
                      </a:lnTo>
                      <a:lnTo>
                        <a:pt x="289" y="47"/>
                      </a:lnTo>
                      <a:lnTo>
                        <a:pt x="278" y="53"/>
                      </a:lnTo>
                      <a:lnTo>
                        <a:pt x="255" y="51"/>
                      </a:lnTo>
                      <a:lnTo>
                        <a:pt x="226" y="45"/>
                      </a:lnTo>
                      <a:lnTo>
                        <a:pt x="198" y="36"/>
                      </a:lnTo>
                      <a:lnTo>
                        <a:pt x="181" y="26"/>
                      </a:lnTo>
                      <a:lnTo>
                        <a:pt x="167" y="15"/>
                      </a:lnTo>
                      <a:lnTo>
                        <a:pt x="152" y="11"/>
                      </a:lnTo>
                      <a:lnTo>
                        <a:pt x="139" y="9"/>
                      </a:lnTo>
                      <a:lnTo>
                        <a:pt x="129" y="13"/>
                      </a:lnTo>
                      <a:lnTo>
                        <a:pt x="116" y="17"/>
                      </a:lnTo>
                      <a:lnTo>
                        <a:pt x="99" y="22"/>
                      </a:lnTo>
                      <a:lnTo>
                        <a:pt x="78" y="26"/>
                      </a:lnTo>
                      <a:lnTo>
                        <a:pt x="65" y="28"/>
                      </a:lnTo>
                      <a:lnTo>
                        <a:pt x="48" y="24"/>
                      </a:lnTo>
                      <a:lnTo>
                        <a:pt x="27" y="21"/>
                      </a:lnTo>
                      <a:lnTo>
                        <a:pt x="8" y="19"/>
                      </a:lnTo>
                      <a:lnTo>
                        <a:pt x="0" y="19"/>
                      </a:lnTo>
                      <a:lnTo>
                        <a:pt x="11" y="5"/>
                      </a:lnTo>
                      <a:close/>
                    </a:path>
                  </a:pathLst>
                </a:custGeom>
                <a:solidFill>
                  <a:srgbClr val="00A1BF"/>
                </a:solidFill>
                <a:ln w="9525">
                  <a:noFill/>
                  <a:round/>
                  <a:headEnd/>
                  <a:tailEnd/>
                </a:ln>
              </p:spPr>
              <p:txBody>
                <a:bodyPr/>
                <a:lstStyle/>
                <a:p>
                  <a:endParaRPr lang="he-IL"/>
                </a:p>
              </p:txBody>
            </p:sp>
            <p:sp>
              <p:nvSpPr>
                <p:cNvPr id="6256" name="Freeform 60"/>
                <p:cNvSpPr>
                  <a:spLocks/>
                </p:cNvSpPr>
                <p:nvPr/>
              </p:nvSpPr>
              <p:spPr bwMode="auto">
                <a:xfrm>
                  <a:off x="2087" y="3151"/>
                  <a:ext cx="77" cy="20"/>
                </a:xfrm>
                <a:custGeom>
                  <a:avLst/>
                  <a:gdLst>
                    <a:gd name="T0" fmla="*/ 11 w 154"/>
                    <a:gd name="T1" fmla="*/ 8 h 40"/>
                    <a:gd name="T2" fmla="*/ 20 w 154"/>
                    <a:gd name="T3" fmla="*/ 12 h 40"/>
                    <a:gd name="T4" fmla="*/ 27 w 154"/>
                    <a:gd name="T5" fmla="*/ 15 h 40"/>
                    <a:gd name="T6" fmla="*/ 34 w 154"/>
                    <a:gd name="T7" fmla="*/ 17 h 40"/>
                    <a:gd name="T8" fmla="*/ 40 w 154"/>
                    <a:gd name="T9" fmla="*/ 12 h 40"/>
                    <a:gd name="T10" fmla="*/ 47 w 154"/>
                    <a:gd name="T11" fmla="*/ 7 h 40"/>
                    <a:gd name="T12" fmla="*/ 56 w 154"/>
                    <a:gd name="T13" fmla="*/ 3 h 40"/>
                    <a:gd name="T14" fmla="*/ 65 w 154"/>
                    <a:gd name="T15" fmla="*/ 0 h 40"/>
                    <a:gd name="T16" fmla="*/ 70 w 154"/>
                    <a:gd name="T17" fmla="*/ 0 h 40"/>
                    <a:gd name="T18" fmla="*/ 73 w 154"/>
                    <a:gd name="T19" fmla="*/ 2 h 40"/>
                    <a:gd name="T20" fmla="*/ 76 w 154"/>
                    <a:gd name="T21" fmla="*/ 6 h 40"/>
                    <a:gd name="T22" fmla="*/ 77 w 154"/>
                    <a:gd name="T23" fmla="*/ 8 h 40"/>
                    <a:gd name="T24" fmla="*/ 73 w 154"/>
                    <a:gd name="T25" fmla="*/ 7 h 40"/>
                    <a:gd name="T26" fmla="*/ 65 w 154"/>
                    <a:gd name="T27" fmla="*/ 5 h 40"/>
                    <a:gd name="T28" fmla="*/ 57 w 154"/>
                    <a:gd name="T29" fmla="*/ 7 h 40"/>
                    <a:gd name="T30" fmla="*/ 50 w 154"/>
                    <a:gd name="T31" fmla="*/ 10 h 40"/>
                    <a:gd name="T32" fmla="*/ 46 w 154"/>
                    <a:gd name="T33" fmla="*/ 14 h 40"/>
                    <a:gd name="T34" fmla="*/ 42 w 154"/>
                    <a:gd name="T35" fmla="*/ 18 h 40"/>
                    <a:gd name="T36" fmla="*/ 38 w 154"/>
                    <a:gd name="T37" fmla="*/ 19 h 40"/>
                    <a:gd name="T38" fmla="*/ 31 w 154"/>
                    <a:gd name="T39" fmla="*/ 20 h 40"/>
                    <a:gd name="T40" fmla="*/ 24 w 154"/>
                    <a:gd name="T41" fmla="*/ 20 h 40"/>
                    <a:gd name="T42" fmla="*/ 16 w 154"/>
                    <a:gd name="T43" fmla="*/ 19 h 40"/>
                    <a:gd name="T44" fmla="*/ 9 w 154"/>
                    <a:gd name="T45" fmla="*/ 18 h 40"/>
                    <a:gd name="T46" fmla="*/ 2 w 154"/>
                    <a:gd name="T47" fmla="*/ 15 h 40"/>
                    <a:gd name="T48" fmla="*/ 0 w 154"/>
                    <a:gd name="T49" fmla="*/ 12 h 40"/>
                    <a:gd name="T50" fmla="*/ 2 w 154"/>
                    <a:gd name="T51" fmla="*/ 10 h 40"/>
                    <a:gd name="T52" fmla="*/ 5 w 154"/>
                    <a:gd name="T53" fmla="*/ 8 h 40"/>
                    <a:gd name="T54" fmla="*/ 10 w 154"/>
                    <a:gd name="T55" fmla="*/ 7 h 40"/>
                    <a:gd name="T56" fmla="*/ 11 w 154"/>
                    <a:gd name="T57" fmla="*/ 8 h 40"/>
                    <a:gd name="T58" fmla="*/ 11 w 154"/>
                    <a:gd name="T59" fmla="*/ 8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4"/>
                    <a:gd name="T91" fmla="*/ 0 h 40"/>
                    <a:gd name="T92" fmla="*/ 154 w 154"/>
                    <a:gd name="T93" fmla="*/ 40 h 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4" h="40">
                      <a:moveTo>
                        <a:pt x="23" y="16"/>
                      </a:moveTo>
                      <a:lnTo>
                        <a:pt x="40" y="25"/>
                      </a:lnTo>
                      <a:lnTo>
                        <a:pt x="55" y="31"/>
                      </a:lnTo>
                      <a:lnTo>
                        <a:pt x="68" y="33"/>
                      </a:lnTo>
                      <a:lnTo>
                        <a:pt x="80" y="25"/>
                      </a:lnTo>
                      <a:lnTo>
                        <a:pt x="95" y="14"/>
                      </a:lnTo>
                      <a:lnTo>
                        <a:pt x="112" y="6"/>
                      </a:lnTo>
                      <a:lnTo>
                        <a:pt x="129" y="0"/>
                      </a:lnTo>
                      <a:lnTo>
                        <a:pt x="139" y="0"/>
                      </a:lnTo>
                      <a:lnTo>
                        <a:pt x="146" y="4"/>
                      </a:lnTo>
                      <a:lnTo>
                        <a:pt x="152" y="12"/>
                      </a:lnTo>
                      <a:lnTo>
                        <a:pt x="154" y="16"/>
                      </a:lnTo>
                      <a:lnTo>
                        <a:pt x="146" y="14"/>
                      </a:lnTo>
                      <a:lnTo>
                        <a:pt x="129" y="10"/>
                      </a:lnTo>
                      <a:lnTo>
                        <a:pt x="114" y="14"/>
                      </a:lnTo>
                      <a:lnTo>
                        <a:pt x="101" y="19"/>
                      </a:lnTo>
                      <a:lnTo>
                        <a:pt x="93" y="29"/>
                      </a:lnTo>
                      <a:lnTo>
                        <a:pt x="85" y="35"/>
                      </a:lnTo>
                      <a:lnTo>
                        <a:pt x="76" y="38"/>
                      </a:lnTo>
                      <a:lnTo>
                        <a:pt x="63" y="40"/>
                      </a:lnTo>
                      <a:lnTo>
                        <a:pt x="49" y="40"/>
                      </a:lnTo>
                      <a:lnTo>
                        <a:pt x="32" y="37"/>
                      </a:lnTo>
                      <a:lnTo>
                        <a:pt x="17" y="35"/>
                      </a:lnTo>
                      <a:lnTo>
                        <a:pt x="4" y="31"/>
                      </a:lnTo>
                      <a:lnTo>
                        <a:pt x="0" y="25"/>
                      </a:lnTo>
                      <a:lnTo>
                        <a:pt x="4" y="19"/>
                      </a:lnTo>
                      <a:lnTo>
                        <a:pt x="11" y="16"/>
                      </a:lnTo>
                      <a:lnTo>
                        <a:pt x="19" y="14"/>
                      </a:lnTo>
                      <a:lnTo>
                        <a:pt x="23" y="16"/>
                      </a:lnTo>
                      <a:close/>
                    </a:path>
                  </a:pathLst>
                </a:custGeom>
                <a:solidFill>
                  <a:srgbClr val="00A1BF"/>
                </a:solidFill>
                <a:ln w="9525">
                  <a:noFill/>
                  <a:round/>
                  <a:headEnd/>
                  <a:tailEnd/>
                </a:ln>
              </p:spPr>
              <p:txBody>
                <a:bodyPr/>
                <a:lstStyle/>
                <a:p>
                  <a:endParaRPr lang="he-IL"/>
                </a:p>
              </p:txBody>
            </p:sp>
            <p:sp>
              <p:nvSpPr>
                <p:cNvPr id="6257" name="Freeform 61"/>
                <p:cNvSpPr>
                  <a:spLocks/>
                </p:cNvSpPr>
                <p:nvPr/>
              </p:nvSpPr>
              <p:spPr bwMode="auto">
                <a:xfrm>
                  <a:off x="2224" y="3085"/>
                  <a:ext cx="137" cy="44"/>
                </a:xfrm>
                <a:custGeom>
                  <a:avLst/>
                  <a:gdLst>
                    <a:gd name="T0" fmla="*/ 9 w 273"/>
                    <a:gd name="T1" fmla="*/ 34 h 90"/>
                    <a:gd name="T2" fmla="*/ 21 w 273"/>
                    <a:gd name="T3" fmla="*/ 32 h 90"/>
                    <a:gd name="T4" fmla="*/ 37 w 273"/>
                    <a:gd name="T5" fmla="*/ 29 h 90"/>
                    <a:gd name="T6" fmla="*/ 52 w 273"/>
                    <a:gd name="T7" fmla="*/ 24 h 90"/>
                    <a:gd name="T8" fmla="*/ 64 w 273"/>
                    <a:gd name="T9" fmla="*/ 17 h 90"/>
                    <a:gd name="T10" fmla="*/ 74 w 273"/>
                    <a:gd name="T11" fmla="*/ 9 h 90"/>
                    <a:gd name="T12" fmla="*/ 88 w 273"/>
                    <a:gd name="T13" fmla="*/ 5 h 90"/>
                    <a:gd name="T14" fmla="*/ 103 w 273"/>
                    <a:gd name="T15" fmla="*/ 2 h 90"/>
                    <a:gd name="T16" fmla="*/ 112 w 273"/>
                    <a:gd name="T17" fmla="*/ 2 h 90"/>
                    <a:gd name="T18" fmla="*/ 117 w 273"/>
                    <a:gd name="T19" fmla="*/ 1 h 90"/>
                    <a:gd name="T20" fmla="*/ 125 w 273"/>
                    <a:gd name="T21" fmla="*/ 0 h 90"/>
                    <a:gd name="T22" fmla="*/ 131 w 273"/>
                    <a:gd name="T23" fmla="*/ 0 h 90"/>
                    <a:gd name="T24" fmla="*/ 135 w 273"/>
                    <a:gd name="T25" fmla="*/ 3 h 90"/>
                    <a:gd name="T26" fmla="*/ 136 w 273"/>
                    <a:gd name="T27" fmla="*/ 7 h 90"/>
                    <a:gd name="T28" fmla="*/ 137 w 273"/>
                    <a:gd name="T29" fmla="*/ 8 h 90"/>
                    <a:gd name="T30" fmla="*/ 137 w 273"/>
                    <a:gd name="T31" fmla="*/ 9 h 90"/>
                    <a:gd name="T32" fmla="*/ 137 w 273"/>
                    <a:gd name="T33" fmla="*/ 10 h 90"/>
                    <a:gd name="T34" fmla="*/ 134 w 273"/>
                    <a:gd name="T35" fmla="*/ 10 h 90"/>
                    <a:gd name="T36" fmla="*/ 126 w 273"/>
                    <a:gd name="T37" fmla="*/ 9 h 90"/>
                    <a:gd name="T38" fmla="*/ 115 w 273"/>
                    <a:gd name="T39" fmla="*/ 7 h 90"/>
                    <a:gd name="T40" fmla="*/ 101 w 273"/>
                    <a:gd name="T41" fmla="*/ 7 h 90"/>
                    <a:gd name="T42" fmla="*/ 87 w 273"/>
                    <a:gd name="T43" fmla="*/ 8 h 90"/>
                    <a:gd name="T44" fmla="*/ 75 w 273"/>
                    <a:gd name="T45" fmla="*/ 13 h 90"/>
                    <a:gd name="T46" fmla="*/ 66 w 273"/>
                    <a:gd name="T47" fmla="*/ 19 h 90"/>
                    <a:gd name="T48" fmla="*/ 59 w 273"/>
                    <a:gd name="T49" fmla="*/ 26 h 90"/>
                    <a:gd name="T50" fmla="*/ 53 w 273"/>
                    <a:gd name="T51" fmla="*/ 31 h 90"/>
                    <a:gd name="T52" fmla="*/ 48 w 273"/>
                    <a:gd name="T53" fmla="*/ 33 h 90"/>
                    <a:gd name="T54" fmla="*/ 41 w 273"/>
                    <a:gd name="T55" fmla="*/ 33 h 90"/>
                    <a:gd name="T56" fmla="*/ 32 w 273"/>
                    <a:gd name="T57" fmla="*/ 34 h 90"/>
                    <a:gd name="T58" fmla="*/ 21 w 273"/>
                    <a:gd name="T59" fmla="*/ 36 h 90"/>
                    <a:gd name="T60" fmla="*/ 11 w 273"/>
                    <a:gd name="T61" fmla="*/ 41 h 90"/>
                    <a:gd name="T62" fmla="*/ 3 w 273"/>
                    <a:gd name="T63" fmla="*/ 44 h 90"/>
                    <a:gd name="T64" fmla="*/ 0 w 273"/>
                    <a:gd name="T65" fmla="*/ 41 h 90"/>
                    <a:gd name="T66" fmla="*/ 2 w 273"/>
                    <a:gd name="T67" fmla="*/ 36 h 90"/>
                    <a:gd name="T68" fmla="*/ 5 w 273"/>
                    <a:gd name="T69" fmla="*/ 35 h 90"/>
                    <a:gd name="T70" fmla="*/ 7 w 273"/>
                    <a:gd name="T71" fmla="*/ 34 h 90"/>
                    <a:gd name="T72" fmla="*/ 9 w 273"/>
                    <a:gd name="T73" fmla="*/ 34 h 90"/>
                    <a:gd name="T74" fmla="*/ 9 w 273"/>
                    <a:gd name="T75" fmla="*/ 34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3"/>
                    <a:gd name="T115" fmla="*/ 0 h 90"/>
                    <a:gd name="T116" fmla="*/ 273 w 273"/>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3" h="90">
                      <a:moveTo>
                        <a:pt x="17" y="69"/>
                      </a:moveTo>
                      <a:lnTo>
                        <a:pt x="41" y="65"/>
                      </a:lnTo>
                      <a:lnTo>
                        <a:pt x="74" y="59"/>
                      </a:lnTo>
                      <a:lnTo>
                        <a:pt x="104" y="50"/>
                      </a:lnTo>
                      <a:lnTo>
                        <a:pt x="127" y="35"/>
                      </a:lnTo>
                      <a:lnTo>
                        <a:pt x="148" y="19"/>
                      </a:lnTo>
                      <a:lnTo>
                        <a:pt x="176" y="10"/>
                      </a:lnTo>
                      <a:lnTo>
                        <a:pt x="205" y="4"/>
                      </a:lnTo>
                      <a:lnTo>
                        <a:pt x="224" y="4"/>
                      </a:lnTo>
                      <a:lnTo>
                        <a:pt x="233" y="2"/>
                      </a:lnTo>
                      <a:lnTo>
                        <a:pt x="249" y="0"/>
                      </a:lnTo>
                      <a:lnTo>
                        <a:pt x="262" y="0"/>
                      </a:lnTo>
                      <a:lnTo>
                        <a:pt x="270" y="6"/>
                      </a:lnTo>
                      <a:lnTo>
                        <a:pt x="271" y="14"/>
                      </a:lnTo>
                      <a:lnTo>
                        <a:pt x="273" y="17"/>
                      </a:lnTo>
                      <a:lnTo>
                        <a:pt x="273" y="19"/>
                      </a:lnTo>
                      <a:lnTo>
                        <a:pt x="273" y="21"/>
                      </a:lnTo>
                      <a:lnTo>
                        <a:pt x="268" y="21"/>
                      </a:lnTo>
                      <a:lnTo>
                        <a:pt x="252" y="19"/>
                      </a:lnTo>
                      <a:lnTo>
                        <a:pt x="230" y="15"/>
                      </a:lnTo>
                      <a:lnTo>
                        <a:pt x="201" y="15"/>
                      </a:lnTo>
                      <a:lnTo>
                        <a:pt x="174" y="17"/>
                      </a:lnTo>
                      <a:lnTo>
                        <a:pt x="150" y="27"/>
                      </a:lnTo>
                      <a:lnTo>
                        <a:pt x="131" y="38"/>
                      </a:lnTo>
                      <a:lnTo>
                        <a:pt x="117" y="54"/>
                      </a:lnTo>
                      <a:lnTo>
                        <a:pt x="106" y="63"/>
                      </a:lnTo>
                      <a:lnTo>
                        <a:pt x="95" y="67"/>
                      </a:lnTo>
                      <a:lnTo>
                        <a:pt x="81" y="67"/>
                      </a:lnTo>
                      <a:lnTo>
                        <a:pt x="64" y="69"/>
                      </a:lnTo>
                      <a:lnTo>
                        <a:pt x="41" y="74"/>
                      </a:lnTo>
                      <a:lnTo>
                        <a:pt x="21" y="84"/>
                      </a:lnTo>
                      <a:lnTo>
                        <a:pt x="5" y="90"/>
                      </a:lnTo>
                      <a:lnTo>
                        <a:pt x="0" y="84"/>
                      </a:lnTo>
                      <a:lnTo>
                        <a:pt x="3" y="74"/>
                      </a:lnTo>
                      <a:lnTo>
                        <a:pt x="9" y="71"/>
                      </a:lnTo>
                      <a:lnTo>
                        <a:pt x="13" y="69"/>
                      </a:lnTo>
                      <a:lnTo>
                        <a:pt x="17" y="69"/>
                      </a:lnTo>
                      <a:close/>
                    </a:path>
                  </a:pathLst>
                </a:custGeom>
                <a:solidFill>
                  <a:srgbClr val="00A1BF"/>
                </a:solidFill>
                <a:ln w="9525">
                  <a:noFill/>
                  <a:round/>
                  <a:headEnd/>
                  <a:tailEnd/>
                </a:ln>
              </p:spPr>
              <p:txBody>
                <a:bodyPr/>
                <a:lstStyle/>
                <a:p>
                  <a:endParaRPr lang="he-IL"/>
                </a:p>
              </p:txBody>
            </p:sp>
            <p:sp>
              <p:nvSpPr>
                <p:cNvPr id="6258" name="Freeform 62"/>
                <p:cNvSpPr>
                  <a:spLocks/>
                </p:cNvSpPr>
                <p:nvPr/>
              </p:nvSpPr>
              <p:spPr bwMode="auto">
                <a:xfrm>
                  <a:off x="2401" y="3089"/>
                  <a:ext cx="51" cy="18"/>
                </a:xfrm>
                <a:custGeom>
                  <a:avLst/>
                  <a:gdLst>
                    <a:gd name="T0" fmla="*/ 13 w 103"/>
                    <a:gd name="T1" fmla="*/ 4 h 34"/>
                    <a:gd name="T2" fmla="*/ 22 w 103"/>
                    <a:gd name="T3" fmla="*/ 9 h 34"/>
                    <a:gd name="T4" fmla="*/ 29 w 103"/>
                    <a:gd name="T5" fmla="*/ 10 h 34"/>
                    <a:gd name="T6" fmla="*/ 37 w 103"/>
                    <a:gd name="T7" fmla="*/ 7 h 34"/>
                    <a:gd name="T8" fmla="*/ 44 w 103"/>
                    <a:gd name="T9" fmla="*/ 4 h 34"/>
                    <a:gd name="T10" fmla="*/ 49 w 103"/>
                    <a:gd name="T11" fmla="*/ 4 h 34"/>
                    <a:gd name="T12" fmla="*/ 51 w 103"/>
                    <a:gd name="T13" fmla="*/ 11 h 34"/>
                    <a:gd name="T14" fmla="*/ 51 w 103"/>
                    <a:gd name="T15" fmla="*/ 17 h 34"/>
                    <a:gd name="T16" fmla="*/ 49 w 103"/>
                    <a:gd name="T17" fmla="*/ 18 h 34"/>
                    <a:gd name="T18" fmla="*/ 44 w 103"/>
                    <a:gd name="T19" fmla="*/ 16 h 34"/>
                    <a:gd name="T20" fmla="*/ 39 w 103"/>
                    <a:gd name="T21" fmla="*/ 15 h 34"/>
                    <a:gd name="T22" fmla="*/ 30 w 103"/>
                    <a:gd name="T23" fmla="*/ 16 h 34"/>
                    <a:gd name="T24" fmla="*/ 22 w 103"/>
                    <a:gd name="T25" fmla="*/ 18 h 34"/>
                    <a:gd name="T26" fmla="*/ 12 w 103"/>
                    <a:gd name="T27" fmla="*/ 18 h 34"/>
                    <a:gd name="T28" fmla="*/ 5 w 103"/>
                    <a:gd name="T29" fmla="*/ 13 h 34"/>
                    <a:gd name="T30" fmla="*/ 0 w 103"/>
                    <a:gd name="T31" fmla="*/ 7 h 34"/>
                    <a:gd name="T32" fmla="*/ 1 w 103"/>
                    <a:gd name="T33" fmla="*/ 2 h 34"/>
                    <a:gd name="T34" fmla="*/ 4 w 103"/>
                    <a:gd name="T35" fmla="*/ 0 h 34"/>
                    <a:gd name="T36" fmla="*/ 8 w 103"/>
                    <a:gd name="T37" fmla="*/ 1 h 34"/>
                    <a:gd name="T38" fmla="*/ 11 w 103"/>
                    <a:gd name="T39" fmla="*/ 2 h 34"/>
                    <a:gd name="T40" fmla="*/ 13 w 103"/>
                    <a:gd name="T41" fmla="*/ 4 h 34"/>
                    <a:gd name="T42" fmla="*/ 13 w 103"/>
                    <a:gd name="T43" fmla="*/ 4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3"/>
                    <a:gd name="T67" fmla="*/ 0 h 34"/>
                    <a:gd name="T68" fmla="*/ 103 w 103"/>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3" h="34">
                      <a:moveTo>
                        <a:pt x="27" y="7"/>
                      </a:moveTo>
                      <a:lnTo>
                        <a:pt x="44" y="17"/>
                      </a:lnTo>
                      <a:lnTo>
                        <a:pt x="59" y="19"/>
                      </a:lnTo>
                      <a:lnTo>
                        <a:pt x="74" y="13"/>
                      </a:lnTo>
                      <a:lnTo>
                        <a:pt x="89" y="7"/>
                      </a:lnTo>
                      <a:lnTo>
                        <a:pt x="99" y="7"/>
                      </a:lnTo>
                      <a:lnTo>
                        <a:pt x="103" y="21"/>
                      </a:lnTo>
                      <a:lnTo>
                        <a:pt x="103" y="32"/>
                      </a:lnTo>
                      <a:lnTo>
                        <a:pt x="99" y="34"/>
                      </a:lnTo>
                      <a:lnTo>
                        <a:pt x="89" y="30"/>
                      </a:lnTo>
                      <a:lnTo>
                        <a:pt x="78" y="28"/>
                      </a:lnTo>
                      <a:lnTo>
                        <a:pt x="61" y="30"/>
                      </a:lnTo>
                      <a:lnTo>
                        <a:pt x="44" y="34"/>
                      </a:lnTo>
                      <a:lnTo>
                        <a:pt x="25" y="34"/>
                      </a:lnTo>
                      <a:lnTo>
                        <a:pt x="10" y="25"/>
                      </a:lnTo>
                      <a:lnTo>
                        <a:pt x="0" y="13"/>
                      </a:lnTo>
                      <a:lnTo>
                        <a:pt x="2" y="4"/>
                      </a:lnTo>
                      <a:lnTo>
                        <a:pt x="8" y="0"/>
                      </a:lnTo>
                      <a:lnTo>
                        <a:pt x="17" y="2"/>
                      </a:lnTo>
                      <a:lnTo>
                        <a:pt x="23" y="4"/>
                      </a:lnTo>
                      <a:lnTo>
                        <a:pt x="27" y="7"/>
                      </a:lnTo>
                      <a:close/>
                    </a:path>
                  </a:pathLst>
                </a:custGeom>
                <a:solidFill>
                  <a:srgbClr val="00A1BF"/>
                </a:solidFill>
                <a:ln w="9525">
                  <a:noFill/>
                  <a:round/>
                  <a:headEnd/>
                  <a:tailEnd/>
                </a:ln>
              </p:spPr>
              <p:txBody>
                <a:bodyPr/>
                <a:lstStyle/>
                <a:p>
                  <a:endParaRPr lang="he-IL"/>
                </a:p>
              </p:txBody>
            </p:sp>
            <p:sp>
              <p:nvSpPr>
                <p:cNvPr id="6259" name="Freeform 63"/>
                <p:cNvSpPr>
                  <a:spLocks/>
                </p:cNvSpPr>
                <p:nvPr/>
              </p:nvSpPr>
              <p:spPr bwMode="auto">
                <a:xfrm>
                  <a:off x="2378" y="3177"/>
                  <a:ext cx="155" cy="238"/>
                </a:xfrm>
                <a:custGeom>
                  <a:avLst/>
                  <a:gdLst>
                    <a:gd name="T0" fmla="*/ 79 w 309"/>
                    <a:gd name="T1" fmla="*/ 82 h 475"/>
                    <a:gd name="T2" fmla="*/ 53 w 309"/>
                    <a:gd name="T3" fmla="*/ 101 h 475"/>
                    <a:gd name="T4" fmla="*/ 26 w 309"/>
                    <a:gd name="T5" fmla="*/ 126 h 475"/>
                    <a:gd name="T6" fmla="*/ 28 w 309"/>
                    <a:gd name="T7" fmla="*/ 135 h 475"/>
                    <a:gd name="T8" fmla="*/ 44 w 309"/>
                    <a:gd name="T9" fmla="*/ 139 h 475"/>
                    <a:gd name="T10" fmla="*/ 50 w 309"/>
                    <a:gd name="T11" fmla="*/ 141 h 475"/>
                    <a:gd name="T12" fmla="*/ 37 w 309"/>
                    <a:gd name="T13" fmla="*/ 158 h 475"/>
                    <a:gd name="T14" fmla="*/ 25 w 309"/>
                    <a:gd name="T15" fmla="*/ 174 h 475"/>
                    <a:gd name="T16" fmla="*/ 4 w 309"/>
                    <a:gd name="T17" fmla="*/ 186 h 475"/>
                    <a:gd name="T18" fmla="*/ 4 w 309"/>
                    <a:gd name="T19" fmla="*/ 198 h 475"/>
                    <a:gd name="T20" fmla="*/ 24 w 309"/>
                    <a:gd name="T21" fmla="*/ 205 h 475"/>
                    <a:gd name="T22" fmla="*/ 43 w 309"/>
                    <a:gd name="T23" fmla="*/ 202 h 475"/>
                    <a:gd name="T24" fmla="*/ 39 w 309"/>
                    <a:gd name="T25" fmla="*/ 205 h 475"/>
                    <a:gd name="T26" fmla="*/ 26 w 309"/>
                    <a:gd name="T27" fmla="*/ 222 h 475"/>
                    <a:gd name="T28" fmla="*/ 11 w 309"/>
                    <a:gd name="T29" fmla="*/ 232 h 475"/>
                    <a:gd name="T30" fmla="*/ 31 w 309"/>
                    <a:gd name="T31" fmla="*/ 238 h 475"/>
                    <a:gd name="T32" fmla="*/ 54 w 309"/>
                    <a:gd name="T33" fmla="*/ 229 h 475"/>
                    <a:gd name="T34" fmla="*/ 63 w 309"/>
                    <a:gd name="T35" fmla="*/ 227 h 475"/>
                    <a:gd name="T36" fmla="*/ 65 w 309"/>
                    <a:gd name="T37" fmla="*/ 236 h 475"/>
                    <a:gd name="T38" fmla="*/ 87 w 309"/>
                    <a:gd name="T39" fmla="*/ 220 h 475"/>
                    <a:gd name="T40" fmla="*/ 114 w 309"/>
                    <a:gd name="T41" fmla="*/ 204 h 475"/>
                    <a:gd name="T42" fmla="*/ 131 w 309"/>
                    <a:gd name="T43" fmla="*/ 177 h 475"/>
                    <a:gd name="T44" fmla="*/ 143 w 309"/>
                    <a:gd name="T45" fmla="*/ 147 h 475"/>
                    <a:gd name="T46" fmla="*/ 149 w 309"/>
                    <a:gd name="T47" fmla="*/ 117 h 475"/>
                    <a:gd name="T48" fmla="*/ 155 w 309"/>
                    <a:gd name="T49" fmla="*/ 89 h 475"/>
                    <a:gd name="T50" fmla="*/ 138 w 309"/>
                    <a:gd name="T51" fmla="*/ 32 h 475"/>
                    <a:gd name="T52" fmla="*/ 113 w 309"/>
                    <a:gd name="T53" fmla="*/ 0 h 475"/>
                    <a:gd name="T54" fmla="*/ 120 w 309"/>
                    <a:gd name="T55" fmla="*/ 16 h 475"/>
                    <a:gd name="T56" fmla="*/ 138 w 309"/>
                    <a:gd name="T57" fmla="*/ 46 h 475"/>
                    <a:gd name="T58" fmla="*/ 147 w 309"/>
                    <a:gd name="T59" fmla="*/ 101 h 475"/>
                    <a:gd name="T60" fmla="*/ 136 w 309"/>
                    <a:gd name="T61" fmla="*/ 141 h 475"/>
                    <a:gd name="T62" fmla="*/ 121 w 309"/>
                    <a:gd name="T63" fmla="*/ 182 h 475"/>
                    <a:gd name="T64" fmla="*/ 101 w 309"/>
                    <a:gd name="T65" fmla="*/ 206 h 475"/>
                    <a:gd name="T66" fmla="*/ 80 w 309"/>
                    <a:gd name="T67" fmla="*/ 218 h 475"/>
                    <a:gd name="T68" fmla="*/ 67 w 309"/>
                    <a:gd name="T69" fmla="*/ 228 h 475"/>
                    <a:gd name="T70" fmla="*/ 68 w 309"/>
                    <a:gd name="T71" fmla="*/ 222 h 475"/>
                    <a:gd name="T72" fmla="*/ 79 w 309"/>
                    <a:gd name="T73" fmla="*/ 205 h 475"/>
                    <a:gd name="T74" fmla="*/ 74 w 309"/>
                    <a:gd name="T75" fmla="*/ 203 h 475"/>
                    <a:gd name="T76" fmla="*/ 66 w 309"/>
                    <a:gd name="T77" fmla="*/ 217 h 475"/>
                    <a:gd name="T78" fmla="*/ 44 w 309"/>
                    <a:gd name="T79" fmla="*/ 228 h 475"/>
                    <a:gd name="T80" fmla="*/ 29 w 309"/>
                    <a:gd name="T81" fmla="*/ 227 h 475"/>
                    <a:gd name="T82" fmla="*/ 44 w 309"/>
                    <a:gd name="T83" fmla="*/ 212 h 475"/>
                    <a:gd name="T84" fmla="*/ 57 w 309"/>
                    <a:gd name="T85" fmla="*/ 196 h 475"/>
                    <a:gd name="T86" fmla="*/ 70 w 309"/>
                    <a:gd name="T87" fmla="*/ 184 h 475"/>
                    <a:gd name="T88" fmla="*/ 74 w 309"/>
                    <a:gd name="T89" fmla="*/ 172 h 475"/>
                    <a:gd name="T90" fmla="*/ 76 w 309"/>
                    <a:gd name="T91" fmla="*/ 165 h 475"/>
                    <a:gd name="T92" fmla="*/ 63 w 309"/>
                    <a:gd name="T93" fmla="*/ 183 h 475"/>
                    <a:gd name="T94" fmla="*/ 47 w 309"/>
                    <a:gd name="T95" fmla="*/ 196 h 475"/>
                    <a:gd name="T96" fmla="*/ 30 w 309"/>
                    <a:gd name="T97" fmla="*/ 197 h 475"/>
                    <a:gd name="T98" fmla="*/ 13 w 309"/>
                    <a:gd name="T99" fmla="*/ 192 h 475"/>
                    <a:gd name="T100" fmla="*/ 29 w 309"/>
                    <a:gd name="T101" fmla="*/ 179 h 475"/>
                    <a:gd name="T102" fmla="*/ 41 w 309"/>
                    <a:gd name="T103" fmla="*/ 161 h 475"/>
                    <a:gd name="T104" fmla="*/ 54 w 309"/>
                    <a:gd name="T105" fmla="*/ 145 h 475"/>
                    <a:gd name="T106" fmla="*/ 63 w 309"/>
                    <a:gd name="T107" fmla="*/ 131 h 475"/>
                    <a:gd name="T108" fmla="*/ 47 w 309"/>
                    <a:gd name="T109" fmla="*/ 133 h 475"/>
                    <a:gd name="T110" fmla="*/ 36 w 309"/>
                    <a:gd name="T111" fmla="*/ 124 h 475"/>
                    <a:gd name="T112" fmla="*/ 60 w 309"/>
                    <a:gd name="T113" fmla="*/ 109 h 475"/>
                    <a:gd name="T114" fmla="*/ 78 w 309"/>
                    <a:gd name="T115" fmla="*/ 94 h 475"/>
                    <a:gd name="T116" fmla="*/ 89 w 309"/>
                    <a:gd name="T117" fmla="*/ 75 h 475"/>
                    <a:gd name="T118" fmla="*/ 93 w 309"/>
                    <a:gd name="T119" fmla="*/ 64 h 475"/>
                    <a:gd name="T120" fmla="*/ 89 w 309"/>
                    <a:gd name="T121" fmla="*/ 66 h 4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9"/>
                    <a:gd name="T184" fmla="*/ 0 h 475"/>
                    <a:gd name="T185" fmla="*/ 309 w 309"/>
                    <a:gd name="T186" fmla="*/ 475 h 4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9" h="475">
                      <a:moveTo>
                        <a:pt x="178" y="131"/>
                      </a:moveTo>
                      <a:lnTo>
                        <a:pt x="165" y="146"/>
                      </a:lnTo>
                      <a:lnTo>
                        <a:pt x="157" y="163"/>
                      </a:lnTo>
                      <a:lnTo>
                        <a:pt x="146" y="178"/>
                      </a:lnTo>
                      <a:lnTo>
                        <a:pt x="131" y="190"/>
                      </a:lnTo>
                      <a:lnTo>
                        <a:pt x="106" y="201"/>
                      </a:lnTo>
                      <a:lnTo>
                        <a:pt x="81" y="220"/>
                      </a:lnTo>
                      <a:lnTo>
                        <a:pt x="60" y="237"/>
                      </a:lnTo>
                      <a:lnTo>
                        <a:pt x="51" y="251"/>
                      </a:lnTo>
                      <a:lnTo>
                        <a:pt x="47" y="260"/>
                      </a:lnTo>
                      <a:lnTo>
                        <a:pt x="49" y="266"/>
                      </a:lnTo>
                      <a:lnTo>
                        <a:pt x="55" y="270"/>
                      </a:lnTo>
                      <a:lnTo>
                        <a:pt x="62" y="274"/>
                      </a:lnTo>
                      <a:lnTo>
                        <a:pt x="74" y="275"/>
                      </a:lnTo>
                      <a:lnTo>
                        <a:pt x="87" y="277"/>
                      </a:lnTo>
                      <a:lnTo>
                        <a:pt x="98" y="277"/>
                      </a:lnTo>
                      <a:lnTo>
                        <a:pt x="104" y="279"/>
                      </a:lnTo>
                      <a:lnTo>
                        <a:pt x="100" y="281"/>
                      </a:lnTo>
                      <a:lnTo>
                        <a:pt x="93" y="289"/>
                      </a:lnTo>
                      <a:lnTo>
                        <a:pt x="81" y="300"/>
                      </a:lnTo>
                      <a:lnTo>
                        <a:pt x="74" y="315"/>
                      </a:lnTo>
                      <a:lnTo>
                        <a:pt x="66" y="329"/>
                      </a:lnTo>
                      <a:lnTo>
                        <a:pt x="60" y="338"/>
                      </a:lnTo>
                      <a:lnTo>
                        <a:pt x="49" y="348"/>
                      </a:lnTo>
                      <a:lnTo>
                        <a:pt x="38" y="357"/>
                      </a:lnTo>
                      <a:lnTo>
                        <a:pt x="20" y="365"/>
                      </a:lnTo>
                      <a:lnTo>
                        <a:pt x="7" y="372"/>
                      </a:lnTo>
                      <a:lnTo>
                        <a:pt x="0" y="382"/>
                      </a:lnTo>
                      <a:lnTo>
                        <a:pt x="0" y="390"/>
                      </a:lnTo>
                      <a:lnTo>
                        <a:pt x="7" y="395"/>
                      </a:lnTo>
                      <a:lnTo>
                        <a:pt x="20" y="401"/>
                      </a:lnTo>
                      <a:lnTo>
                        <a:pt x="34" y="405"/>
                      </a:lnTo>
                      <a:lnTo>
                        <a:pt x="47" y="409"/>
                      </a:lnTo>
                      <a:lnTo>
                        <a:pt x="58" y="409"/>
                      </a:lnTo>
                      <a:lnTo>
                        <a:pt x="74" y="405"/>
                      </a:lnTo>
                      <a:lnTo>
                        <a:pt x="85" y="403"/>
                      </a:lnTo>
                      <a:lnTo>
                        <a:pt x="91" y="403"/>
                      </a:lnTo>
                      <a:lnTo>
                        <a:pt x="87" y="405"/>
                      </a:lnTo>
                      <a:lnTo>
                        <a:pt x="77" y="410"/>
                      </a:lnTo>
                      <a:lnTo>
                        <a:pt x="66" y="420"/>
                      </a:lnTo>
                      <a:lnTo>
                        <a:pt x="60" y="433"/>
                      </a:lnTo>
                      <a:lnTo>
                        <a:pt x="51" y="443"/>
                      </a:lnTo>
                      <a:lnTo>
                        <a:pt x="38" y="450"/>
                      </a:lnTo>
                      <a:lnTo>
                        <a:pt x="24" y="458"/>
                      </a:lnTo>
                      <a:lnTo>
                        <a:pt x="22" y="464"/>
                      </a:lnTo>
                      <a:lnTo>
                        <a:pt x="32" y="469"/>
                      </a:lnTo>
                      <a:lnTo>
                        <a:pt x="47" y="473"/>
                      </a:lnTo>
                      <a:lnTo>
                        <a:pt x="62" y="475"/>
                      </a:lnTo>
                      <a:lnTo>
                        <a:pt x="76" y="471"/>
                      </a:lnTo>
                      <a:lnTo>
                        <a:pt x="91" y="464"/>
                      </a:lnTo>
                      <a:lnTo>
                        <a:pt x="108" y="458"/>
                      </a:lnTo>
                      <a:lnTo>
                        <a:pt x="121" y="452"/>
                      </a:lnTo>
                      <a:lnTo>
                        <a:pt x="127" y="450"/>
                      </a:lnTo>
                      <a:lnTo>
                        <a:pt x="125" y="454"/>
                      </a:lnTo>
                      <a:lnTo>
                        <a:pt x="123" y="462"/>
                      </a:lnTo>
                      <a:lnTo>
                        <a:pt x="123" y="469"/>
                      </a:lnTo>
                      <a:lnTo>
                        <a:pt x="129" y="471"/>
                      </a:lnTo>
                      <a:lnTo>
                        <a:pt x="140" y="464"/>
                      </a:lnTo>
                      <a:lnTo>
                        <a:pt x="155" y="454"/>
                      </a:lnTo>
                      <a:lnTo>
                        <a:pt x="173" y="439"/>
                      </a:lnTo>
                      <a:lnTo>
                        <a:pt x="192" y="429"/>
                      </a:lnTo>
                      <a:lnTo>
                        <a:pt x="209" y="420"/>
                      </a:lnTo>
                      <a:lnTo>
                        <a:pt x="228" y="407"/>
                      </a:lnTo>
                      <a:lnTo>
                        <a:pt x="245" y="393"/>
                      </a:lnTo>
                      <a:lnTo>
                        <a:pt x="256" y="376"/>
                      </a:lnTo>
                      <a:lnTo>
                        <a:pt x="262" y="353"/>
                      </a:lnTo>
                      <a:lnTo>
                        <a:pt x="268" y="331"/>
                      </a:lnTo>
                      <a:lnTo>
                        <a:pt x="275" y="310"/>
                      </a:lnTo>
                      <a:lnTo>
                        <a:pt x="285" y="294"/>
                      </a:lnTo>
                      <a:lnTo>
                        <a:pt x="292" y="277"/>
                      </a:lnTo>
                      <a:lnTo>
                        <a:pt x="296" y="256"/>
                      </a:lnTo>
                      <a:lnTo>
                        <a:pt x="298" y="234"/>
                      </a:lnTo>
                      <a:lnTo>
                        <a:pt x="304" y="211"/>
                      </a:lnTo>
                      <a:lnTo>
                        <a:pt x="307" y="192"/>
                      </a:lnTo>
                      <a:lnTo>
                        <a:pt x="309" y="177"/>
                      </a:lnTo>
                      <a:lnTo>
                        <a:pt x="304" y="154"/>
                      </a:lnTo>
                      <a:lnTo>
                        <a:pt x="296" y="112"/>
                      </a:lnTo>
                      <a:lnTo>
                        <a:pt x="275" y="64"/>
                      </a:lnTo>
                      <a:lnTo>
                        <a:pt x="252" y="30"/>
                      </a:lnTo>
                      <a:lnTo>
                        <a:pt x="233" y="7"/>
                      </a:lnTo>
                      <a:lnTo>
                        <a:pt x="226" y="0"/>
                      </a:lnTo>
                      <a:lnTo>
                        <a:pt x="220" y="17"/>
                      </a:lnTo>
                      <a:lnTo>
                        <a:pt x="226" y="21"/>
                      </a:lnTo>
                      <a:lnTo>
                        <a:pt x="239" y="32"/>
                      </a:lnTo>
                      <a:lnTo>
                        <a:pt x="252" y="45"/>
                      </a:lnTo>
                      <a:lnTo>
                        <a:pt x="266" y="64"/>
                      </a:lnTo>
                      <a:lnTo>
                        <a:pt x="275" y="91"/>
                      </a:lnTo>
                      <a:lnTo>
                        <a:pt x="283" y="131"/>
                      </a:lnTo>
                      <a:lnTo>
                        <a:pt x="290" y="171"/>
                      </a:lnTo>
                      <a:lnTo>
                        <a:pt x="294" y="201"/>
                      </a:lnTo>
                      <a:lnTo>
                        <a:pt x="290" y="224"/>
                      </a:lnTo>
                      <a:lnTo>
                        <a:pt x="283" y="255"/>
                      </a:lnTo>
                      <a:lnTo>
                        <a:pt x="271" y="281"/>
                      </a:lnTo>
                      <a:lnTo>
                        <a:pt x="262" y="310"/>
                      </a:lnTo>
                      <a:lnTo>
                        <a:pt x="252" y="338"/>
                      </a:lnTo>
                      <a:lnTo>
                        <a:pt x="241" y="363"/>
                      </a:lnTo>
                      <a:lnTo>
                        <a:pt x="230" y="386"/>
                      </a:lnTo>
                      <a:lnTo>
                        <a:pt x="216" y="403"/>
                      </a:lnTo>
                      <a:lnTo>
                        <a:pt x="201" y="412"/>
                      </a:lnTo>
                      <a:lnTo>
                        <a:pt x="184" y="420"/>
                      </a:lnTo>
                      <a:lnTo>
                        <a:pt x="169" y="428"/>
                      </a:lnTo>
                      <a:lnTo>
                        <a:pt x="159" y="435"/>
                      </a:lnTo>
                      <a:lnTo>
                        <a:pt x="152" y="443"/>
                      </a:lnTo>
                      <a:lnTo>
                        <a:pt x="142" y="450"/>
                      </a:lnTo>
                      <a:lnTo>
                        <a:pt x="134" y="456"/>
                      </a:lnTo>
                      <a:lnTo>
                        <a:pt x="131" y="458"/>
                      </a:lnTo>
                      <a:lnTo>
                        <a:pt x="133" y="452"/>
                      </a:lnTo>
                      <a:lnTo>
                        <a:pt x="136" y="443"/>
                      </a:lnTo>
                      <a:lnTo>
                        <a:pt x="144" y="428"/>
                      </a:lnTo>
                      <a:lnTo>
                        <a:pt x="153" y="418"/>
                      </a:lnTo>
                      <a:lnTo>
                        <a:pt x="157" y="410"/>
                      </a:lnTo>
                      <a:lnTo>
                        <a:pt x="155" y="403"/>
                      </a:lnTo>
                      <a:lnTo>
                        <a:pt x="152" y="399"/>
                      </a:lnTo>
                      <a:lnTo>
                        <a:pt x="148" y="405"/>
                      </a:lnTo>
                      <a:lnTo>
                        <a:pt x="142" y="414"/>
                      </a:lnTo>
                      <a:lnTo>
                        <a:pt x="136" y="424"/>
                      </a:lnTo>
                      <a:lnTo>
                        <a:pt x="131" y="433"/>
                      </a:lnTo>
                      <a:lnTo>
                        <a:pt x="121" y="441"/>
                      </a:lnTo>
                      <a:lnTo>
                        <a:pt x="106" y="448"/>
                      </a:lnTo>
                      <a:lnTo>
                        <a:pt x="87" y="456"/>
                      </a:lnTo>
                      <a:lnTo>
                        <a:pt x="68" y="462"/>
                      </a:lnTo>
                      <a:lnTo>
                        <a:pt x="58" y="462"/>
                      </a:lnTo>
                      <a:lnTo>
                        <a:pt x="58" y="454"/>
                      </a:lnTo>
                      <a:lnTo>
                        <a:pt x="66" y="445"/>
                      </a:lnTo>
                      <a:lnTo>
                        <a:pt x="77" y="433"/>
                      </a:lnTo>
                      <a:lnTo>
                        <a:pt x="87" y="424"/>
                      </a:lnTo>
                      <a:lnTo>
                        <a:pt x="95" y="412"/>
                      </a:lnTo>
                      <a:lnTo>
                        <a:pt x="104" y="401"/>
                      </a:lnTo>
                      <a:lnTo>
                        <a:pt x="114" y="391"/>
                      </a:lnTo>
                      <a:lnTo>
                        <a:pt x="123" y="386"/>
                      </a:lnTo>
                      <a:lnTo>
                        <a:pt x="133" y="378"/>
                      </a:lnTo>
                      <a:lnTo>
                        <a:pt x="140" y="367"/>
                      </a:lnTo>
                      <a:lnTo>
                        <a:pt x="144" y="353"/>
                      </a:lnTo>
                      <a:lnTo>
                        <a:pt x="148" y="348"/>
                      </a:lnTo>
                      <a:lnTo>
                        <a:pt x="148" y="344"/>
                      </a:lnTo>
                      <a:lnTo>
                        <a:pt x="152" y="336"/>
                      </a:lnTo>
                      <a:lnTo>
                        <a:pt x="153" y="329"/>
                      </a:lnTo>
                      <a:lnTo>
                        <a:pt x="152" y="329"/>
                      </a:lnTo>
                      <a:lnTo>
                        <a:pt x="144" y="336"/>
                      </a:lnTo>
                      <a:lnTo>
                        <a:pt x="134" y="350"/>
                      </a:lnTo>
                      <a:lnTo>
                        <a:pt x="125" y="365"/>
                      </a:lnTo>
                      <a:lnTo>
                        <a:pt x="115" y="376"/>
                      </a:lnTo>
                      <a:lnTo>
                        <a:pt x="104" y="384"/>
                      </a:lnTo>
                      <a:lnTo>
                        <a:pt x="93" y="391"/>
                      </a:lnTo>
                      <a:lnTo>
                        <a:pt x="81" y="395"/>
                      </a:lnTo>
                      <a:lnTo>
                        <a:pt x="74" y="397"/>
                      </a:lnTo>
                      <a:lnTo>
                        <a:pt x="60" y="393"/>
                      </a:lnTo>
                      <a:lnTo>
                        <a:pt x="45" y="391"/>
                      </a:lnTo>
                      <a:lnTo>
                        <a:pt x="30" y="390"/>
                      </a:lnTo>
                      <a:lnTo>
                        <a:pt x="26" y="384"/>
                      </a:lnTo>
                      <a:lnTo>
                        <a:pt x="34" y="376"/>
                      </a:lnTo>
                      <a:lnTo>
                        <a:pt x="45" y="367"/>
                      </a:lnTo>
                      <a:lnTo>
                        <a:pt x="58" y="357"/>
                      </a:lnTo>
                      <a:lnTo>
                        <a:pt x="72" y="348"/>
                      </a:lnTo>
                      <a:lnTo>
                        <a:pt x="77" y="336"/>
                      </a:lnTo>
                      <a:lnTo>
                        <a:pt x="81" y="321"/>
                      </a:lnTo>
                      <a:lnTo>
                        <a:pt x="87" y="308"/>
                      </a:lnTo>
                      <a:lnTo>
                        <a:pt x="96" y="298"/>
                      </a:lnTo>
                      <a:lnTo>
                        <a:pt x="108" y="289"/>
                      </a:lnTo>
                      <a:lnTo>
                        <a:pt x="121" y="277"/>
                      </a:lnTo>
                      <a:lnTo>
                        <a:pt x="129" y="268"/>
                      </a:lnTo>
                      <a:lnTo>
                        <a:pt x="125" y="262"/>
                      </a:lnTo>
                      <a:lnTo>
                        <a:pt x="114" y="262"/>
                      </a:lnTo>
                      <a:lnTo>
                        <a:pt x="104" y="264"/>
                      </a:lnTo>
                      <a:lnTo>
                        <a:pt x="93" y="266"/>
                      </a:lnTo>
                      <a:lnTo>
                        <a:pt x="81" y="262"/>
                      </a:lnTo>
                      <a:lnTo>
                        <a:pt x="72" y="255"/>
                      </a:lnTo>
                      <a:lnTo>
                        <a:pt x="72" y="247"/>
                      </a:lnTo>
                      <a:lnTo>
                        <a:pt x="79" y="236"/>
                      </a:lnTo>
                      <a:lnTo>
                        <a:pt x="98" y="226"/>
                      </a:lnTo>
                      <a:lnTo>
                        <a:pt x="119" y="217"/>
                      </a:lnTo>
                      <a:lnTo>
                        <a:pt x="134" y="207"/>
                      </a:lnTo>
                      <a:lnTo>
                        <a:pt x="146" y="197"/>
                      </a:lnTo>
                      <a:lnTo>
                        <a:pt x="155" y="188"/>
                      </a:lnTo>
                      <a:lnTo>
                        <a:pt x="163" y="177"/>
                      </a:lnTo>
                      <a:lnTo>
                        <a:pt x="171" y="163"/>
                      </a:lnTo>
                      <a:lnTo>
                        <a:pt x="178" y="150"/>
                      </a:lnTo>
                      <a:lnTo>
                        <a:pt x="186" y="137"/>
                      </a:lnTo>
                      <a:lnTo>
                        <a:pt x="188" y="127"/>
                      </a:lnTo>
                      <a:lnTo>
                        <a:pt x="186" y="127"/>
                      </a:lnTo>
                      <a:lnTo>
                        <a:pt x="180" y="129"/>
                      </a:lnTo>
                      <a:lnTo>
                        <a:pt x="178" y="131"/>
                      </a:lnTo>
                      <a:close/>
                    </a:path>
                  </a:pathLst>
                </a:custGeom>
                <a:solidFill>
                  <a:srgbClr val="000000"/>
                </a:solidFill>
                <a:ln w="9525">
                  <a:noFill/>
                  <a:round/>
                  <a:headEnd/>
                  <a:tailEnd/>
                </a:ln>
              </p:spPr>
              <p:txBody>
                <a:bodyPr/>
                <a:lstStyle/>
                <a:p>
                  <a:endParaRPr lang="he-IL"/>
                </a:p>
              </p:txBody>
            </p:sp>
            <p:sp>
              <p:nvSpPr>
                <p:cNvPr id="6260" name="Freeform 64"/>
                <p:cNvSpPr>
                  <a:spLocks/>
                </p:cNvSpPr>
                <p:nvPr/>
              </p:nvSpPr>
              <p:spPr bwMode="auto">
                <a:xfrm>
                  <a:off x="2474" y="3242"/>
                  <a:ext cx="22" cy="33"/>
                </a:xfrm>
                <a:custGeom>
                  <a:avLst/>
                  <a:gdLst>
                    <a:gd name="T0" fmla="*/ 13 w 43"/>
                    <a:gd name="T1" fmla="*/ 5 h 65"/>
                    <a:gd name="T2" fmla="*/ 10 w 43"/>
                    <a:gd name="T3" fmla="*/ 13 h 65"/>
                    <a:gd name="T4" fmla="*/ 5 w 43"/>
                    <a:gd name="T5" fmla="*/ 18 h 65"/>
                    <a:gd name="T6" fmla="*/ 0 w 43"/>
                    <a:gd name="T7" fmla="*/ 22 h 65"/>
                    <a:gd name="T8" fmla="*/ 0 w 43"/>
                    <a:gd name="T9" fmla="*/ 27 h 65"/>
                    <a:gd name="T10" fmla="*/ 1 w 43"/>
                    <a:gd name="T11" fmla="*/ 31 h 65"/>
                    <a:gd name="T12" fmla="*/ 2 w 43"/>
                    <a:gd name="T13" fmla="*/ 33 h 65"/>
                    <a:gd name="T14" fmla="*/ 4 w 43"/>
                    <a:gd name="T15" fmla="*/ 32 h 65"/>
                    <a:gd name="T16" fmla="*/ 9 w 43"/>
                    <a:gd name="T17" fmla="*/ 29 h 65"/>
                    <a:gd name="T18" fmla="*/ 13 w 43"/>
                    <a:gd name="T19" fmla="*/ 23 h 65"/>
                    <a:gd name="T20" fmla="*/ 19 w 43"/>
                    <a:gd name="T21" fmla="*/ 17 h 65"/>
                    <a:gd name="T22" fmla="*/ 22 w 43"/>
                    <a:gd name="T23" fmla="*/ 12 h 65"/>
                    <a:gd name="T24" fmla="*/ 22 w 43"/>
                    <a:gd name="T25" fmla="*/ 5 h 65"/>
                    <a:gd name="T26" fmla="*/ 19 w 43"/>
                    <a:gd name="T27" fmla="*/ 0 h 65"/>
                    <a:gd name="T28" fmla="*/ 16 w 43"/>
                    <a:gd name="T29" fmla="*/ 1 h 65"/>
                    <a:gd name="T30" fmla="*/ 14 w 43"/>
                    <a:gd name="T31" fmla="*/ 3 h 65"/>
                    <a:gd name="T32" fmla="*/ 13 w 43"/>
                    <a:gd name="T33" fmla="*/ 5 h 65"/>
                    <a:gd name="T34" fmla="*/ 13 w 43"/>
                    <a:gd name="T35" fmla="*/ 5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65"/>
                    <a:gd name="T56" fmla="*/ 43 w 43"/>
                    <a:gd name="T57" fmla="*/ 65 h 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65">
                      <a:moveTo>
                        <a:pt x="26" y="9"/>
                      </a:moveTo>
                      <a:lnTo>
                        <a:pt x="19" y="25"/>
                      </a:lnTo>
                      <a:lnTo>
                        <a:pt x="9" y="36"/>
                      </a:lnTo>
                      <a:lnTo>
                        <a:pt x="0" y="44"/>
                      </a:lnTo>
                      <a:lnTo>
                        <a:pt x="0" y="53"/>
                      </a:lnTo>
                      <a:lnTo>
                        <a:pt x="1" y="61"/>
                      </a:lnTo>
                      <a:lnTo>
                        <a:pt x="3" y="65"/>
                      </a:lnTo>
                      <a:lnTo>
                        <a:pt x="7" y="63"/>
                      </a:lnTo>
                      <a:lnTo>
                        <a:pt x="17" y="57"/>
                      </a:lnTo>
                      <a:lnTo>
                        <a:pt x="26" y="46"/>
                      </a:lnTo>
                      <a:lnTo>
                        <a:pt x="38" y="34"/>
                      </a:lnTo>
                      <a:lnTo>
                        <a:pt x="43" y="23"/>
                      </a:lnTo>
                      <a:lnTo>
                        <a:pt x="43" y="9"/>
                      </a:lnTo>
                      <a:lnTo>
                        <a:pt x="38" y="0"/>
                      </a:lnTo>
                      <a:lnTo>
                        <a:pt x="32" y="2"/>
                      </a:lnTo>
                      <a:lnTo>
                        <a:pt x="28" y="6"/>
                      </a:lnTo>
                      <a:lnTo>
                        <a:pt x="26" y="9"/>
                      </a:lnTo>
                      <a:close/>
                    </a:path>
                  </a:pathLst>
                </a:custGeom>
                <a:solidFill>
                  <a:srgbClr val="FAF2A8"/>
                </a:solidFill>
                <a:ln w="9525">
                  <a:noFill/>
                  <a:round/>
                  <a:headEnd/>
                  <a:tailEnd/>
                </a:ln>
              </p:spPr>
              <p:txBody>
                <a:bodyPr/>
                <a:lstStyle/>
                <a:p>
                  <a:endParaRPr lang="he-IL"/>
                </a:p>
              </p:txBody>
            </p:sp>
            <p:sp>
              <p:nvSpPr>
                <p:cNvPr id="6261" name="Freeform 65"/>
                <p:cNvSpPr>
                  <a:spLocks/>
                </p:cNvSpPr>
                <p:nvPr/>
              </p:nvSpPr>
              <p:spPr bwMode="auto">
                <a:xfrm>
                  <a:off x="2451" y="3290"/>
                  <a:ext cx="47" cy="42"/>
                </a:xfrm>
                <a:custGeom>
                  <a:avLst/>
                  <a:gdLst>
                    <a:gd name="T0" fmla="*/ 37 w 93"/>
                    <a:gd name="T1" fmla="*/ 7 h 84"/>
                    <a:gd name="T2" fmla="*/ 30 w 93"/>
                    <a:gd name="T3" fmla="*/ 15 h 84"/>
                    <a:gd name="T4" fmla="*/ 23 w 93"/>
                    <a:gd name="T5" fmla="*/ 21 h 84"/>
                    <a:gd name="T6" fmla="*/ 17 w 93"/>
                    <a:gd name="T7" fmla="*/ 24 h 84"/>
                    <a:gd name="T8" fmla="*/ 13 w 93"/>
                    <a:gd name="T9" fmla="*/ 27 h 84"/>
                    <a:gd name="T10" fmla="*/ 8 w 93"/>
                    <a:gd name="T11" fmla="*/ 29 h 84"/>
                    <a:gd name="T12" fmla="*/ 4 w 93"/>
                    <a:gd name="T13" fmla="*/ 34 h 84"/>
                    <a:gd name="T14" fmla="*/ 0 w 93"/>
                    <a:gd name="T15" fmla="*/ 35 h 84"/>
                    <a:gd name="T16" fmla="*/ 1 w 93"/>
                    <a:gd name="T17" fmla="*/ 38 h 84"/>
                    <a:gd name="T18" fmla="*/ 2 w 93"/>
                    <a:gd name="T19" fmla="*/ 40 h 84"/>
                    <a:gd name="T20" fmla="*/ 5 w 93"/>
                    <a:gd name="T21" fmla="*/ 42 h 84"/>
                    <a:gd name="T22" fmla="*/ 7 w 93"/>
                    <a:gd name="T23" fmla="*/ 41 h 84"/>
                    <a:gd name="T24" fmla="*/ 12 w 93"/>
                    <a:gd name="T25" fmla="*/ 39 h 84"/>
                    <a:gd name="T26" fmla="*/ 15 w 93"/>
                    <a:gd name="T27" fmla="*/ 35 h 84"/>
                    <a:gd name="T28" fmla="*/ 20 w 93"/>
                    <a:gd name="T29" fmla="*/ 33 h 84"/>
                    <a:gd name="T30" fmla="*/ 26 w 93"/>
                    <a:gd name="T31" fmla="*/ 28 h 84"/>
                    <a:gd name="T32" fmla="*/ 32 w 93"/>
                    <a:gd name="T33" fmla="*/ 24 h 84"/>
                    <a:gd name="T34" fmla="*/ 38 w 93"/>
                    <a:gd name="T35" fmla="*/ 17 h 84"/>
                    <a:gd name="T36" fmla="*/ 44 w 93"/>
                    <a:gd name="T37" fmla="*/ 12 h 84"/>
                    <a:gd name="T38" fmla="*/ 47 w 93"/>
                    <a:gd name="T39" fmla="*/ 7 h 84"/>
                    <a:gd name="T40" fmla="*/ 47 w 93"/>
                    <a:gd name="T41" fmla="*/ 3 h 84"/>
                    <a:gd name="T42" fmla="*/ 43 w 93"/>
                    <a:gd name="T43" fmla="*/ 0 h 84"/>
                    <a:gd name="T44" fmla="*/ 40 w 93"/>
                    <a:gd name="T45" fmla="*/ 3 h 84"/>
                    <a:gd name="T46" fmla="*/ 38 w 93"/>
                    <a:gd name="T47" fmla="*/ 5 h 84"/>
                    <a:gd name="T48" fmla="*/ 37 w 93"/>
                    <a:gd name="T49" fmla="*/ 7 h 84"/>
                    <a:gd name="T50" fmla="*/ 37 w 93"/>
                    <a:gd name="T51" fmla="*/ 7 h 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3"/>
                    <a:gd name="T79" fmla="*/ 0 h 84"/>
                    <a:gd name="T80" fmla="*/ 93 w 93"/>
                    <a:gd name="T81" fmla="*/ 84 h 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3" h="84">
                      <a:moveTo>
                        <a:pt x="74" y="15"/>
                      </a:moveTo>
                      <a:lnTo>
                        <a:pt x="59" y="30"/>
                      </a:lnTo>
                      <a:lnTo>
                        <a:pt x="46" y="42"/>
                      </a:lnTo>
                      <a:lnTo>
                        <a:pt x="34" y="48"/>
                      </a:lnTo>
                      <a:lnTo>
                        <a:pt x="25" y="55"/>
                      </a:lnTo>
                      <a:lnTo>
                        <a:pt x="15" y="59"/>
                      </a:lnTo>
                      <a:lnTo>
                        <a:pt x="7" y="67"/>
                      </a:lnTo>
                      <a:lnTo>
                        <a:pt x="0" y="70"/>
                      </a:lnTo>
                      <a:lnTo>
                        <a:pt x="2" y="76"/>
                      </a:lnTo>
                      <a:lnTo>
                        <a:pt x="4" y="80"/>
                      </a:lnTo>
                      <a:lnTo>
                        <a:pt x="9" y="84"/>
                      </a:lnTo>
                      <a:lnTo>
                        <a:pt x="13" y="82"/>
                      </a:lnTo>
                      <a:lnTo>
                        <a:pt x="23" y="78"/>
                      </a:lnTo>
                      <a:lnTo>
                        <a:pt x="30" y="70"/>
                      </a:lnTo>
                      <a:lnTo>
                        <a:pt x="40" y="65"/>
                      </a:lnTo>
                      <a:lnTo>
                        <a:pt x="51" y="57"/>
                      </a:lnTo>
                      <a:lnTo>
                        <a:pt x="63" y="48"/>
                      </a:lnTo>
                      <a:lnTo>
                        <a:pt x="76" y="34"/>
                      </a:lnTo>
                      <a:lnTo>
                        <a:pt x="87" y="25"/>
                      </a:lnTo>
                      <a:lnTo>
                        <a:pt x="93" y="15"/>
                      </a:lnTo>
                      <a:lnTo>
                        <a:pt x="93" y="6"/>
                      </a:lnTo>
                      <a:lnTo>
                        <a:pt x="85" y="0"/>
                      </a:lnTo>
                      <a:lnTo>
                        <a:pt x="80" y="6"/>
                      </a:lnTo>
                      <a:lnTo>
                        <a:pt x="76" y="11"/>
                      </a:lnTo>
                      <a:lnTo>
                        <a:pt x="74" y="15"/>
                      </a:lnTo>
                      <a:close/>
                    </a:path>
                  </a:pathLst>
                </a:custGeom>
                <a:solidFill>
                  <a:srgbClr val="FAF2A8"/>
                </a:solidFill>
                <a:ln w="9525">
                  <a:noFill/>
                  <a:round/>
                  <a:headEnd/>
                  <a:tailEnd/>
                </a:ln>
              </p:spPr>
              <p:txBody>
                <a:bodyPr/>
                <a:lstStyle/>
                <a:p>
                  <a:endParaRPr lang="he-IL"/>
                </a:p>
              </p:txBody>
            </p:sp>
            <p:sp>
              <p:nvSpPr>
                <p:cNvPr id="6262" name="Freeform 66"/>
                <p:cNvSpPr>
                  <a:spLocks/>
                </p:cNvSpPr>
                <p:nvPr/>
              </p:nvSpPr>
              <p:spPr bwMode="auto">
                <a:xfrm>
                  <a:off x="1816" y="3267"/>
                  <a:ext cx="38" cy="35"/>
                </a:xfrm>
                <a:custGeom>
                  <a:avLst/>
                  <a:gdLst>
                    <a:gd name="T0" fmla="*/ 0 w 76"/>
                    <a:gd name="T1" fmla="*/ 7 h 71"/>
                    <a:gd name="T2" fmla="*/ 7 w 76"/>
                    <a:gd name="T3" fmla="*/ 12 h 71"/>
                    <a:gd name="T4" fmla="*/ 10 w 76"/>
                    <a:gd name="T5" fmla="*/ 20 h 71"/>
                    <a:gd name="T6" fmla="*/ 12 w 76"/>
                    <a:gd name="T7" fmla="*/ 27 h 71"/>
                    <a:gd name="T8" fmla="*/ 17 w 76"/>
                    <a:gd name="T9" fmla="*/ 31 h 71"/>
                    <a:gd name="T10" fmla="*/ 24 w 76"/>
                    <a:gd name="T11" fmla="*/ 33 h 71"/>
                    <a:gd name="T12" fmla="*/ 33 w 76"/>
                    <a:gd name="T13" fmla="*/ 35 h 71"/>
                    <a:gd name="T14" fmla="*/ 37 w 76"/>
                    <a:gd name="T15" fmla="*/ 34 h 71"/>
                    <a:gd name="T16" fmla="*/ 38 w 76"/>
                    <a:gd name="T17" fmla="*/ 30 h 71"/>
                    <a:gd name="T18" fmla="*/ 36 w 76"/>
                    <a:gd name="T19" fmla="*/ 27 h 71"/>
                    <a:gd name="T20" fmla="*/ 33 w 76"/>
                    <a:gd name="T21" fmla="*/ 28 h 71"/>
                    <a:gd name="T22" fmla="*/ 27 w 76"/>
                    <a:gd name="T23" fmla="*/ 29 h 71"/>
                    <a:gd name="T24" fmla="*/ 24 w 76"/>
                    <a:gd name="T25" fmla="*/ 28 h 71"/>
                    <a:gd name="T26" fmla="*/ 19 w 76"/>
                    <a:gd name="T27" fmla="*/ 22 h 71"/>
                    <a:gd name="T28" fmla="*/ 17 w 76"/>
                    <a:gd name="T29" fmla="*/ 14 h 71"/>
                    <a:gd name="T30" fmla="*/ 13 w 76"/>
                    <a:gd name="T31" fmla="*/ 7 h 71"/>
                    <a:gd name="T32" fmla="*/ 9 w 76"/>
                    <a:gd name="T33" fmla="*/ 2 h 71"/>
                    <a:gd name="T34" fmla="*/ 4 w 76"/>
                    <a:gd name="T35" fmla="*/ 0 h 71"/>
                    <a:gd name="T36" fmla="*/ 2 w 76"/>
                    <a:gd name="T37" fmla="*/ 2 h 71"/>
                    <a:gd name="T38" fmla="*/ 0 w 76"/>
                    <a:gd name="T39" fmla="*/ 5 h 71"/>
                    <a:gd name="T40" fmla="*/ 0 w 76"/>
                    <a:gd name="T41" fmla="*/ 7 h 71"/>
                    <a:gd name="T42" fmla="*/ 0 w 76"/>
                    <a:gd name="T43" fmla="*/ 7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
                    <a:gd name="T67" fmla="*/ 0 h 71"/>
                    <a:gd name="T68" fmla="*/ 76 w 76"/>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 h="71">
                      <a:moveTo>
                        <a:pt x="0" y="14"/>
                      </a:moveTo>
                      <a:lnTo>
                        <a:pt x="14" y="25"/>
                      </a:lnTo>
                      <a:lnTo>
                        <a:pt x="19" y="40"/>
                      </a:lnTo>
                      <a:lnTo>
                        <a:pt x="25" y="54"/>
                      </a:lnTo>
                      <a:lnTo>
                        <a:pt x="34" y="63"/>
                      </a:lnTo>
                      <a:lnTo>
                        <a:pt x="48" y="67"/>
                      </a:lnTo>
                      <a:lnTo>
                        <a:pt x="65" y="71"/>
                      </a:lnTo>
                      <a:lnTo>
                        <a:pt x="74" y="69"/>
                      </a:lnTo>
                      <a:lnTo>
                        <a:pt x="76" y="61"/>
                      </a:lnTo>
                      <a:lnTo>
                        <a:pt x="72" y="54"/>
                      </a:lnTo>
                      <a:lnTo>
                        <a:pt x="65" y="56"/>
                      </a:lnTo>
                      <a:lnTo>
                        <a:pt x="55" y="59"/>
                      </a:lnTo>
                      <a:lnTo>
                        <a:pt x="48" y="57"/>
                      </a:lnTo>
                      <a:lnTo>
                        <a:pt x="38" y="44"/>
                      </a:lnTo>
                      <a:lnTo>
                        <a:pt x="33" y="29"/>
                      </a:lnTo>
                      <a:lnTo>
                        <a:pt x="27" y="14"/>
                      </a:lnTo>
                      <a:lnTo>
                        <a:pt x="17" y="4"/>
                      </a:lnTo>
                      <a:lnTo>
                        <a:pt x="8" y="0"/>
                      </a:lnTo>
                      <a:lnTo>
                        <a:pt x="4" y="4"/>
                      </a:lnTo>
                      <a:lnTo>
                        <a:pt x="0" y="10"/>
                      </a:lnTo>
                      <a:lnTo>
                        <a:pt x="0" y="14"/>
                      </a:lnTo>
                      <a:close/>
                    </a:path>
                  </a:pathLst>
                </a:custGeom>
                <a:solidFill>
                  <a:srgbClr val="FAF2A8"/>
                </a:solidFill>
                <a:ln w="9525">
                  <a:noFill/>
                  <a:round/>
                  <a:headEnd/>
                  <a:tailEnd/>
                </a:ln>
              </p:spPr>
              <p:txBody>
                <a:bodyPr/>
                <a:lstStyle/>
                <a:p>
                  <a:endParaRPr lang="he-IL"/>
                </a:p>
              </p:txBody>
            </p:sp>
            <p:sp>
              <p:nvSpPr>
                <p:cNvPr id="6263" name="Freeform 67"/>
                <p:cNvSpPr>
                  <a:spLocks/>
                </p:cNvSpPr>
                <p:nvPr/>
              </p:nvSpPr>
              <p:spPr bwMode="auto">
                <a:xfrm>
                  <a:off x="1806" y="3311"/>
                  <a:ext cx="44" cy="54"/>
                </a:xfrm>
                <a:custGeom>
                  <a:avLst/>
                  <a:gdLst>
                    <a:gd name="T0" fmla="*/ 0 w 90"/>
                    <a:gd name="T1" fmla="*/ 9 h 108"/>
                    <a:gd name="T2" fmla="*/ 9 w 90"/>
                    <a:gd name="T3" fmla="*/ 16 h 108"/>
                    <a:gd name="T4" fmla="*/ 19 w 90"/>
                    <a:gd name="T5" fmla="*/ 25 h 108"/>
                    <a:gd name="T6" fmla="*/ 24 w 90"/>
                    <a:gd name="T7" fmla="*/ 33 h 108"/>
                    <a:gd name="T8" fmla="*/ 29 w 90"/>
                    <a:gd name="T9" fmla="*/ 40 h 108"/>
                    <a:gd name="T10" fmla="*/ 31 w 90"/>
                    <a:gd name="T11" fmla="*/ 46 h 108"/>
                    <a:gd name="T12" fmla="*/ 35 w 90"/>
                    <a:gd name="T13" fmla="*/ 52 h 108"/>
                    <a:gd name="T14" fmla="*/ 37 w 90"/>
                    <a:gd name="T15" fmla="*/ 54 h 108"/>
                    <a:gd name="T16" fmla="*/ 40 w 90"/>
                    <a:gd name="T17" fmla="*/ 52 h 108"/>
                    <a:gd name="T18" fmla="*/ 42 w 90"/>
                    <a:gd name="T19" fmla="*/ 49 h 108"/>
                    <a:gd name="T20" fmla="*/ 43 w 90"/>
                    <a:gd name="T21" fmla="*/ 46 h 108"/>
                    <a:gd name="T22" fmla="*/ 44 w 90"/>
                    <a:gd name="T23" fmla="*/ 43 h 108"/>
                    <a:gd name="T24" fmla="*/ 42 w 90"/>
                    <a:gd name="T25" fmla="*/ 36 h 108"/>
                    <a:gd name="T26" fmla="*/ 36 w 90"/>
                    <a:gd name="T27" fmla="*/ 27 h 108"/>
                    <a:gd name="T28" fmla="*/ 28 w 90"/>
                    <a:gd name="T29" fmla="*/ 19 h 108"/>
                    <a:gd name="T30" fmla="*/ 19 w 90"/>
                    <a:gd name="T31" fmla="*/ 11 h 108"/>
                    <a:gd name="T32" fmla="*/ 12 w 90"/>
                    <a:gd name="T33" fmla="*/ 3 h 108"/>
                    <a:gd name="T34" fmla="*/ 7 w 90"/>
                    <a:gd name="T35" fmla="*/ 0 h 108"/>
                    <a:gd name="T36" fmla="*/ 3 w 90"/>
                    <a:gd name="T37" fmla="*/ 3 h 108"/>
                    <a:gd name="T38" fmla="*/ 1 w 90"/>
                    <a:gd name="T39" fmla="*/ 7 h 108"/>
                    <a:gd name="T40" fmla="*/ 0 w 90"/>
                    <a:gd name="T41" fmla="*/ 9 h 108"/>
                    <a:gd name="T42" fmla="*/ 0 w 90"/>
                    <a:gd name="T43" fmla="*/ 9 h 1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108"/>
                    <a:gd name="T68" fmla="*/ 90 w 90"/>
                    <a:gd name="T69" fmla="*/ 108 h 1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108">
                      <a:moveTo>
                        <a:pt x="0" y="17"/>
                      </a:moveTo>
                      <a:lnTo>
                        <a:pt x="19" y="32"/>
                      </a:lnTo>
                      <a:lnTo>
                        <a:pt x="38" y="49"/>
                      </a:lnTo>
                      <a:lnTo>
                        <a:pt x="50" y="66"/>
                      </a:lnTo>
                      <a:lnTo>
                        <a:pt x="59" y="80"/>
                      </a:lnTo>
                      <a:lnTo>
                        <a:pt x="63" y="91"/>
                      </a:lnTo>
                      <a:lnTo>
                        <a:pt x="71" y="104"/>
                      </a:lnTo>
                      <a:lnTo>
                        <a:pt x="76" y="108"/>
                      </a:lnTo>
                      <a:lnTo>
                        <a:pt x="82" y="104"/>
                      </a:lnTo>
                      <a:lnTo>
                        <a:pt x="86" y="97"/>
                      </a:lnTo>
                      <a:lnTo>
                        <a:pt x="88" y="91"/>
                      </a:lnTo>
                      <a:lnTo>
                        <a:pt x="90" y="85"/>
                      </a:lnTo>
                      <a:lnTo>
                        <a:pt x="86" y="72"/>
                      </a:lnTo>
                      <a:lnTo>
                        <a:pt x="74" y="53"/>
                      </a:lnTo>
                      <a:lnTo>
                        <a:pt x="57" y="38"/>
                      </a:lnTo>
                      <a:lnTo>
                        <a:pt x="38" y="21"/>
                      </a:lnTo>
                      <a:lnTo>
                        <a:pt x="25" y="7"/>
                      </a:lnTo>
                      <a:lnTo>
                        <a:pt x="14" y="0"/>
                      </a:lnTo>
                      <a:lnTo>
                        <a:pt x="6" y="6"/>
                      </a:lnTo>
                      <a:lnTo>
                        <a:pt x="2" y="13"/>
                      </a:lnTo>
                      <a:lnTo>
                        <a:pt x="0" y="17"/>
                      </a:lnTo>
                      <a:close/>
                    </a:path>
                  </a:pathLst>
                </a:custGeom>
                <a:solidFill>
                  <a:srgbClr val="FAF2A8"/>
                </a:solidFill>
                <a:ln w="9525">
                  <a:noFill/>
                  <a:round/>
                  <a:headEnd/>
                  <a:tailEnd/>
                </a:ln>
              </p:spPr>
              <p:txBody>
                <a:bodyPr/>
                <a:lstStyle/>
                <a:p>
                  <a:endParaRPr lang="he-IL"/>
                </a:p>
              </p:txBody>
            </p:sp>
            <p:sp>
              <p:nvSpPr>
                <p:cNvPr id="6264" name="Freeform 68"/>
                <p:cNvSpPr>
                  <a:spLocks/>
                </p:cNvSpPr>
                <p:nvPr/>
              </p:nvSpPr>
              <p:spPr bwMode="auto">
                <a:xfrm>
                  <a:off x="1991" y="3512"/>
                  <a:ext cx="46" cy="98"/>
                </a:xfrm>
                <a:custGeom>
                  <a:avLst/>
                  <a:gdLst>
                    <a:gd name="T0" fmla="*/ 0 w 91"/>
                    <a:gd name="T1" fmla="*/ 0 h 198"/>
                    <a:gd name="T2" fmla="*/ 2 w 91"/>
                    <a:gd name="T3" fmla="*/ 10 h 198"/>
                    <a:gd name="T4" fmla="*/ 7 w 91"/>
                    <a:gd name="T5" fmla="*/ 25 h 198"/>
                    <a:gd name="T6" fmla="*/ 14 w 91"/>
                    <a:gd name="T7" fmla="*/ 39 h 198"/>
                    <a:gd name="T8" fmla="*/ 19 w 91"/>
                    <a:gd name="T9" fmla="*/ 50 h 198"/>
                    <a:gd name="T10" fmla="*/ 21 w 91"/>
                    <a:gd name="T11" fmla="*/ 55 h 198"/>
                    <a:gd name="T12" fmla="*/ 24 w 91"/>
                    <a:gd name="T13" fmla="*/ 59 h 198"/>
                    <a:gd name="T14" fmla="*/ 27 w 91"/>
                    <a:gd name="T15" fmla="*/ 62 h 198"/>
                    <a:gd name="T16" fmla="*/ 30 w 91"/>
                    <a:gd name="T17" fmla="*/ 69 h 198"/>
                    <a:gd name="T18" fmla="*/ 33 w 91"/>
                    <a:gd name="T19" fmla="*/ 76 h 198"/>
                    <a:gd name="T20" fmla="*/ 35 w 91"/>
                    <a:gd name="T21" fmla="*/ 86 h 198"/>
                    <a:gd name="T22" fmla="*/ 37 w 91"/>
                    <a:gd name="T23" fmla="*/ 94 h 198"/>
                    <a:gd name="T24" fmla="*/ 39 w 91"/>
                    <a:gd name="T25" fmla="*/ 98 h 198"/>
                    <a:gd name="T26" fmla="*/ 39 w 91"/>
                    <a:gd name="T27" fmla="*/ 98 h 198"/>
                    <a:gd name="T28" fmla="*/ 42 w 91"/>
                    <a:gd name="T29" fmla="*/ 98 h 198"/>
                    <a:gd name="T30" fmla="*/ 45 w 91"/>
                    <a:gd name="T31" fmla="*/ 97 h 198"/>
                    <a:gd name="T32" fmla="*/ 46 w 91"/>
                    <a:gd name="T33" fmla="*/ 93 h 198"/>
                    <a:gd name="T34" fmla="*/ 44 w 91"/>
                    <a:gd name="T35" fmla="*/ 87 h 198"/>
                    <a:gd name="T36" fmla="*/ 42 w 91"/>
                    <a:gd name="T37" fmla="*/ 78 h 198"/>
                    <a:gd name="T38" fmla="*/ 39 w 91"/>
                    <a:gd name="T39" fmla="*/ 70 h 198"/>
                    <a:gd name="T40" fmla="*/ 35 w 91"/>
                    <a:gd name="T41" fmla="*/ 62 h 198"/>
                    <a:gd name="T42" fmla="*/ 32 w 91"/>
                    <a:gd name="T43" fmla="*/ 55 h 198"/>
                    <a:gd name="T44" fmla="*/ 28 w 91"/>
                    <a:gd name="T45" fmla="*/ 51 h 198"/>
                    <a:gd name="T46" fmla="*/ 25 w 91"/>
                    <a:gd name="T47" fmla="*/ 46 h 198"/>
                    <a:gd name="T48" fmla="*/ 25 w 91"/>
                    <a:gd name="T49" fmla="*/ 41 h 198"/>
                    <a:gd name="T50" fmla="*/ 23 w 91"/>
                    <a:gd name="T51" fmla="*/ 30 h 198"/>
                    <a:gd name="T52" fmla="*/ 17 w 91"/>
                    <a:gd name="T53" fmla="*/ 20 h 198"/>
                    <a:gd name="T54" fmla="*/ 12 w 91"/>
                    <a:gd name="T55" fmla="*/ 10 h 198"/>
                    <a:gd name="T56" fmla="*/ 10 w 91"/>
                    <a:gd name="T57" fmla="*/ 4 h 198"/>
                    <a:gd name="T58" fmla="*/ 8 w 91"/>
                    <a:gd name="T59" fmla="*/ 1 h 198"/>
                    <a:gd name="T60" fmla="*/ 5 w 91"/>
                    <a:gd name="T61" fmla="*/ 0 h 198"/>
                    <a:gd name="T62" fmla="*/ 1 w 91"/>
                    <a:gd name="T63" fmla="*/ 0 h 198"/>
                    <a:gd name="T64" fmla="*/ 0 w 91"/>
                    <a:gd name="T65" fmla="*/ 0 h 198"/>
                    <a:gd name="T66" fmla="*/ 0 w 91"/>
                    <a:gd name="T67" fmla="*/ 0 h 1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1"/>
                    <a:gd name="T103" fmla="*/ 0 h 198"/>
                    <a:gd name="T104" fmla="*/ 91 w 91"/>
                    <a:gd name="T105" fmla="*/ 198 h 1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1" h="198">
                      <a:moveTo>
                        <a:pt x="0" y="0"/>
                      </a:moveTo>
                      <a:lnTo>
                        <a:pt x="4" y="21"/>
                      </a:lnTo>
                      <a:lnTo>
                        <a:pt x="13" y="50"/>
                      </a:lnTo>
                      <a:lnTo>
                        <a:pt x="27" y="78"/>
                      </a:lnTo>
                      <a:lnTo>
                        <a:pt x="38" y="101"/>
                      </a:lnTo>
                      <a:lnTo>
                        <a:pt x="42" y="112"/>
                      </a:lnTo>
                      <a:lnTo>
                        <a:pt x="47" y="120"/>
                      </a:lnTo>
                      <a:lnTo>
                        <a:pt x="53" y="126"/>
                      </a:lnTo>
                      <a:lnTo>
                        <a:pt x="59" y="139"/>
                      </a:lnTo>
                      <a:lnTo>
                        <a:pt x="65" y="154"/>
                      </a:lnTo>
                      <a:lnTo>
                        <a:pt x="70" y="173"/>
                      </a:lnTo>
                      <a:lnTo>
                        <a:pt x="74" y="190"/>
                      </a:lnTo>
                      <a:lnTo>
                        <a:pt x="78" y="198"/>
                      </a:lnTo>
                      <a:lnTo>
                        <a:pt x="84" y="198"/>
                      </a:lnTo>
                      <a:lnTo>
                        <a:pt x="89" y="196"/>
                      </a:lnTo>
                      <a:lnTo>
                        <a:pt x="91" y="188"/>
                      </a:lnTo>
                      <a:lnTo>
                        <a:pt x="87" y="175"/>
                      </a:lnTo>
                      <a:lnTo>
                        <a:pt x="84" y="158"/>
                      </a:lnTo>
                      <a:lnTo>
                        <a:pt x="78" y="141"/>
                      </a:lnTo>
                      <a:lnTo>
                        <a:pt x="70" y="126"/>
                      </a:lnTo>
                      <a:lnTo>
                        <a:pt x="63" y="112"/>
                      </a:lnTo>
                      <a:lnTo>
                        <a:pt x="55" y="103"/>
                      </a:lnTo>
                      <a:lnTo>
                        <a:pt x="49" y="93"/>
                      </a:lnTo>
                      <a:lnTo>
                        <a:pt x="49" y="82"/>
                      </a:lnTo>
                      <a:lnTo>
                        <a:pt x="46" y="61"/>
                      </a:lnTo>
                      <a:lnTo>
                        <a:pt x="34" y="40"/>
                      </a:lnTo>
                      <a:lnTo>
                        <a:pt x="23" y="21"/>
                      </a:lnTo>
                      <a:lnTo>
                        <a:pt x="19" y="8"/>
                      </a:lnTo>
                      <a:lnTo>
                        <a:pt x="15" y="2"/>
                      </a:lnTo>
                      <a:lnTo>
                        <a:pt x="9" y="0"/>
                      </a:lnTo>
                      <a:lnTo>
                        <a:pt x="2" y="0"/>
                      </a:lnTo>
                      <a:lnTo>
                        <a:pt x="0" y="0"/>
                      </a:lnTo>
                      <a:close/>
                    </a:path>
                  </a:pathLst>
                </a:custGeom>
                <a:solidFill>
                  <a:srgbClr val="000000"/>
                </a:solidFill>
                <a:ln w="9525">
                  <a:noFill/>
                  <a:round/>
                  <a:headEnd/>
                  <a:tailEnd/>
                </a:ln>
              </p:spPr>
              <p:txBody>
                <a:bodyPr/>
                <a:lstStyle/>
                <a:p>
                  <a:endParaRPr lang="he-IL"/>
                </a:p>
              </p:txBody>
            </p:sp>
            <p:sp>
              <p:nvSpPr>
                <p:cNvPr id="6265" name="Freeform 69"/>
                <p:cNvSpPr>
                  <a:spLocks/>
                </p:cNvSpPr>
                <p:nvPr/>
              </p:nvSpPr>
              <p:spPr bwMode="auto">
                <a:xfrm>
                  <a:off x="2096" y="3589"/>
                  <a:ext cx="122" cy="54"/>
                </a:xfrm>
                <a:custGeom>
                  <a:avLst/>
                  <a:gdLst>
                    <a:gd name="T0" fmla="*/ 0 w 243"/>
                    <a:gd name="T1" fmla="*/ 18 h 108"/>
                    <a:gd name="T2" fmla="*/ 4 w 243"/>
                    <a:gd name="T3" fmla="*/ 13 h 108"/>
                    <a:gd name="T4" fmla="*/ 10 w 243"/>
                    <a:gd name="T5" fmla="*/ 5 h 108"/>
                    <a:gd name="T6" fmla="*/ 14 w 243"/>
                    <a:gd name="T7" fmla="*/ 0 h 108"/>
                    <a:gd name="T8" fmla="*/ 22 w 243"/>
                    <a:gd name="T9" fmla="*/ 1 h 108"/>
                    <a:gd name="T10" fmla="*/ 27 w 243"/>
                    <a:gd name="T11" fmla="*/ 7 h 108"/>
                    <a:gd name="T12" fmla="*/ 30 w 243"/>
                    <a:gd name="T13" fmla="*/ 16 h 108"/>
                    <a:gd name="T14" fmla="*/ 32 w 243"/>
                    <a:gd name="T15" fmla="*/ 26 h 108"/>
                    <a:gd name="T16" fmla="*/ 34 w 243"/>
                    <a:gd name="T17" fmla="*/ 35 h 108"/>
                    <a:gd name="T18" fmla="*/ 38 w 243"/>
                    <a:gd name="T19" fmla="*/ 39 h 108"/>
                    <a:gd name="T20" fmla="*/ 42 w 243"/>
                    <a:gd name="T21" fmla="*/ 41 h 108"/>
                    <a:gd name="T22" fmla="*/ 46 w 243"/>
                    <a:gd name="T23" fmla="*/ 38 h 108"/>
                    <a:gd name="T24" fmla="*/ 52 w 243"/>
                    <a:gd name="T25" fmla="*/ 30 h 108"/>
                    <a:gd name="T26" fmla="*/ 58 w 243"/>
                    <a:gd name="T27" fmla="*/ 20 h 108"/>
                    <a:gd name="T28" fmla="*/ 69 w 243"/>
                    <a:gd name="T29" fmla="*/ 14 h 108"/>
                    <a:gd name="T30" fmla="*/ 77 w 243"/>
                    <a:gd name="T31" fmla="*/ 10 h 108"/>
                    <a:gd name="T32" fmla="*/ 81 w 243"/>
                    <a:gd name="T33" fmla="*/ 9 h 108"/>
                    <a:gd name="T34" fmla="*/ 80 w 243"/>
                    <a:gd name="T35" fmla="*/ 14 h 108"/>
                    <a:gd name="T36" fmla="*/ 79 w 243"/>
                    <a:gd name="T37" fmla="*/ 24 h 108"/>
                    <a:gd name="T38" fmla="*/ 78 w 243"/>
                    <a:gd name="T39" fmla="*/ 35 h 108"/>
                    <a:gd name="T40" fmla="*/ 81 w 243"/>
                    <a:gd name="T41" fmla="*/ 41 h 108"/>
                    <a:gd name="T42" fmla="*/ 88 w 243"/>
                    <a:gd name="T43" fmla="*/ 38 h 108"/>
                    <a:gd name="T44" fmla="*/ 97 w 243"/>
                    <a:gd name="T45" fmla="*/ 31 h 108"/>
                    <a:gd name="T46" fmla="*/ 106 w 243"/>
                    <a:gd name="T47" fmla="*/ 25 h 108"/>
                    <a:gd name="T48" fmla="*/ 112 w 243"/>
                    <a:gd name="T49" fmla="*/ 24 h 108"/>
                    <a:gd name="T50" fmla="*/ 115 w 243"/>
                    <a:gd name="T51" fmla="*/ 27 h 108"/>
                    <a:gd name="T52" fmla="*/ 118 w 243"/>
                    <a:gd name="T53" fmla="*/ 35 h 108"/>
                    <a:gd name="T54" fmla="*/ 121 w 243"/>
                    <a:gd name="T55" fmla="*/ 43 h 108"/>
                    <a:gd name="T56" fmla="*/ 122 w 243"/>
                    <a:gd name="T57" fmla="*/ 47 h 108"/>
                    <a:gd name="T58" fmla="*/ 120 w 243"/>
                    <a:gd name="T59" fmla="*/ 49 h 108"/>
                    <a:gd name="T60" fmla="*/ 116 w 243"/>
                    <a:gd name="T61" fmla="*/ 53 h 108"/>
                    <a:gd name="T62" fmla="*/ 112 w 243"/>
                    <a:gd name="T63" fmla="*/ 54 h 108"/>
                    <a:gd name="T64" fmla="*/ 112 w 243"/>
                    <a:gd name="T65" fmla="*/ 54 h 108"/>
                    <a:gd name="T66" fmla="*/ 111 w 243"/>
                    <a:gd name="T67" fmla="*/ 47 h 108"/>
                    <a:gd name="T68" fmla="*/ 110 w 243"/>
                    <a:gd name="T69" fmla="*/ 39 h 108"/>
                    <a:gd name="T70" fmla="*/ 108 w 243"/>
                    <a:gd name="T71" fmla="*/ 35 h 108"/>
                    <a:gd name="T72" fmla="*/ 105 w 243"/>
                    <a:gd name="T73" fmla="*/ 35 h 108"/>
                    <a:gd name="T74" fmla="*/ 99 w 243"/>
                    <a:gd name="T75" fmla="*/ 39 h 108"/>
                    <a:gd name="T76" fmla="*/ 91 w 243"/>
                    <a:gd name="T77" fmla="*/ 45 h 108"/>
                    <a:gd name="T78" fmla="*/ 85 w 243"/>
                    <a:gd name="T79" fmla="*/ 50 h 108"/>
                    <a:gd name="T80" fmla="*/ 80 w 243"/>
                    <a:gd name="T81" fmla="*/ 52 h 108"/>
                    <a:gd name="T82" fmla="*/ 77 w 243"/>
                    <a:gd name="T83" fmla="*/ 48 h 108"/>
                    <a:gd name="T84" fmla="*/ 74 w 243"/>
                    <a:gd name="T85" fmla="*/ 41 h 108"/>
                    <a:gd name="T86" fmla="*/ 73 w 243"/>
                    <a:gd name="T87" fmla="*/ 33 h 108"/>
                    <a:gd name="T88" fmla="*/ 72 w 243"/>
                    <a:gd name="T89" fmla="*/ 26 h 108"/>
                    <a:gd name="T90" fmla="*/ 70 w 243"/>
                    <a:gd name="T91" fmla="*/ 24 h 108"/>
                    <a:gd name="T92" fmla="*/ 64 w 243"/>
                    <a:gd name="T93" fmla="*/ 26 h 108"/>
                    <a:gd name="T94" fmla="*/ 56 w 243"/>
                    <a:gd name="T95" fmla="*/ 31 h 108"/>
                    <a:gd name="T96" fmla="*/ 52 w 243"/>
                    <a:gd name="T97" fmla="*/ 39 h 108"/>
                    <a:gd name="T98" fmla="*/ 50 w 243"/>
                    <a:gd name="T99" fmla="*/ 46 h 108"/>
                    <a:gd name="T100" fmla="*/ 46 w 243"/>
                    <a:gd name="T101" fmla="*/ 51 h 108"/>
                    <a:gd name="T102" fmla="*/ 41 w 243"/>
                    <a:gd name="T103" fmla="*/ 53 h 108"/>
                    <a:gd name="T104" fmla="*/ 37 w 243"/>
                    <a:gd name="T105" fmla="*/ 49 h 108"/>
                    <a:gd name="T106" fmla="*/ 33 w 243"/>
                    <a:gd name="T107" fmla="*/ 41 h 108"/>
                    <a:gd name="T108" fmla="*/ 28 w 243"/>
                    <a:gd name="T109" fmla="*/ 33 h 108"/>
                    <a:gd name="T110" fmla="*/ 23 w 243"/>
                    <a:gd name="T111" fmla="*/ 24 h 108"/>
                    <a:gd name="T112" fmla="*/ 21 w 243"/>
                    <a:gd name="T113" fmla="*/ 16 h 108"/>
                    <a:gd name="T114" fmla="*/ 17 w 243"/>
                    <a:gd name="T115" fmla="*/ 13 h 108"/>
                    <a:gd name="T116" fmla="*/ 12 w 243"/>
                    <a:gd name="T117" fmla="*/ 14 h 108"/>
                    <a:gd name="T118" fmla="*/ 7 w 243"/>
                    <a:gd name="T119" fmla="*/ 18 h 108"/>
                    <a:gd name="T120" fmla="*/ 5 w 243"/>
                    <a:gd name="T121" fmla="*/ 21 h 108"/>
                    <a:gd name="T122" fmla="*/ 0 w 243"/>
                    <a:gd name="T123" fmla="*/ 18 h 108"/>
                    <a:gd name="T124" fmla="*/ 0 w 243"/>
                    <a:gd name="T125" fmla="*/ 18 h 1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3"/>
                    <a:gd name="T190" fmla="*/ 0 h 108"/>
                    <a:gd name="T191" fmla="*/ 243 w 243"/>
                    <a:gd name="T192" fmla="*/ 108 h 1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3" h="108">
                      <a:moveTo>
                        <a:pt x="0" y="36"/>
                      </a:moveTo>
                      <a:lnTo>
                        <a:pt x="8" y="25"/>
                      </a:lnTo>
                      <a:lnTo>
                        <a:pt x="19" y="10"/>
                      </a:lnTo>
                      <a:lnTo>
                        <a:pt x="28" y="0"/>
                      </a:lnTo>
                      <a:lnTo>
                        <a:pt x="44" y="2"/>
                      </a:lnTo>
                      <a:lnTo>
                        <a:pt x="53" y="15"/>
                      </a:lnTo>
                      <a:lnTo>
                        <a:pt x="59" y="32"/>
                      </a:lnTo>
                      <a:lnTo>
                        <a:pt x="63" y="51"/>
                      </a:lnTo>
                      <a:lnTo>
                        <a:pt x="68" y="69"/>
                      </a:lnTo>
                      <a:lnTo>
                        <a:pt x="76" y="78"/>
                      </a:lnTo>
                      <a:lnTo>
                        <a:pt x="84" y="82"/>
                      </a:lnTo>
                      <a:lnTo>
                        <a:pt x="91" y="76"/>
                      </a:lnTo>
                      <a:lnTo>
                        <a:pt x="103" y="61"/>
                      </a:lnTo>
                      <a:lnTo>
                        <a:pt x="116" y="40"/>
                      </a:lnTo>
                      <a:lnTo>
                        <a:pt x="137" y="29"/>
                      </a:lnTo>
                      <a:lnTo>
                        <a:pt x="154" y="19"/>
                      </a:lnTo>
                      <a:lnTo>
                        <a:pt x="162" y="17"/>
                      </a:lnTo>
                      <a:lnTo>
                        <a:pt x="160" y="27"/>
                      </a:lnTo>
                      <a:lnTo>
                        <a:pt x="158" y="48"/>
                      </a:lnTo>
                      <a:lnTo>
                        <a:pt x="156" y="70"/>
                      </a:lnTo>
                      <a:lnTo>
                        <a:pt x="162" y="82"/>
                      </a:lnTo>
                      <a:lnTo>
                        <a:pt x="175" y="76"/>
                      </a:lnTo>
                      <a:lnTo>
                        <a:pt x="194" y="63"/>
                      </a:lnTo>
                      <a:lnTo>
                        <a:pt x="211" y="50"/>
                      </a:lnTo>
                      <a:lnTo>
                        <a:pt x="224" y="48"/>
                      </a:lnTo>
                      <a:lnTo>
                        <a:pt x="230" y="55"/>
                      </a:lnTo>
                      <a:lnTo>
                        <a:pt x="236" y="70"/>
                      </a:lnTo>
                      <a:lnTo>
                        <a:pt x="241" y="86"/>
                      </a:lnTo>
                      <a:lnTo>
                        <a:pt x="243" y="93"/>
                      </a:lnTo>
                      <a:lnTo>
                        <a:pt x="239" y="97"/>
                      </a:lnTo>
                      <a:lnTo>
                        <a:pt x="232" y="105"/>
                      </a:lnTo>
                      <a:lnTo>
                        <a:pt x="224" y="108"/>
                      </a:lnTo>
                      <a:lnTo>
                        <a:pt x="224" y="107"/>
                      </a:lnTo>
                      <a:lnTo>
                        <a:pt x="222" y="93"/>
                      </a:lnTo>
                      <a:lnTo>
                        <a:pt x="220" y="78"/>
                      </a:lnTo>
                      <a:lnTo>
                        <a:pt x="215" y="69"/>
                      </a:lnTo>
                      <a:lnTo>
                        <a:pt x="209" y="69"/>
                      </a:lnTo>
                      <a:lnTo>
                        <a:pt x="198" y="78"/>
                      </a:lnTo>
                      <a:lnTo>
                        <a:pt x="182" y="89"/>
                      </a:lnTo>
                      <a:lnTo>
                        <a:pt x="169" y="99"/>
                      </a:lnTo>
                      <a:lnTo>
                        <a:pt x="160" y="103"/>
                      </a:lnTo>
                      <a:lnTo>
                        <a:pt x="154" y="95"/>
                      </a:lnTo>
                      <a:lnTo>
                        <a:pt x="148" y="82"/>
                      </a:lnTo>
                      <a:lnTo>
                        <a:pt x="146" y="65"/>
                      </a:lnTo>
                      <a:lnTo>
                        <a:pt x="144" y="51"/>
                      </a:lnTo>
                      <a:lnTo>
                        <a:pt x="139" y="48"/>
                      </a:lnTo>
                      <a:lnTo>
                        <a:pt x="127" y="51"/>
                      </a:lnTo>
                      <a:lnTo>
                        <a:pt x="112" y="63"/>
                      </a:lnTo>
                      <a:lnTo>
                        <a:pt x="104" y="78"/>
                      </a:lnTo>
                      <a:lnTo>
                        <a:pt x="99" y="91"/>
                      </a:lnTo>
                      <a:lnTo>
                        <a:pt x="91" y="101"/>
                      </a:lnTo>
                      <a:lnTo>
                        <a:pt x="82" y="105"/>
                      </a:lnTo>
                      <a:lnTo>
                        <a:pt x="74" y="97"/>
                      </a:lnTo>
                      <a:lnTo>
                        <a:pt x="65" y="82"/>
                      </a:lnTo>
                      <a:lnTo>
                        <a:pt x="55" y="65"/>
                      </a:lnTo>
                      <a:lnTo>
                        <a:pt x="46" y="48"/>
                      </a:lnTo>
                      <a:lnTo>
                        <a:pt x="42" y="32"/>
                      </a:lnTo>
                      <a:lnTo>
                        <a:pt x="34" y="25"/>
                      </a:lnTo>
                      <a:lnTo>
                        <a:pt x="23" y="29"/>
                      </a:lnTo>
                      <a:lnTo>
                        <a:pt x="13" y="36"/>
                      </a:lnTo>
                      <a:lnTo>
                        <a:pt x="9" y="42"/>
                      </a:lnTo>
                      <a:lnTo>
                        <a:pt x="0" y="36"/>
                      </a:lnTo>
                      <a:close/>
                    </a:path>
                  </a:pathLst>
                </a:custGeom>
                <a:solidFill>
                  <a:srgbClr val="000000"/>
                </a:solidFill>
                <a:ln w="9525">
                  <a:noFill/>
                  <a:round/>
                  <a:headEnd/>
                  <a:tailEnd/>
                </a:ln>
              </p:spPr>
              <p:txBody>
                <a:bodyPr/>
                <a:lstStyle/>
                <a:p>
                  <a:endParaRPr lang="he-IL"/>
                </a:p>
              </p:txBody>
            </p:sp>
            <p:sp>
              <p:nvSpPr>
                <p:cNvPr id="6266" name="Freeform 70"/>
                <p:cNvSpPr>
                  <a:spLocks/>
                </p:cNvSpPr>
                <p:nvPr/>
              </p:nvSpPr>
              <p:spPr bwMode="auto">
                <a:xfrm>
                  <a:off x="2272" y="3498"/>
                  <a:ext cx="43" cy="122"/>
                </a:xfrm>
                <a:custGeom>
                  <a:avLst/>
                  <a:gdLst>
                    <a:gd name="T0" fmla="*/ 39 w 85"/>
                    <a:gd name="T1" fmla="*/ 0 h 244"/>
                    <a:gd name="T2" fmla="*/ 42 w 85"/>
                    <a:gd name="T3" fmla="*/ 10 h 244"/>
                    <a:gd name="T4" fmla="*/ 43 w 85"/>
                    <a:gd name="T5" fmla="*/ 20 h 244"/>
                    <a:gd name="T6" fmla="*/ 42 w 85"/>
                    <a:gd name="T7" fmla="*/ 31 h 244"/>
                    <a:gd name="T8" fmla="*/ 39 w 85"/>
                    <a:gd name="T9" fmla="*/ 39 h 244"/>
                    <a:gd name="T10" fmla="*/ 36 w 85"/>
                    <a:gd name="T11" fmla="*/ 46 h 244"/>
                    <a:gd name="T12" fmla="*/ 38 w 85"/>
                    <a:gd name="T13" fmla="*/ 54 h 244"/>
                    <a:gd name="T14" fmla="*/ 39 w 85"/>
                    <a:gd name="T15" fmla="*/ 61 h 244"/>
                    <a:gd name="T16" fmla="*/ 39 w 85"/>
                    <a:gd name="T17" fmla="*/ 71 h 244"/>
                    <a:gd name="T18" fmla="*/ 35 w 85"/>
                    <a:gd name="T19" fmla="*/ 79 h 244"/>
                    <a:gd name="T20" fmla="*/ 30 w 85"/>
                    <a:gd name="T21" fmla="*/ 85 h 244"/>
                    <a:gd name="T22" fmla="*/ 24 w 85"/>
                    <a:gd name="T23" fmla="*/ 91 h 244"/>
                    <a:gd name="T24" fmla="*/ 18 w 85"/>
                    <a:gd name="T25" fmla="*/ 98 h 244"/>
                    <a:gd name="T26" fmla="*/ 13 w 85"/>
                    <a:gd name="T27" fmla="*/ 107 h 244"/>
                    <a:gd name="T28" fmla="*/ 11 w 85"/>
                    <a:gd name="T29" fmla="*/ 115 h 244"/>
                    <a:gd name="T30" fmla="*/ 10 w 85"/>
                    <a:gd name="T31" fmla="*/ 120 h 244"/>
                    <a:gd name="T32" fmla="*/ 10 w 85"/>
                    <a:gd name="T33" fmla="*/ 122 h 244"/>
                    <a:gd name="T34" fmla="*/ 0 w 85"/>
                    <a:gd name="T35" fmla="*/ 121 h 244"/>
                    <a:gd name="T36" fmla="*/ 0 w 85"/>
                    <a:gd name="T37" fmla="*/ 117 h 244"/>
                    <a:gd name="T38" fmla="*/ 1 w 85"/>
                    <a:gd name="T39" fmla="*/ 112 h 244"/>
                    <a:gd name="T40" fmla="*/ 2 w 85"/>
                    <a:gd name="T41" fmla="*/ 104 h 244"/>
                    <a:gd name="T42" fmla="*/ 7 w 85"/>
                    <a:gd name="T43" fmla="*/ 97 h 244"/>
                    <a:gd name="T44" fmla="*/ 12 w 85"/>
                    <a:gd name="T45" fmla="*/ 93 h 244"/>
                    <a:gd name="T46" fmla="*/ 18 w 85"/>
                    <a:gd name="T47" fmla="*/ 88 h 244"/>
                    <a:gd name="T48" fmla="*/ 24 w 85"/>
                    <a:gd name="T49" fmla="*/ 82 h 244"/>
                    <a:gd name="T50" fmla="*/ 29 w 85"/>
                    <a:gd name="T51" fmla="*/ 77 h 244"/>
                    <a:gd name="T52" fmla="*/ 31 w 85"/>
                    <a:gd name="T53" fmla="*/ 69 h 244"/>
                    <a:gd name="T54" fmla="*/ 30 w 85"/>
                    <a:gd name="T55" fmla="*/ 62 h 244"/>
                    <a:gd name="T56" fmla="*/ 29 w 85"/>
                    <a:gd name="T57" fmla="*/ 56 h 244"/>
                    <a:gd name="T58" fmla="*/ 27 w 85"/>
                    <a:gd name="T59" fmla="*/ 50 h 244"/>
                    <a:gd name="T60" fmla="*/ 26 w 85"/>
                    <a:gd name="T61" fmla="*/ 45 h 244"/>
                    <a:gd name="T62" fmla="*/ 29 w 85"/>
                    <a:gd name="T63" fmla="*/ 43 h 244"/>
                    <a:gd name="T64" fmla="*/ 31 w 85"/>
                    <a:gd name="T65" fmla="*/ 40 h 244"/>
                    <a:gd name="T66" fmla="*/ 35 w 85"/>
                    <a:gd name="T67" fmla="*/ 34 h 244"/>
                    <a:gd name="T68" fmla="*/ 35 w 85"/>
                    <a:gd name="T69" fmla="*/ 22 h 244"/>
                    <a:gd name="T70" fmla="*/ 31 w 85"/>
                    <a:gd name="T71" fmla="*/ 12 h 244"/>
                    <a:gd name="T72" fmla="*/ 29 w 85"/>
                    <a:gd name="T73" fmla="*/ 3 h 244"/>
                    <a:gd name="T74" fmla="*/ 27 w 85"/>
                    <a:gd name="T75" fmla="*/ 0 h 244"/>
                    <a:gd name="T76" fmla="*/ 39 w 85"/>
                    <a:gd name="T77" fmla="*/ 0 h 244"/>
                    <a:gd name="T78" fmla="*/ 39 w 85"/>
                    <a:gd name="T79" fmla="*/ 0 h 2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5"/>
                    <a:gd name="T121" fmla="*/ 0 h 244"/>
                    <a:gd name="T122" fmla="*/ 85 w 85"/>
                    <a:gd name="T123" fmla="*/ 244 h 2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5" h="244">
                      <a:moveTo>
                        <a:pt x="77" y="0"/>
                      </a:moveTo>
                      <a:lnTo>
                        <a:pt x="83" y="19"/>
                      </a:lnTo>
                      <a:lnTo>
                        <a:pt x="85" y="40"/>
                      </a:lnTo>
                      <a:lnTo>
                        <a:pt x="83" y="61"/>
                      </a:lnTo>
                      <a:lnTo>
                        <a:pt x="77" y="78"/>
                      </a:lnTo>
                      <a:lnTo>
                        <a:pt x="72" y="92"/>
                      </a:lnTo>
                      <a:lnTo>
                        <a:pt x="76" y="107"/>
                      </a:lnTo>
                      <a:lnTo>
                        <a:pt x="77" y="122"/>
                      </a:lnTo>
                      <a:lnTo>
                        <a:pt x="77" y="141"/>
                      </a:lnTo>
                      <a:lnTo>
                        <a:pt x="70" y="158"/>
                      </a:lnTo>
                      <a:lnTo>
                        <a:pt x="60" y="170"/>
                      </a:lnTo>
                      <a:lnTo>
                        <a:pt x="47" y="181"/>
                      </a:lnTo>
                      <a:lnTo>
                        <a:pt x="36" y="196"/>
                      </a:lnTo>
                      <a:lnTo>
                        <a:pt x="26" y="213"/>
                      </a:lnTo>
                      <a:lnTo>
                        <a:pt x="22" y="229"/>
                      </a:lnTo>
                      <a:lnTo>
                        <a:pt x="20" y="240"/>
                      </a:lnTo>
                      <a:lnTo>
                        <a:pt x="20" y="244"/>
                      </a:lnTo>
                      <a:lnTo>
                        <a:pt x="0" y="242"/>
                      </a:lnTo>
                      <a:lnTo>
                        <a:pt x="0" y="234"/>
                      </a:lnTo>
                      <a:lnTo>
                        <a:pt x="1" y="223"/>
                      </a:lnTo>
                      <a:lnTo>
                        <a:pt x="3" y="208"/>
                      </a:lnTo>
                      <a:lnTo>
                        <a:pt x="13" y="194"/>
                      </a:lnTo>
                      <a:lnTo>
                        <a:pt x="24" y="185"/>
                      </a:lnTo>
                      <a:lnTo>
                        <a:pt x="36" y="175"/>
                      </a:lnTo>
                      <a:lnTo>
                        <a:pt x="47" y="164"/>
                      </a:lnTo>
                      <a:lnTo>
                        <a:pt x="57" y="153"/>
                      </a:lnTo>
                      <a:lnTo>
                        <a:pt x="62" y="137"/>
                      </a:lnTo>
                      <a:lnTo>
                        <a:pt x="60" y="124"/>
                      </a:lnTo>
                      <a:lnTo>
                        <a:pt x="57" y="111"/>
                      </a:lnTo>
                      <a:lnTo>
                        <a:pt x="53" y="99"/>
                      </a:lnTo>
                      <a:lnTo>
                        <a:pt x="51" y="90"/>
                      </a:lnTo>
                      <a:lnTo>
                        <a:pt x="57" y="86"/>
                      </a:lnTo>
                      <a:lnTo>
                        <a:pt x="62" y="80"/>
                      </a:lnTo>
                      <a:lnTo>
                        <a:pt x="70" y="67"/>
                      </a:lnTo>
                      <a:lnTo>
                        <a:pt x="70" y="44"/>
                      </a:lnTo>
                      <a:lnTo>
                        <a:pt x="62" y="23"/>
                      </a:lnTo>
                      <a:lnTo>
                        <a:pt x="57" y="6"/>
                      </a:lnTo>
                      <a:lnTo>
                        <a:pt x="53" y="0"/>
                      </a:lnTo>
                      <a:lnTo>
                        <a:pt x="77" y="0"/>
                      </a:lnTo>
                      <a:close/>
                    </a:path>
                  </a:pathLst>
                </a:custGeom>
                <a:solidFill>
                  <a:srgbClr val="000000"/>
                </a:solidFill>
                <a:ln w="9525">
                  <a:noFill/>
                  <a:round/>
                  <a:headEnd/>
                  <a:tailEnd/>
                </a:ln>
              </p:spPr>
              <p:txBody>
                <a:bodyPr/>
                <a:lstStyle/>
                <a:p>
                  <a:endParaRPr lang="he-IL"/>
                </a:p>
              </p:txBody>
            </p:sp>
            <p:sp>
              <p:nvSpPr>
                <p:cNvPr id="6267" name="Freeform 71"/>
                <p:cNvSpPr>
                  <a:spLocks/>
                </p:cNvSpPr>
                <p:nvPr/>
              </p:nvSpPr>
              <p:spPr bwMode="auto">
                <a:xfrm>
                  <a:off x="2014" y="3596"/>
                  <a:ext cx="102" cy="113"/>
                </a:xfrm>
                <a:custGeom>
                  <a:avLst/>
                  <a:gdLst>
                    <a:gd name="T0" fmla="*/ 65 w 205"/>
                    <a:gd name="T1" fmla="*/ 1 h 227"/>
                    <a:gd name="T2" fmla="*/ 25 w 205"/>
                    <a:gd name="T3" fmla="*/ 5 h 227"/>
                    <a:gd name="T4" fmla="*/ 9 w 205"/>
                    <a:gd name="T5" fmla="*/ 24 h 227"/>
                    <a:gd name="T6" fmla="*/ 0 w 205"/>
                    <a:gd name="T7" fmla="*/ 46 h 227"/>
                    <a:gd name="T8" fmla="*/ 4 w 205"/>
                    <a:gd name="T9" fmla="*/ 72 h 227"/>
                    <a:gd name="T10" fmla="*/ 14 w 205"/>
                    <a:gd name="T11" fmla="*/ 88 h 227"/>
                    <a:gd name="T12" fmla="*/ 22 w 205"/>
                    <a:gd name="T13" fmla="*/ 98 h 227"/>
                    <a:gd name="T14" fmla="*/ 25 w 205"/>
                    <a:gd name="T15" fmla="*/ 86 h 227"/>
                    <a:gd name="T16" fmla="*/ 24 w 205"/>
                    <a:gd name="T17" fmla="*/ 65 h 227"/>
                    <a:gd name="T18" fmla="*/ 28 w 205"/>
                    <a:gd name="T19" fmla="*/ 53 h 227"/>
                    <a:gd name="T20" fmla="*/ 38 w 205"/>
                    <a:gd name="T21" fmla="*/ 78 h 227"/>
                    <a:gd name="T22" fmla="*/ 39 w 205"/>
                    <a:gd name="T23" fmla="*/ 100 h 227"/>
                    <a:gd name="T24" fmla="*/ 47 w 205"/>
                    <a:gd name="T25" fmla="*/ 112 h 227"/>
                    <a:gd name="T26" fmla="*/ 53 w 205"/>
                    <a:gd name="T27" fmla="*/ 105 h 227"/>
                    <a:gd name="T28" fmla="*/ 59 w 205"/>
                    <a:gd name="T29" fmla="*/ 85 h 227"/>
                    <a:gd name="T30" fmla="*/ 63 w 205"/>
                    <a:gd name="T31" fmla="*/ 57 h 227"/>
                    <a:gd name="T32" fmla="*/ 73 w 205"/>
                    <a:gd name="T33" fmla="*/ 53 h 227"/>
                    <a:gd name="T34" fmla="*/ 77 w 205"/>
                    <a:gd name="T35" fmla="*/ 60 h 227"/>
                    <a:gd name="T36" fmla="*/ 77 w 205"/>
                    <a:gd name="T37" fmla="*/ 78 h 227"/>
                    <a:gd name="T38" fmla="*/ 72 w 205"/>
                    <a:gd name="T39" fmla="*/ 92 h 227"/>
                    <a:gd name="T40" fmla="*/ 86 w 205"/>
                    <a:gd name="T41" fmla="*/ 85 h 227"/>
                    <a:gd name="T42" fmla="*/ 100 w 205"/>
                    <a:gd name="T43" fmla="*/ 54 h 227"/>
                    <a:gd name="T44" fmla="*/ 99 w 205"/>
                    <a:gd name="T45" fmla="*/ 30 h 227"/>
                    <a:gd name="T46" fmla="*/ 92 w 205"/>
                    <a:gd name="T47" fmla="*/ 16 h 227"/>
                    <a:gd name="T48" fmla="*/ 90 w 205"/>
                    <a:gd name="T49" fmla="*/ 17 h 227"/>
                    <a:gd name="T50" fmla="*/ 91 w 205"/>
                    <a:gd name="T51" fmla="*/ 23 h 227"/>
                    <a:gd name="T52" fmla="*/ 96 w 205"/>
                    <a:gd name="T53" fmla="*/ 41 h 227"/>
                    <a:gd name="T54" fmla="*/ 96 w 205"/>
                    <a:gd name="T55" fmla="*/ 56 h 227"/>
                    <a:gd name="T56" fmla="*/ 89 w 205"/>
                    <a:gd name="T57" fmla="*/ 72 h 227"/>
                    <a:gd name="T58" fmla="*/ 81 w 205"/>
                    <a:gd name="T59" fmla="*/ 85 h 227"/>
                    <a:gd name="T60" fmla="*/ 77 w 205"/>
                    <a:gd name="T61" fmla="*/ 88 h 227"/>
                    <a:gd name="T62" fmla="*/ 82 w 205"/>
                    <a:gd name="T63" fmla="*/ 71 h 227"/>
                    <a:gd name="T64" fmla="*/ 82 w 205"/>
                    <a:gd name="T65" fmla="*/ 54 h 227"/>
                    <a:gd name="T66" fmla="*/ 72 w 205"/>
                    <a:gd name="T67" fmla="*/ 45 h 227"/>
                    <a:gd name="T68" fmla="*/ 61 w 205"/>
                    <a:gd name="T69" fmla="*/ 47 h 227"/>
                    <a:gd name="T70" fmla="*/ 56 w 205"/>
                    <a:gd name="T71" fmla="*/ 63 h 227"/>
                    <a:gd name="T72" fmla="*/ 54 w 205"/>
                    <a:gd name="T73" fmla="*/ 80 h 227"/>
                    <a:gd name="T74" fmla="*/ 52 w 205"/>
                    <a:gd name="T75" fmla="*/ 93 h 227"/>
                    <a:gd name="T76" fmla="*/ 48 w 205"/>
                    <a:gd name="T77" fmla="*/ 104 h 227"/>
                    <a:gd name="T78" fmla="*/ 42 w 205"/>
                    <a:gd name="T79" fmla="*/ 92 h 227"/>
                    <a:gd name="T80" fmla="*/ 41 w 205"/>
                    <a:gd name="T81" fmla="*/ 71 h 227"/>
                    <a:gd name="T82" fmla="*/ 34 w 205"/>
                    <a:gd name="T83" fmla="*/ 53 h 227"/>
                    <a:gd name="T84" fmla="*/ 26 w 205"/>
                    <a:gd name="T85" fmla="*/ 44 h 227"/>
                    <a:gd name="T86" fmla="*/ 18 w 205"/>
                    <a:gd name="T87" fmla="*/ 51 h 227"/>
                    <a:gd name="T88" fmla="*/ 19 w 205"/>
                    <a:gd name="T89" fmla="*/ 69 h 227"/>
                    <a:gd name="T90" fmla="*/ 19 w 205"/>
                    <a:gd name="T91" fmla="*/ 86 h 227"/>
                    <a:gd name="T92" fmla="*/ 9 w 205"/>
                    <a:gd name="T93" fmla="*/ 72 h 227"/>
                    <a:gd name="T94" fmla="*/ 4 w 205"/>
                    <a:gd name="T95" fmla="*/ 46 h 227"/>
                    <a:gd name="T96" fmla="*/ 13 w 205"/>
                    <a:gd name="T97" fmla="*/ 27 h 227"/>
                    <a:gd name="T98" fmla="*/ 27 w 205"/>
                    <a:gd name="T99" fmla="*/ 11 h 227"/>
                    <a:gd name="T100" fmla="*/ 52 w 205"/>
                    <a:gd name="T101" fmla="*/ 7 h 227"/>
                    <a:gd name="T102" fmla="*/ 77 w 205"/>
                    <a:gd name="T103" fmla="*/ 11 h 227"/>
                    <a:gd name="T104" fmla="*/ 86 w 205"/>
                    <a:gd name="T105" fmla="*/ 13 h 227"/>
                    <a:gd name="T106" fmla="*/ 88 w 205"/>
                    <a:gd name="T107" fmla="*/ 10 h 2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5"/>
                    <a:gd name="T163" fmla="*/ 0 h 227"/>
                    <a:gd name="T164" fmla="*/ 205 w 205"/>
                    <a:gd name="T165" fmla="*/ 227 h 22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5" h="227">
                      <a:moveTo>
                        <a:pt x="176" y="21"/>
                      </a:moveTo>
                      <a:lnTo>
                        <a:pt x="157" y="10"/>
                      </a:lnTo>
                      <a:lnTo>
                        <a:pt x="131" y="2"/>
                      </a:lnTo>
                      <a:lnTo>
                        <a:pt x="102" y="0"/>
                      </a:lnTo>
                      <a:lnTo>
                        <a:pt x="74" y="4"/>
                      </a:lnTo>
                      <a:lnTo>
                        <a:pt x="51" y="10"/>
                      </a:lnTo>
                      <a:lnTo>
                        <a:pt x="38" y="19"/>
                      </a:lnTo>
                      <a:lnTo>
                        <a:pt x="28" y="31"/>
                      </a:lnTo>
                      <a:lnTo>
                        <a:pt x="19" y="48"/>
                      </a:lnTo>
                      <a:lnTo>
                        <a:pt x="9" y="65"/>
                      </a:lnTo>
                      <a:lnTo>
                        <a:pt x="3" y="78"/>
                      </a:lnTo>
                      <a:lnTo>
                        <a:pt x="0" y="92"/>
                      </a:lnTo>
                      <a:lnTo>
                        <a:pt x="0" y="107"/>
                      </a:lnTo>
                      <a:lnTo>
                        <a:pt x="1" y="126"/>
                      </a:lnTo>
                      <a:lnTo>
                        <a:pt x="9" y="145"/>
                      </a:lnTo>
                      <a:lnTo>
                        <a:pt x="15" y="160"/>
                      </a:lnTo>
                      <a:lnTo>
                        <a:pt x="22" y="170"/>
                      </a:lnTo>
                      <a:lnTo>
                        <a:pt x="28" y="177"/>
                      </a:lnTo>
                      <a:lnTo>
                        <a:pt x="36" y="189"/>
                      </a:lnTo>
                      <a:lnTo>
                        <a:pt x="39" y="194"/>
                      </a:lnTo>
                      <a:lnTo>
                        <a:pt x="45" y="196"/>
                      </a:lnTo>
                      <a:lnTo>
                        <a:pt x="47" y="190"/>
                      </a:lnTo>
                      <a:lnTo>
                        <a:pt x="51" y="183"/>
                      </a:lnTo>
                      <a:lnTo>
                        <a:pt x="51" y="173"/>
                      </a:lnTo>
                      <a:lnTo>
                        <a:pt x="53" y="164"/>
                      </a:lnTo>
                      <a:lnTo>
                        <a:pt x="51" y="147"/>
                      </a:lnTo>
                      <a:lnTo>
                        <a:pt x="49" y="130"/>
                      </a:lnTo>
                      <a:lnTo>
                        <a:pt x="47" y="113"/>
                      </a:lnTo>
                      <a:lnTo>
                        <a:pt x="53" y="103"/>
                      </a:lnTo>
                      <a:lnTo>
                        <a:pt x="57" y="107"/>
                      </a:lnTo>
                      <a:lnTo>
                        <a:pt x="64" y="122"/>
                      </a:lnTo>
                      <a:lnTo>
                        <a:pt x="70" y="141"/>
                      </a:lnTo>
                      <a:lnTo>
                        <a:pt x="76" y="156"/>
                      </a:lnTo>
                      <a:lnTo>
                        <a:pt x="76" y="170"/>
                      </a:lnTo>
                      <a:lnTo>
                        <a:pt x="78" y="185"/>
                      </a:lnTo>
                      <a:lnTo>
                        <a:pt x="79" y="200"/>
                      </a:lnTo>
                      <a:lnTo>
                        <a:pt x="85" y="211"/>
                      </a:lnTo>
                      <a:lnTo>
                        <a:pt x="89" y="219"/>
                      </a:lnTo>
                      <a:lnTo>
                        <a:pt x="95" y="225"/>
                      </a:lnTo>
                      <a:lnTo>
                        <a:pt x="98" y="227"/>
                      </a:lnTo>
                      <a:lnTo>
                        <a:pt x="102" y="223"/>
                      </a:lnTo>
                      <a:lnTo>
                        <a:pt x="106" y="211"/>
                      </a:lnTo>
                      <a:lnTo>
                        <a:pt x="112" y="198"/>
                      </a:lnTo>
                      <a:lnTo>
                        <a:pt x="117" y="183"/>
                      </a:lnTo>
                      <a:lnTo>
                        <a:pt x="119" y="170"/>
                      </a:lnTo>
                      <a:lnTo>
                        <a:pt x="119" y="152"/>
                      </a:lnTo>
                      <a:lnTo>
                        <a:pt x="123" y="132"/>
                      </a:lnTo>
                      <a:lnTo>
                        <a:pt x="127" y="114"/>
                      </a:lnTo>
                      <a:lnTo>
                        <a:pt x="131" y="105"/>
                      </a:lnTo>
                      <a:lnTo>
                        <a:pt x="136" y="103"/>
                      </a:lnTo>
                      <a:lnTo>
                        <a:pt x="146" y="107"/>
                      </a:lnTo>
                      <a:lnTo>
                        <a:pt x="152" y="111"/>
                      </a:lnTo>
                      <a:lnTo>
                        <a:pt x="155" y="114"/>
                      </a:lnTo>
                      <a:lnTo>
                        <a:pt x="155" y="120"/>
                      </a:lnTo>
                      <a:lnTo>
                        <a:pt x="157" y="132"/>
                      </a:lnTo>
                      <a:lnTo>
                        <a:pt x="155" y="145"/>
                      </a:lnTo>
                      <a:lnTo>
                        <a:pt x="154" y="156"/>
                      </a:lnTo>
                      <a:lnTo>
                        <a:pt x="150" y="168"/>
                      </a:lnTo>
                      <a:lnTo>
                        <a:pt x="144" y="177"/>
                      </a:lnTo>
                      <a:lnTo>
                        <a:pt x="144" y="185"/>
                      </a:lnTo>
                      <a:lnTo>
                        <a:pt x="150" y="189"/>
                      </a:lnTo>
                      <a:lnTo>
                        <a:pt x="159" y="183"/>
                      </a:lnTo>
                      <a:lnTo>
                        <a:pt x="173" y="170"/>
                      </a:lnTo>
                      <a:lnTo>
                        <a:pt x="186" y="151"/>
                      </a:lnTo>
                      <a:lnTo>
                        <a:pt x="195" y="130"/>
                      </a:lnTo>
                      <a:lnTo>
                        <a:pt x="201" y="109"/>
                      </a:lnTo>
                      <a:lnTo>
                        <a:pt x="205" y="92"/>
                      </a:lnTo>
                      <a:lnTo>
                        <a:pt x="203" y="74"/>
                      </a:lnTo>
                      <a:lnTo>
                        <a:pt x="199" y="61"/>
                      </a:lnTo>
                      <a:lnTo>
                        <a:pt x="193" y="48"/>
                      </a:lnTo>
                      <a:lnTo>
                        <a:pt x="188" y="38"/>
                      </a:lnTo>
                      <a:lnTo>
                        <a:pt x="184" y="33"/>
                      </a:lnTo>
                      <a:lnTo>
                        <a:pt x="182" y="33"/>
                      </a:lnTo>
                      <a:lnTo>
                        <a:pt x="180" y="35"/>
                      </a:lnTo>
                      <a:lnTo>
                        <a:pt x="178" y="36"/>
                      </a:lnTo>
                      <a:lnTo>
                        <a:pt x="178" y="40"/>
                      </a:lnTo>
                      <a:lnTo>
                        <a:pt x="182" y="46"/>
                      </a:lnTo>
                      <a:lnTo>
                        <a:pt x="186" y="57"/>
                      </a:lnTo>
                      <a:lnTo>
                        <a:pt x="188" y="69"/>
                      </a:lnTo>
                      <a:lnTo>
                        <a:pt x="192" y="82"/>
                      </a:lnTo>
                      <a:lnTo>
                        <a:pt x="193" y="92"/>
                      </a:lnTo>
                      <a:lnTo>
                        <a:pt x="193" y="101"/>
                      </a:lnTo>
                      <a:lnTo>
                        <a:pt x="192" y="113"/>
                      </a:lnTo>
                      <a:lnTo>
                        <a:pt x="188" y="122"/>
                      </a:lnTo>
                      <a:lnTo>
                        <a:pt x="184" y="132"/>
                      </a:lnTo>
                      <a:lnTo>
                        <a:pt x="178" y="145"/>
                      </a:lnTo>
                      <a:lnTo>
                        <a:pt x="171" y="154"/>
                      </a:lnTo>
                      <a:lnTo>
                        <a:pt x="167" y="164"/>
                      </a:lnTo>
                      <a:lnTo>
                        <a:pt x="163" y="170"/>
                      </a:lnTo>
                      <a:lnTo>
                        <a:pt x="157" y="175"/>
                      </a:lnTo>
                      <a:lnTo>
                        <a:pt x="155" y="179"/>
                      </a:lnTo>
                      <a:lnTo>
                        <a:pt x="155" y="177"/>
                      </a:lnTo>
                      <a:lnTo>
                        <a:pt x="157" y="168"/>
                      </a:lnTo>
                      <a:lnTo>
                        <a:pt x="161" y="156"/>
                      </a:lnTo>
                      <a:lnTo>
                        <a:pt x="165" y="143"/>
                      </a:lnTo>
                      <a:lnTo>
                        <a:pt x="167" y="130"/>
                      </a:lnTo>
                      <a:lnTo>
                        <a:pt x="165" y="118"/>
                      </a:lnTo>
                      <a:lnTo>
                        <a:pt x="165" y="109"/>
                      </a:lnTo>
                      <a:lnTo>
                        <a:pt x="159" y="101"/>
                      </a:lnTo>
                      <a:lnTo>
                        <a:pt x="154" y="93"/>
                      </a:lnTo>
                      <a:lnTo>
                        <a:pt x="144" y="90"/>
                      </a:lnTo>
                      <a:lnTo>
                        <a:pt x="135" y="88"/>
                      </a:lnTo>
                      <a:lnTo>
                        <a:pt x="127" y="90"/>
                      </a:lnTo>
                      <a:lnTo>
                        <a:pt x="123" y="95"/>
                      </a:lnTo>
                      <a:lnTo>
                        <a:pt x="119" y="105"/>
                      </a:lnTo>
                      <a:lnTo>
                        <a:pt x="114" y="114"/>
                      </a:lnTo>
                      <a:lnTo>
                        <a:pt x="112" y="126"/>
                      </a:lnTo>
                      <a:lnTo>
                        <a:pt x="112" y="137"/>
                      </a:lnTo>
                      <a:lnTo>
                        <a:pt x="110" y="147"/>
                      </a:lnTo>
                      <a:lnTo>
                        <a:pt x="108" y="160"/>
                      </a:lnTo>
                      <a:lnTo>
                        <a:pt x="106" y="170"/>
                      </a:lnTo>
                      <a:lnTo>
                        <a:pt x="104" y="179"/>
                      </a:lnTo>
                      <a:lnTo>
                        <a:pt x="104" y="187"/>
                      </a:lnTo>
                      <a:lnTo>
                        <a:pt x="102" y="196"/>
                      </a:lnTo>
                      <a:lnTo>
                        <a:pt x="98" y="204"/>
                      </a:lnTo>
                      <a:lnTo>
                        <a:pt x="97" y="208"/>
                      </a:lnTo>
                      <a:lnTo>
                        <a:pt x="93" y="204"/>
                      </a:lnTo>
                      <a:lnTo>
                        <a:pt x="89" y="196"/>
                      </a:lnTo>
                      <a:lnTo>
                        <a:pt x="85" y="185"/>
                      </a:lnTo>
                      <a:lnTo>
                        <a:pt x="85" y="171"/>
                      </a:lnTo>
                      <a:lnTo>
                        <a:pt x="83" y="156"/>
                      </a:lnTo>
                      <a:lnTo>
                        <a:pt x="83" y="143"/>
                      </a:lnTo>
                      <a:lnTo>
                        <a:pt x="79" y="130"/>
                      </a:lnTo>
                      <a:lnTo>
                        <a:pt x="76" y="118"/>
                      </a:lnTo>
                      <a:lnTo>
                        <a:pt x="68" y="107"/>
                      </a:lnTo>
                      <a:lnTo>
                        <a:pt x="62" y="97"/>
                      </a:lnTo>
                      <a:lnTo>
                        <a:pt x="57" y="92"/>
                      </a:lnTo>
                      <a:lnTo>
                        <a:pt x="53" y="88"/>
                      </a:lnTo>
                      <a:lnTo>
                        <a:pt x="45" y="88"/>
                      </a:lnTo>
                      <a:lnTo>
                        <a:pt x="39" y="95"/>
                      </a:lnTo>
                      <a:lnTo>
                        <a:pt x="36" y="103"/>
                      </a:lnTo>
                      <a:lnTo>
                        <a:pt x="38" y="111"/>
                      </a:lnTo>
                      <a:lnTo>
                        <a:pt x="38" y="122"/>
                      </a:lnTo>
                      <a:lnTo>
                        <a:pt x="38" y="139"/>
                      </a:lnTo>
                      <a:lnTo>
                        <a:pt x="38" y="158"/>
                      </a:lnTo>
                      <a:lnTo>
                        <a:pt x="38" y="171"/>
                      </a:lnTo>
                      <a:lnTo>
                        <a:pt x="38" y="173"/>
                      </a:lnTo>
                      <a:lnTo>
                        <a:pt x="32" y="168"/>
                      </a:lnTo>
                      <a:lnTo>
                        <a:pt x="26" y="156"/>
                      </a:lnTo>
                      <a:lnTo>
                        <a:pt x="19" y="145"/>
                      </a:lnTo>
                      <a:lnTo>
                        <a:pt x="15" y="128"/>
                      </a:lnTo>
                      <a:lnTo>
                        <a:pt x="11" y="111"/>
                      </a:lnTo>
                      <a:lnTo>
                        <a:pt x="9" y="92"/>
                      </a:lnTo>
                      <a:lnTo>
                        <a:pt x="13" y="80"/>
                      </a:lnTo>
                      <a:lnTo>
                        <a:pt x="19" y="67"/>
                      </a:lnTo>
                      <a:lnTo>
                        <a:pt x="26" y="55"/>
                      </a:lnTo>
                      <a:lnTo>
                        <a:pt x="36" y="42"/>
                      </a:lnTo>
                      <a:lnTo>
                        <a:pt x="45" y="33"/>
                      </a:lnTo>
                      <a:lnTo>
                        <a:pt x="55" y="23"/>
                      </a:lnTo>
                      <a:lnTo>
                        <a:pt x="70" y="19"/>
                      </a:lnTo>
                      <a:lnTo>
                        <a:pt x="87" y="16"/>
                      </a:lnTo>
                      <a:lnTo>
                        <a:pt x="104" y="14"/>
                      </a:lnTo>
                      <a:lnTo>
                        <a:pt x="121" y="14"/>
                      </a:lnTo>
                      <a:lnTo>
                        <a:pt x="140" y="17"/>
                      </a:lnTo>
                      <a:lnTo>
                        <a:pt x="154" y="23"/>
                      </a:lnTo>
                      <a:lnTo>
                        <a:pt x="165" y="29"/>
                      </a:lnTo>
                      <a:lnTo>
                        <a:pt x="169" y="31"/>
                      </a:lnTo>
                      <a:lnTo>
                        <a:pt x="173" y="27"/>
                      </a:lnTo>
                      <a:lnTo>
                        <a:pt x="174" y="23"/>
                      </a:lnTo>
                      <a:lnTo>
                        <a:pt x="176" y="21"/>
                      </a:lnTo>
                      <a:close/>
                    </a:path>
                  </a:pathLst>
                </a:custGeom>
                <a:solidFill>
                  <a:srgbClr val="000000"/>
                </a:solidFill>
                <a:ln w="9525">
                  <a:noFill/>
                  <a:round/>
                  <a:headEnd/>
                  <a:tailEnd/>
                </a:ln>
              </p:spPr>
              <p:txBody>
                <a:bodyPr/>
                <a:lstStyle/>
                <a:p>
                  <a:endParaRPr lang="he-IL"/>
                </a:p>
              </p:txBody>
            </p:sp>
            <p:sp>
              <p:nvSpPr>
                <p:cNvPr id="6268" name="Freeform 72"/>
                <p:cNvSpPr>
                  <a:spLocks/>
                </p:cNvSpPr>
                <p:nvPr/>
              </p:nvSpPr>
              <p:spPr bwMode="auto">
                <a:xfrm>
                  <a:off x="2094" y="3605"/>
                  <a:ext cx="14" cy="12"/>
                </a:xfrm>
                <a:custGeom>
                  <a:avLst/>
                  <a:gdLst>
                    <a:gd name="T0" fmla="*/ 6 w 29"/>
                    <a:gd name="T1" fmla="*/ 0 h 25"/>
                    <a:gd name="T2" fmla="*/ 8 w 29"/>
                    <a:gd name="T3" fmla="*/ 3 h 25"/>
                    <a:gd name="T4" fmla="*/ 12 w 29"/>
                    <a:gd name="T5" fmla="*/ 7 h 25"/>
                    <a:gd name="T6" fmla="*/ 13 w 29"/>
                    <a:gd name="T7" fmla="*/ 9 h 25"/>
                    <a:gd name="T8" fmla="*/ 14 w 29"/>
                    <a:gd name="T9" fmla="*/ 12 h 25"/>
                    <a:gd name="T10" fmla="*/ 12 w 29"/>
                    <a:gd name="T11" fmla="*/ 12 h 25"/>
                    <a:gd name="T12" fmla="*/ 8 w 29"/>
                    <a:gd name="T13" fmla="*/ 10 h 25"/>
                    <a:gd name="T14" fmla="*/ 4 w 29"/>
                    <a:gd name="T15" fmla="*/ 8 h 25"/>
                    <a:gd name="T16" fmla="*/ 2 w 29"/>
                    <a:gd name="T17" fmla="*/ 6 h 25"/>
                    <a:gd name="T18" fmla="*/ 0 w 29"/>
                    <a:gd name="T19" fmla="*/ 3 h 25"/>
                    <a:gd name="T20" fmla="*/ 2 w 29"/>
                    <a:gd name="T21" fmla="*/ 2 h 25"/>
                    <a:gd name="T22" fmla="*/ 4 w 29"/>
                    <a:gd name="T23" fmla="*/ 0 h 25"/>
                    <a:gd name="T24" fmla="*/ 6 w 29"/>
                    <a:gd name="T25" fmla="*/ 0 h 25"/>
                    <a:gd name="T26" fmla="*/ 6 w 29"/>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25"/>
                    <a:gd name="T44" fmla="*/ 29 w 29"/>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25">
                      <a:moveTo>
                        <a:pt x="12" y="0"/>
                      </a:moveTo>
                      <a:lnTo>
                        <a:pt x="17" y="6"/>
                      </a:lnTo>
                      <a:lnTo>
                        <a:pt x="25" y="14"/>
                      </a:lnTo>
                      <a:lnTo>
                        <a:pt x="27" y="19"/>
                      </a:lnTo>
                      <a:lnTo>
                        <a:pt x="29" y="25"/>
                      </a:lnTo>
                      <a:lnTo>
                        <a:pt x="25" y="25"/>
                      </a:lnTo>
                      <a:lnTo>
                        <a:pt x="17" y="21"/>
                      </a:lnTo>
                      <a:lnTo>
                        <a:pt x="8" y="16"/>
                      </a:lnTo>
                      <a:lnTo>
                        <a:pt x="4" y="12"/>
                      </a:lnTo>
                      <a:lnTo>
                        <a:pt x="0" y="6"/>
                      </a:lnTo>
                      <a:lnTo>
                        <a:pt x="4" y="4"/>
                      </a:lnTo>
                      <a:lnTo>
                        <a:pt x="8" y="0"/>
                      </a:lnTo>
                      <a:lnTo>
                        <a:pt x="12" y="0"/>
                      </a:lnTo>
                      <a:close/>
                    </a:path>
                  </a:pathLst>
                </a:custGeom>
                <a:solidFill>
                  <a:srgbClr val="000000"/>
                </a:solidFill>
                <a:ln w="9525">
                  <a:noFill/>
                  <a:round/>
                  <a:headEnd/>
                  <a:tailEnd/>
                </a:ln>
              </p:spPr>
              <p:txBody>
                <a:bodyPr/>
                <a:lstStyle/>
                <a:p>
                  <a:endParaRPr lang="he-IL"/>
                </a:p>
              </p:txBody>
            </p:sp>
            <p:sp>
              <p:nvSpPr>
                <p:cNvPr id="6269" name="Freeform 73"/>
                <p:cNvSpPr>
                  <a:spLocks/>
                </p:cNvSpPr>
                <p:nvPr/>
              </p:nvSpPr>
              <p:spPr bwMode="auto">
                <a:xfrm>
                  <a:off x="2197" y="3613"/>
                  <a:ext cx="111" cy="85"/>
                </a:xfrm>
                <a:custGeom>
                  <a:avLst/>
                  <a:gdLst>
                    <a:gd name="T0" fmla="*/ 73 w 223"/>
                    <a:gd name="T1" fmla="*/ 0 h 169"/>
                    <a:gd name="T2" fmla="*/ 47 w 223"/>
                    <a:gd name="T3" fmla="*/ 1 h 169"/>
                    <a:gd name="T4" fmla="*/ 25 w 223"/>
                    <a:gd name="T5" fmla="*/ 10 h 169"/>
                    <a:gd name="T6" fmla="*/ 16 w 223"/>
                    <a:gd name="T7" fmla="*/ 20 h 169"/>
                    <a:gd name="T8" fmla="*/ 2 w 223"/>
                    <a:gd name="T9" fmla="*/ 44 h 169"/>
                    <a:gd name="T10" fmla="*/ 1 w 223"/>
                    <a:gd name="T11" fmla="*/ 66 h 169"/>
                    <a:gd name="T12" fmla="*/ 7 w 223"/>
                    <a:gd name="T13" fmla="*/ 80 h 169"/>
                    <a:gd name="T14" fmla="*/ 14 w 223"/>
                    <a:gd name="T15" fmla="*/ 77 h 169"/>
                    <a:gd name="T16" fmla="*/ 26 w 223"/>
                    <a:gd name="T17" fmla="*/ 52 h 169"/>
                    <a:gd name="T18" fmla="*/ 35 w 223"/>
                    <a:gd name="T19" fmla="*/ 40 h 169"/>
                    <a:gd name="T20" fmla="*/ 37 w 223"/>
                    <a:gd name="T21" fmla="*/ 57 h 169"/>
                    <a:gd name="T22" fmla="*/ 36 w 223"/>
                    <a:gd name="T23" fmla="*/ 78 h 169"/>
                    <a:gd name="T24" fmla="*/ 46 w 223"/>
                    <a:gd name="T25" fmla="*/ 82 h 169"/>
                    <a:gd name="T26" fmla="*/ 60 w 223"/>
                    <a:gd name="T27" fmla="*/ 66 h 169"/>
                    <a:gd name="T28" fmla="*/ 66 w 223"/>
                    <a:gd name="T29" fmla="*/ 45 h 169"/>
                    <a:gd name="T30" fmla="*/ 73 w 223"/>
                    <a:gd name="T31" fmla="*/ 37 h 169"/>
                    <a:gd name="T32" fmla="*/ 82 w 223"/>
                    <a:gd name="T33" fmla="*/ 47 h 169"/>
                    <a:gd name="T34" fmla="*/ 88 w 223"/>
                    <a:gd name="T35" fmla="*/ 67 h 169"/>
                    <a:gd name="T36" fmla="*/ 90 w 223"/>
                    <a:gd name="T37" fmla="*/ 84 h 169"/>
                    <a:gd name="T38" fmla="*/ 103 w 223"/>
                    <a:gd name="T39" fmla="*/ 76 h 169"/>
                    <a:gd name="T40" fmla="*/ 110 w 223"/>
                    <a:gd name="T41" fmla="*/ 54 h 169"/>
                    <a:gd name="T42" fmla="*/ 108 w 223"/>
                    <a:gd name="T43" fmla="*/ 20 h 169"/>
                    <a:gd name="T44" fmla="*/ 100 w 223"/>
                    <a:gd name="T45" fmla="*/ 8 h 169"/>
                    <a:gd name="T46" fmla="*/ 95 w 223"/>
                    <a:gd name="T47" fmla="*/ 9 h 169"/>
                    <a:gd name="T48" fmla="*/ 101 w 223"/>
                    <a:gd name="T49" fmla="*/ 18 h 169"/>
                    <a:gd name="T50" fmla="*/ 107 w 223"/>
                    <a:gd name="T51" fmla="*/ 37 h 169"/>
                    <a:gd name="T52" fmla="*/ 104 w 223"/>
                    <a:gd name="T53" fmla="*/ 64 h 169"/>
                    <a:gd name="T54" fmla="*/ 96 w 223"/>
                    <a:gd name="T55" fmla="*/ 74 h 169"/>
                    <a:gd name="T56" fmla="*/ 92 w 223"/>
                    <a:gd name="T57" fmla="*/ 73 h 169"/>
                    <a:gd name="T58" fmla="*/ 91 w 223"/>
                    <a:gd name="T59" fmla="*/ 57 h 169"/>
                    <a:gd name="T60" fmla="*/ 81 w 223"/>
                    <a:gd name="T61" fmla="*/ 35 h 169"/>
                    <a:gd name="T62" fmla="*/ 64 w 223"/>
                    <a:gd name="T63" fmla="*/ 26 h 169"/>
                    <a:gd name="T64" fmla="*/ 63 w 223"/>
                    <a:gd name="T65" fmla="*/ 36 h 169"/>
                    <a:gd name="T66" fmla="*/ 58 w 223"/>
                    <a:gd name="T67" fmla="*/ 56 h 169"/>
                    <a:gd name="T68" fmla="*/ 47 w 223"/>
                    <a:gd name="T69" fmla="*/ 73 h 169"/>
                    <a:gd name="T70" fmla="*/ 40 w 223"/>
                    <a:gd name="T71" fmla="*/ 81 h 169"/>
                    <a:gd name="T72" fmla="*/ 43 w 223"/>
                    <a:gd name="T73" fmla="*/ 58 h 169"/>
                    <a:gd name="T74" fmla="*/ 38 w 223"/>
                    <a:gd name="T75" fmla="*/ 33 h 169"/>
                    <a:gd name="T76" fmla="*/ 29 w 223"/>
                    <a:gd name="T77" fmla="*/ 37 h 169"/>
                    <a:gd name="T78" fmla="*/ 14 w 223"/>
                    <a:gd name="T79" fmla="*/ 56 h 169"/>
                    <a:gd name="T80" fmla="*/ 9 w 223"/>
                    <a:gd name="T81" fmla="*/ 70 h 169"/>
                    <a:gd name="T82" fmla="*/ 7 w 223"/>
                    <a:gd name="T83" fmla="*/ 51 h 169"/>
                    <a:gd name="T84" fmla="*/ 17 w 223"/>
                    <a:gd name="T85" fmla="*/ 29 h 169"/>
                    <a:gd name="T86" fmla="*/ 27 w 223"/>
                    <a:gd name="T87" fmla="*/ 12 h 169"/>
                    <a:gd name="T88" fmla="*/ 45 w 223"/>
                    <a:gd name="T89" fmla="*/ 7 h 169"/>
                    <a:gd name="T90" fmla="*/ 67 w 223"/>
                    <a:gd name="T91" fmla="*/ 6 h 169"/>
                    <a:gd name="T92" fmla="*/ 85 w 223"/>
                    <a:gd name="T93" fmla="*/ 8 h 169"/>
                    <a:gd name="T94" fmla="*/ 87 w 223"/>
                    <a:gd name="T95" fmla="*/ 4 h 1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3"/>
                    <a:gd name="T145" fmla="*/ 0 h 169"/>
                    <a:gd name="T146" fmla="*/ 223 w 223"/>
                    <a:gd name="T147" fmla="*/ 169 h 1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3" h="169">
                      <a:moveTo>
                        <a:pt x="173" y="7"/>
                      </a:moveTo>
                      <a:lnTo>
                        <a:pt x="162" y="0"/>
                      </a:lnTo>
                      <a:lnTo>
                        <a:pt x="147" y="0"/>
                      </a:lnTo>
                      <a:lnTo>
                        <a:pt x="132" y="0"/>
                      </a:lnTo>
                      <a:lnTo>
                        <a:pt x="114" y="1"/>
                      </a:lnTo>
                      <a:lnTo>
                        <a:pt x="95" y="1"/>
                      </a:lnTo>
                      <a:lnTo>
                        <a:pt x="76" y="3"/>
                      </a:lnTo>
                      <a:lnTo>
                        <a:pt x="59" y="9"/>
                      </a:lnTo>
                      <a:lnTo>
                        <a:pt x="50" y="19"/>
                      </a:lnTo>
                      <a:lnTo>
                        <a:pt x="42" y="28"/>
                      </a:lnTo>
                      <a:lnTo>
                        <a:pt x="38" y="34"/>
                      </a:lnTo>
                      <a:lnTo>
                        <a:pt x="33" y="39"/>
                      </a:lnTo>
                      <a:lnTo>
                        <a:pt x="23" y="57"/>
                      </a:lnTo>
                      <a:lnTo>
                        <a:pt x="12" y="72"/>
                      </a:lnTo>
                      <a:lnTo>
                        <a:pt x="4" y="87"/>
                      </a:lnTo>
                      <a:lnTo>
                        <a:pt x="0" y="100"/>
                      </a:lnTo>
                      <a:lnTo>
                        <a:pt x="0" y="116"/>
                      </a:lnTo>
                      <a:lnTo>
                        <a:pt x="2" y="131"/>
                      </a:lnTo>
                      <a:lnTo>
                        <a:pt x="6" y="142"/>
                      </a:lnTo>
                      <a:lnTo>
                        <a:pt x="10" y="152"/>
                      </a:lnTo>
                      <a:lnTo>
                        <a:pt x="14" y="159"/>
                      </a:lnTo>
                      <a:lnTo>
                        <a:pt x="19" y="161"/>
                      </a:lnTo>
                      <a:lnTo>
                        <a:pt x="25" y="161"/>
                      </a:lnTo>
                      <a:lnTo>
                        <a:pt x="29" y="154"/>
                      </a:lnTo>
                      <a:lnTo>
                        <a:pt x="35" y="142"/>
                      </a:lnTo>
                      <a:lnTo>
                        <a:pt x="40" y="125"/>
                      </a:lnTo>
                      <a:lnTo>
                        <a:pt x="52" y="104"/>
                      </a:lnTo>
                      <a:lnTo>
                        <a:pt x="61" y="87"/>
                      </a:lnTo>
                      <a:lnTo>
                        <a:pt x="69" y="79"/>
                      </a:lnTo>
                      <a:lnTo>
                        <a:pt x="71" y="79"/>
                      </a:lnTo>
                      <a:lnTo>
                        <a:pt x="73" y="89"/>
                      </a:lnTo>
                      <a:lnTo>
                        <a:pt x="73" y="100"/>
                      </a:lnTo>
                      <a:lnTo>
                        <a:pt x="75" y="114"/>
                      </a:lnTo>
                      <a:lnTo>
                        <a:pt x="75" y="125"/>
                      </a:lnTo>
                      <a:lnTo>
                        <a:pt x="73" y="140"/>
                      </a:lnTo>
                      <a:lnTo>
                        <a:pt x="73" y="155"/>
                      </a:lnTo>
                      <a:lnTo>
                        <a:pt x="75" y="167"/>
                      </a:lnTo>
                      <a:lnTo>
                        <a:pt x="80" y="169"/>
                      </a:lnTo>
                      <a:lnTo>
                        <a:pt x="92" y="163"/>
                      </a:lnTo>
                      <a:lnTo>
                        <a:pt x="101" y="154"/>
                      </a:lnTo>
                      <a:lnTo>
                        <a:pt x="113" y="144"/>
                      </a:lnTo>
                      <a:lnTo>
                        <a:pt x="120" y="131"/>
                      </a:lnTo>
                      <a:lnTo>
                        <a:pt x="128" y="117"/>
                      </a:lnTo>
                      <a:lnTo>
                        <a:pt x="132" y="102"/>
                      </a:lnTo>
                      <a:lnTo>
                        <a:pt x="133" y="89"/>
                      </a:lnTo>
                      <a:lnTo>
                        <a:pt x="135" y="78"/>
                      </a:lnTo>
                      <a:lnTo>
                        <a:pt x="141" y="74"/>
                      </a:lnTo>
                      <a:lnTo>
                        <a:pt x="147" y="74"/>
                      </a:lnTo>
                      <a:lnTo>
                        <a:pt x="154" y="76"/>
                      </a:lnTo>
                      <a:lnTo>
                        <a:pt x="158" y="81"/>
                      </a:lnTo>
                      <a:lnTo>
                        <a:pt x="164" y="93"/>
                      </a:lnTo>
                      <a:lnTo>
                        <a:pt x="170" y="106"/>
                      </a:lnTo>
                      <a:lnTo>
                        <a:pt x="175" y="119"/>
                      </a:lnTo>
                      <a:lnTo>
                        <a:pt x="177" y="133"/>
                      </a:lnTo>
                      <a:lnTo>
                        <a:pt x="179" y="144"/>
                      </a:lnTo>
                      <a:lnTo>
                        <a:pt x="179" y="155"/>
                      </a:lnTo>
                      <a:lnTo>
                        <a:pt x="181" y="167"/>
                      </a:lnTo>
                      <a:lnTo>
                        <a:pt x="185" y="169"/>
                      </a:lnTo>
                      <a:lnTo>
                        <a:pt x="194" y="161"/>
                      </a:lnTo>
                      <a:lnTo>
                        <a:pt x="206" y="152"/>
                      </a:lnTo>
                      <a:lnTo>
                        <a:pt x="213" y="140"/>
                      </a:lnTo>
                      <a:lnTo>
                        <a:pt x="217" y="125"/>
                      </a:lnTo>
                      <a:lnTo>
                        <a:pt x="221" y="108"/>
                      </a:lnTo>
                      <a:lnTo>
                        <a:pt x="223" y="87"/>
                      </a:lnTo>
                      <a:lnTo>
                        <a:pt x="223" y="62"/>
                      </a:lnTo>
                      <a:lnTo>
                        <a:pt x="217" y="39"/>
                      </a:lnTo>
                      <a:lnTo>
                        <a:pt x="209" y="26"/>
                      </a:lnTo>
                      <a:lnTo>
                        <a:pt x="202" y="17"/>
                      </a:lnTo>
                      <a:lnTo>
                        <a:pt x="200" y="15"/>
                      </a:lnTo>
                      <a:lnTo>
                        <a:pt x="198" y="15"/>
                      </a:lnTo>
                      <a:lnTo>
                        <a:pt x="192" y="17"/>
                      </a:lnTo>
                      <a:lnTo>
                        <a:pt x="190" y="17"/>
                      </a:lnTo>
                      <a:lnTo>
                        <a:pt x="192" y="19"/>
                      </a:lnTo>
                      <a:lnTo>
                        <a:pt x="196" y="24"/>
                      </a:lnTo>
                      <a:lnTo>
                        <a:pt x="202" y="36"/>
                      </a:lnTo>
                      <a:lnTo>
                        <a:pt x="208" y="47"/>
                      </a:lnTo>
                      <a:lnTo>
                        <a:pt x="215" y="58"/>
                      </a:lnTo>
                      <a:lnTo>
                        <a:pt x="215" y="74"/>
                      </a:lnTo>
                      <a:lnTo>
                        <a:pt x="213" y="95"/>
                      </a:lnTo>
                      <a:lnTo>
                        <a:pt x="208" y="112"/>
                      </a:lnTo>
                      <a:lnTo>
                        <a:pt x="208" y="127"/>
                      </a:lnTo>
                      <a:lnTo>
                        <a:pt x="204" y="135"/>
                      </a:lnTo>
                      <a:lnTo>
                        <a:pt x="198" y="142"/>
                      </a:lnTo>
                      <a:lnTo>
                        <a:pt x="192" y="148"/>
                      </a:lnTo>
                      <a:lnTo>
                        <a:pt x="189" y="154"/>
                      </a:lnTo>
                      <a:lnTo>
                        <a:pt x="185" y="152"/>
                      </a:lnTo>
                      <a:lnTo>
                        <a:pt x="185" y="146"/>
                      </a:lnTo>
                      <a:lnTo>
                        <a:pt x="185" y="136"/>
                      </a:lnTo>
                      <a:lnTo>
                        <a:pt x="185" y="127"/>
                      </a:lnTo>
                      <a:lnTo>
                        <a:pt x="183" y="114"/>
                      </a:lnTo>
                      <a:lnTo>
                        <a:pt x="175" y="98"/>
                      </a:lnTo>
                      <a:lnTo>
                        <a:pt x="170" y="81"/>
                      </a:lnTo>
                      <a:lnTo>
                        <a:pt x="162" y="70"/>
                      </a:lnTo>
                      <a:lnTo>
                        <a:pt x="152" y="60"/>
                      </a:lnTo>
                      <a:lnTo>
                        <a:pt x="139" y="53"/>
                      </a:lnTo>
                      <a:lnTo>
                        <a:pt x="128" y="51"/>
                      </a:lnTo>
                      <a:lnTo>
                        <a:pt x="124" y="57"/>
                      </a:lnTo>
                      <a:lnTo>
                        <a:pt x="124" y="64"/>
                      </a:lnTo>
                      <a:lnTo>
                        <a:pt x="126" y="72"/>
                      </a:lnTo>
                      <a:lnTo>
                        <a:pt x="124" y="83"/>
                      </a:lnTo>
                      <a:lnTo>
                        <a:pt x="122" y="98"/>
                      </a:lnTo>
                      <a:lnTo>
                        <a:pt x="116" y="112"/>
                      </a:lnTo>
                      <a:lnTo>
                        <a:pt x="109" y="125"/>
                      </a:lnTo>
                      <a:lnTo>
                        <a:pt x="101" y="136"/>
                      </a:lnTo>
                      <a:lnTo>
                        <a:pt x="95" y="146"/>
                      </a:lnTo>
                      <a:lnTo>
                        <a:pt x="88" y="154"/>
                      </a:lnTo>
                      <a:lnTo>
                        <a:pt x="84" y="159"/>
                      </a:lnTo>
                      <a:lnTo>
                        <a:pt x="80" y="161"/>
                      </a:lnTo>
                      <a:lnTo>
                        <a:pt x="82" y="154"/>
                      </a:lnTo>
                      <a:lnTo>
                        <a:pt x="84" y="136"/>
                      </a:lnTo>
                      <a:lnTo>
                        <a:pt x="86" y="116"/>
                      </a:lnTo>
                      <a:lnTo>
                        <a:pt x="86" y="95"/>
                      </a:lnTo>
                      <a:lnTo>
                        <a:pt x="84" y="78"/>
                      </a:lnTo>
                      <a:lnTo>
                        <a:pt x="76" y="66"/>
                      </a:lnTo>
                      <a:lnTo>
                        <a:pt x="71" y="64"/>
                      </a:lnTo>
                      <a:lnTo>
                        <a:pt x="65" y="66"/>
                      </a:lnTo>
                      <a:lnTo>
                        <a:pt x="59" y="74"/>
                      </a:lnTo>
                      <a:lnTo>
                        <a:pt x="52" y="85"/>
                      </a:lnTo>
                      <a:lnTo>
                        <a:pt x="40" y="98"/>
                      </a:lnTo>
                      <a:lnTo>
                        <a:pt x="29" y="112"/>
                      </a:lnTo>
                      <a:lnTo>
                        <a:pt x="23" y="129"/>
                      </a:lnTo>
                      <a:lnTo>
                        <a:pt x="21" y="138"/>
                      </a:lnTo>
                      <a:lnTo>
                        <a:pt x="18" y="140"/>
                      </a:lnTo>
                      <a:lnTo>
                        <a:pt x="14" y="133"/>
                      </a:lnTo>
                      <a:lnTo>
                        <a:pt x="12" y="119"/>
                      </a:lnTo>
                      <a:lnTo>
                        <a:pt x="14" y="102"/>
                      </a:lnTo>
                      <a:lnTo>
                        <a:pt x="18" y="85"/>
                      </a:lnTo>
                      <a:lnTo>
                        <a:pt x="23" y="68"/>
                      </a:lnTo>
                      <a:lnTo>
                        <a:pt x="35" y="57"/>
                      </a:lnTo>
                      <a:lnTo>
                        <a:pt x="42" y="47"/>
                      </a:lnTo>
                      <a:lnTo>
                        <a:pt x="48" y="36"/>
                      </a:lnTo>
                      <a:lnTo>
                        <a:pt x="54" y="24"/>
                      </a:lnTo>
                      <a:lnTo>
                        <a:pt x="63" y="19"/>
                      </a:lnTo>
                      <a:lnTo>
                        <a:pt x="75" y="13"/>
                      </a:lnTo>
                      <a:lnTo>
                        <a:pt x="90" y="13"/>
                      </a:lnTo>
                      <a:lnTo>
                        <a:pt x="105" y="13"/>
                      </a:lnTo>
                      <a:lnTo>
                        <a:pt x="120" y="13"/>
                      </a:lnTo>
                      <a:lnTo>
                        <a:pt x="135" y="11"/>
                      </a:lnTo>
                      <a:lnTo>
                        <a:pt x="149" y="11"/>
                      </a:lnTo>
                      <a:lnTo>
                        <a:pt x="162" y="11"/>
                      </a:lnTo>
                      <a:lnTo>
                        <a:pt x="170" y="15"/>
                      </a:lnTo>
                      <a:lnTo>
                        <a:pt x="175" y="15"/>
                      </a:lnTo>
                      <a:lnTo>
                        <a:pt x="175" y="11"/>
                      </a:lnTo>
                      <a:lnTo>
                        <a:pt x="175" y="7"/>
                      </a:lnTo>
                      <a:lnTo>
                        <a:pt x="173" y="7"/>
                      </a:lnTo>
                      <a:close/>
                    </a:path>
                  </a:pathLst>
                </a:custGeom>
                <a:solidFill>
                  <a:srgbClr val="000000"/>
                </a:solidFill>
                <a:ln w="9525">
                  <a:noFill/>
                  <a:round/>
                  <a:headEnd/>
                  <a:tailEnd/>
                </a:ln>
              </p:spPr>
              <p:txBody>
                <a:bodyPr/>
                <a:lstStyle/>
                <a:p>
                  <a:endParaRPr lang="he-IL"/>
                </a:p>
              </p:txBody>
            </p:sp>
            <p:sp>
              <p:nvSpPr>
                <p:cNvPr id="6270" name="Freeform 74"/>
                <p:cNvSpPr>
                  <a:spLocks/>
                </p:cNvSpPr>
                <p:nvPr/>
              </p:nvSpPr>
              <p:spPr bwMode="auto">
                <a:xfrm>
                  <a:off x="2274" y="3614"/>
                  <a:ext cx="25" cy="14"/>
                </a:xfrm>
                <a:custGeom>
                  <a:avLst/>
                  <a:gdLst>
                    <a:gd name="T0" fmla="*/ 3 w 50"/>
                    <a:gd name="T1" fmla="*/ 0 h 27"/>
                    <a:gd name="T2" fmla="*/ 11 w 50"/>
                    <a:gd name="T3" fmla="*/ 1 h 27"/>
                    <a:gd name="T4" fmla="*/ 18 w 50"/>
                    <a:gd name="T5" fmla="*/ 4 h 27"/>
                    <a:gd name="T6" fmla="*/ 23 w 50"/>
                    <a:gd name="T7" fmla="*/ 6 h 27"/>
                    <a:gd name="T8" fmla="*/ 25 w 50"/>
                    <a:gd name="T9" fmla="*/ 9 h 27"/>
                    <a:gd name="T10" fmla="*/ 24 w 50"/>
                    <a:gd name="T11" fmla="*/ 11 h 27"/>
                    <a:gd name="T12" fmla="*/ 23 w 50"/>
                    <a:gd name="T13" fmla="*/ 13 h 27"/>
                    <a:gd name="T14" fmla="*/ 21 w 50"/>
                    <a:gd name="T15" fmla="*/ 14 h 27"/>
                    <a:gd name="T16" fmla="*/ 20 w 50"/>
                    <a:gd name="T17" fmla="*/ 14 h 27"/>
                    <a:gd name="T18" fmla="*/ 19 w 50"/>
                    <a:gd name="T19" fmla="*/ 13 h 27"/>
                    <a:gd name="T20" fmla="*/ 15 w 50"/>
                    <a:gd name="T21" fmla="*/ 10 h 27"/>
                    <a:gd name="T22" fmla="*/ 11 w 50"/>
                    <a:gd name="T23" fmla="*/ 8 h 27"/>
                    <a:gd name="T24" fmla="*/ 4 w 50"/>
                    <a:gd name="T25" fmla="*/ 6 h 27"/>
                    <a:gd name="T26" fmla="*/ 0 w 50"/>
                    <a:gd name="T27" fmla="*/ 5 h 27"/>
                    <a:gd name="T28" fmla="*/ 0 w 50"/>
                    <a:gd name="T29" fmla="*/ 3 h 27"/>
                    <a:gd name="T30" fmla="*/ 2 w 50"/>
                    <a:gd name="T31" fmla="*/ 1 h 27"/>
                    <a:gd name="T32" fmla="*/ 3 w 50"/>
                    <a:gd name="T33" fmla="*/ 0 h 27"/>
                    <a:gd name="T34" fmla="*/ 3 w 50"/>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7"/>
                    <a:gd name="T56" fmla="*/ 50 w 50"/>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7">
                      <a:moveTo>
                        <a:pt x="6" y="0"/>
                      </a:moveTo>
                      <a:lnTo>
                        <a:pt x="21" y="2"/>
                      </a:lnTo>
                      <a:lnTo>
                        <a:pt x="36" y="8"/>
                      </a:lnTo>
                      <a:lnTo>
                        <a:pt x="46" y="12"/>
                      </a:lnTo>
                      <a:lnTo>
                        <a:pt x="50" y="18"/>
                      </a:lnTo>
                      <a:lnTo>
                        <a:pt x="48" y="21"/>
                      </a:lnTo>
                      <a:lnTo>
                        <a:pt x="46" y="25"/>
                      </a:lnTo>
                      <a:lnTo>
                        <a:pt x="42" y="27"/>
                      </a:lnTo>
                      <a:lnTo>
                        <a:pt x="40" y="27"/>
                      </a:lnTo>
                      <a:lnTo>
                        <a:pt x="38" y="25"/>
                      </a:lnTo>
                      <a:lnTo>
                        <a:pt x="31" y="19"/>
                      </a:lnTo>
                      <a:lnTo>
                        <a:pt x="21" y="16"/>
                      </a:lnTo>
                      <a:lnTo>
                        <a:pt x="8" y="12"/>
                      </a:lnTo>
                      <a:lnTo>
                        <a:pt x="0" y="10"/>
                      </a:lnTo>
                      <a:lnTo>
                        <a:pt x="0" y="6"/>
                      </a:lnTo>
                      <a:lnTo>
                        <a:pt x="4" y="2"/>
                      </a:lnTo>
                      <a:lnTo>
                        <a:pt x="6" y="0"/>
                      </a:lnTo>
                      <a:close/>
                    </a:path>
                  </a:pathLst>
                </a:custGeom>
                <a:solidFill>
                  <a:srgbClr val="000000"/>
                </a:solidFill>
                <a:ln w="9525">
                  <a:noFill/>
                  <a:round/>
                  <a:headEnd/>
                  <a:tailEnd/>
                </a:ln>
              </p:spPr>
              <p:txBody>
                <a:bodyPr/>
                <a:lstStyle/>
                <a:p>
                  <a:endParaRPr lang="he-IL"/>
                </a:p>
              </p:txBody>
            </p:sp>
            <p:sp>
              <p:nvSpPr>
                <p:cNvPr id="6271" name="Freeform 75"/>
                <p:cNvSpPr>
                  <a:spLocks/>
                </p:cNvSpPr>
                <p:nvPr/>
              </p:nvSpPr>
              <p:spPr bwMode="auto">
                <a:xfrm>
                  <a:off x="2478" y="3380"/>
                  <a:ext cx="130" cy="140"/>
                </a:xfrm>
                <a:custGeom>
                  <a:avLst/>
                  <a:gdLst>
                    <a:gd name="T0" fmla="*/ 70 w 261"/>
                    <a:gd name="T1" fmla="*/ 0 h 279"/>
                    <a:gd name="T2" fmla="*/ 42 w 261"/>
                    <a:gd name="T3" fmla="*/ 11 h 279"/>
                    <a:gd name="T4" fmla="*/ 16 w 261"/>
                    <a:gd name="T5" fmla="*/ 25 h 279"/>
                    <a:gd name="T6" fmla="*/ 1 w 261"/>
                    <a:gd name="T7" fmla="*/ 41 h 279"/>
                    <a:gd name="T8" fmla="*/ 1 w 261"/>
                    <a:gd name="T9" fmla="*/ 66 h 279"/>
                    <a:gd name="T10" fmla="*/ 5 w 261"/>
                    <a:gd name="T11" fmla="*/ 85 h 279"/>
                    <a:gd name="T12" fmla="*/ 11 w 261"/>
                    <a:gd name="T13" fmla="*/ 114 h 279"/>
                    <a:gd name="T14" fmla="*/ 29 w 261"/>
                    <a:gd name="T15" fmla="*/ 137 h 279"/>
                    <a:gd name="T16" fmla="*/ 55 w 261"/>
                    <a:gd name="T17" fmla="*/ 139 h 279"/>
                    <a:gd name="T18" fmla="*/ 77 w 261"/>
                    <a:gd name="T19" fmla="*/ 140 h 279"/>
                    <a:gd name="T20" fmla="*/ 99 w 261"/>
                    <a:gd name="T21" fmla="*/ 131 h 279"/>
                    <a:gd name="T22" fmla="*/ 110 w 261"/>
                    <a:gd name="T23" fmla="*/ 105 h 279"/>
                    <a:gd name="T24" fmla="*/ 123 w 261"/>
                    <a:gd name="T25" fmla="*/ 91 h 279"/>
                    <a:gd name="T26" fmla="*/ 130 w 261"/>
                    <a:gd name="T27" fmla="*/ 69 h 279"/>
                    <a:gd name="T28" fmla="*/ 124 w 261"/>
                    <a:gd name="T29" fmla="*/ 52 h 279"/>
                    <a:gd name="T30" fmla="*/ 111 w 261"/>
                    <a:gd name="T31" fmla="*/ 41 h 279"/>
                    <a:gd name="T32" fmla="*/ 107 w 261"/>
                    <a:gd name="T33" fmla="*/ 28 h 279"/>
                    <a:gd name="T34" fmla="*/ 94 w 261"/>
                    <a:gd name="T35" fmla="*/ 14 h 279"/>
                    <a:gd name="T36" fmla="*/ 86 w 261"/>
                    <a:gd name="T37" fmla="*/ 16 h 279"/>
                    <a:gd name="T38" fmla="*/ 92 w 261"/>
                    <a:gd name="T39" fmla="*/ 24 h 279"/>
                    <a:gd name="T40" fmla="*/ 101 w 261"/>
                    <a:gd name="T41" fmla="*/ 41 h 279"/>
                    <a:gd name="T42" fmla="*/ 111 w 261"/>
                    <a:gd name="T43" fmla="*/ 50 h 279"/>
                    <a:gd name="T44" fmla="*/ 120 w 261"/>
                    <a:gd name="T45" fmla="*/ 60 h 279"/>
                    <a:gd name="T46" fmla="*/ 120 w 261"/>
                    <a:gd name="T47" fmla="*/ 78 h 279"/>
                    <a:gd name="T48" fmla="*/ 111 w 261"/>
                    <a:gd name="T49" fmla="*/ 92 h 279"/>
                    <a:gd name="T50" fmla="*/ 103 w 261"/>
                    <a:gd name="T51" fmla="*/ 102 h 279"/>
                    <a:gd name="T52" fmla="*/ 94 w 261"/>
                    <a:gd name="T53" fmla="*/ 117 h 279"/>
                    <a:gd name="T54" fmla="*/ 83 w 261"/>
                    <a:gd name="T55" fmla="*/ 131 h 279"/>
                    <a:gd name="T56" fmla="*/ 69 w 261"/>
                    <a:gd name="T57" fmla="*/ 132 h 279"/>
                    <a:gd name="T58" fmla="*/ 49 w 261"/>
                    <a:gd name="T59" fmla="*/ 132 h 279"/>
                    <a:gd name="T60" fmla="*/ 35 w 261"/>
                    <a:gd name="T61" fmla="*/ 127 h 279"/>
                    <a:gd name="T62" fmla="*/ 22 w 261"/>
                    <a:gd name="T63" fmla="*/ 117 h 279"/>
                    <a:gd name="T64" fmla="*/ 16 w 261"/>
                    <a:gd name="T65" fmla="*/ 97 h 279"/>
                    <a:gd name="T66" fmla="*/ 9 w 261"/>
                    <a:gd name="T67" fmla="*/ 69 h 279"/>
                    <a:gd name="T68" fmla="*/ 6 w 261"/>
                    <a:gd name="T69" fmla="*/ 49 h 279"/>
                    <a:gd name="T70" fmla="*/ 21 w 261"/>
                    <a:gd name="T71" fmla="*/ 34 h 279"/>
                    <a:gd name="T72" fmla="*/ 39 w 261"/>
                    <a:gd name="T73" fmla="*/ 27 h 279"/>
                    <a:gd name="T74" fmla="*/ 47 w 261"/>
                    <a:gd name="T75" fmla="*/ 20 h 279"/>
                    <a:gd name="T76" fmla="*/ 59 w 261"/>
                    <a:gd name="T77" fmla="*/ 14 h 279"/>
                    <a:gd name="T78" fmla="*/ 74 w 261"/>
                    <a:gd name="T79" fmla="*/ 14 h 279"/>
                    <a:gd name="T80" fmla="*/ 80 w 261"/>
                    <a:gd name="T81" fmla="*/ 16 h 279"/>
                    <a:gd name="T82" fmla="*/ 82 w 261"/>
                    <a:gd name="T83" fmla="*/ 6 h 2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1"/>
                    <a:gd name="T127" fmla="*/ 0 h 279"/>
                    <a:gd name="T128" fmla="*/ 261 w 261"/>
                    <a:gd name="T129" fmla="*/ 279 h 2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1" h="279">
                      <a:moveTo>
                        <a:pt x="164" y="11"/>
                      </a:moveTo>
                      <a:lnTo>
                        <a:pt x="141" y="0"/>
                      </a:lnTo>
                      <a:lnTo>
                        <a:pt x="114" y="7"/>
                      </a:lnTo>
                      <a:lnTo>
                        <a:pt x="84" y="21"/>
                      </a:lnTo>
                      <a:lnTo>
                        <a:pt x="57" y="36"/>
                      </a:lnTo>
                      <a:lnTo>
                        <a:pt x="32" y="49"/>
                      </a:lnTo>
                      <a:lnTo>
                        <a:pt x="15" y="62"/>
                      </a:lnTo>
                      <a:lnTo>
                        <a:pt x="2" y="81"/>
                      </a:lnTo>
                      <a:lnTo>
                        <a:pt x="0" y="108"/>
                      </a:lnTo>
                      <a:lnTo>
                        <a:pt x="2" y="131"/>
                      </a:lnTo>
                      <a:lnTo>
                        <a:pt x="8" y="148"/>
                      </a:lnTo>
                      <a:lnTo>
                        <a:pt x="10" y="169"/>
                      </a:lnTo>
                      <a:lnTo>
                        <a:pt x="15" y="196"/>
                      </a:lnTo>
                      <a:lnTo>
                        <a:pt x="23" y="228"/>
                      </a:lnTo>
                      <a:lnTo>
                        <a:pt x="38" y="254"/>
                      </a:lnTo>
                      <a:lnTo>
                        <a:pt x="59" y="273"/>
                      </a:lnTo>
                      <a:lnTo>
                        <a:pt x="86" y="279"/>
                      </a:lnTo>
                      <a:lnTo>
                        <a:pt x="110" y="277"/>
                      </a:lnTo>
                      <a:lnTo>
                        <a:pt x="133" y="277"/>
                      </a:lnTo>
                      <a:lnTo>
                        <a:pt x="154" y="279"/>
                      </a:lnTo>
                      <a:lnTo>
                        <a:pt x="179" y="277"/>
                      </a:lnTo>
                      <a:lnTo>
                        <a:pt x="198" y="262"/>
                      </a:lnTo>
                      <a:lnTo>
                        <a:pt x="211" y="235"/>
                      </a:lnTo>
                      <a:lnTo>
                        <a:pt x="221" y="209"/>
                      </a:lnTo>
                      <a:lnTo>
                        <a:pt x="236" y="194"/>
                      </a:lnTo>
                      <a:lnTo>
                        <a:pt x="247" y="182"/>
                      </a:lnTo>
                      <a:lnTo>
                        <a:pt x="257" y="163"/>
                      </a:lnTo>
                      <a:lnTo>
                        <a:pt x="261" y="138"/>
                      </a:lnTo>
                      <a:lnTo>
                        <a:pt x="259" y="119"/>
                      </a:lnTo>
                      <a:lnTo>
                        <a:pt x="249" y="104"/>
                      </a:lnTo>
                      <a:lnTo>
                        <a:pt x="236" y="93"/>
                      </a:lnTo>
                      <a:lnTo>
                        <a:pt x="222" y="81"/>
                      </a:lnTo>
                      <a:lnTo>
                        <a:pt x="219" y="70"/>
                      </a:lnTo>
                      <a:lnTo>
                        <a:pt x="215" y="55"/>
                      </a:lnTo>
                      <a:lnTo>
                        <a:pt x="202" y="41"/>
                      </a:lnTo>
                      <a:lnTo>
                        <a:pt x="188" y="28"/>
                      </a:lnTo>
                      <a:lnTo>
                        <a:pt x="184" y="26"/>
                      </a:lnTo>
                      <a:lnTo>
                        <a:pt x="173" y="32"/>
                      </a:lnTo>
                      <a:lnTo>
                        <a:pt x="175" y="36"/>
                      </a:lnTo>
                      <a:lnTo>
                        <a:pt x="184" y="47"/>
                      </a:lnTo>
                      <a:lnTo>
                        <a:pt x="194" y="62"/>
                      </a:lnTo>
                      <a:lnTo>
                        <a:pt x="203" y="81"/>
                      </a:lnTo>
                      <a:lnTo>
                        <a:pt x="213" y="93"/>
                      </a:lnTo>
                      <a:lnTo>
                        <a:pt x="222" y="99"/>
                      </a:lnTo>
                      <a:lnTo>
                        <a:pt x="232" y="104"/>
                      </a:lnTo>
                      <a:lnTo>
                        <a:pt x="240" y="119"/>
                      </a:lnTo>
                      <a:lnTo>
                        <a:pt x="242" y="138"/>
                      </a:lnTo>
                      <a:lnTo>
                        <a:pt x="240" y="156"/>
                      </a:lnTo>
                      <a:lnTo>
                        <a:pt x="232" y="169"/>
                      </a:lnTo>
                      <a:lnTo>
                        <a:pt x="222" y="184"/>
                      </a:lnTo>
                      <a:lnTo>
                        <a:pt x="211" y="194"/>
                      </a:lnTo>
                      <a:lnTo>
                        <a:pt x="207" y="203"/>
                      </a:lnTo>
                      <a:lnTo>
                        <a:pt x="202" y="215"/>
                      </a:lnTo>
                      <a:lnTo>
                        <a:pt x="188" y="234"/>
                      </a:lnTo>
                      <a:lnTo>
                        <a:pt x="175" y="251"/>
                      </a:lnTo>
                      <a:lnTo>
                        <a:pt x="167" y="262"/>
                      </a:lnTo>
                      <a:lnTo>
                        <a:pt x="158" y="264"/>
                      </a:lnTo>
                      <a:lnTo>
                        <a:pt x="139" y="264"/>
                      </a:lnTo>
                      <a:lnTo>
                        <a:pt x="116" y="262"/>
                      </a:lnTo>
                      <a:lnTo>
                        <a:pt x="99" y="264"/>
                      </a:lnTo>
                      <a:lnTo>
                        <a:pt x="86" y="262"/>
                      </a:lnTo>
                      <a:lnTo>
                        <a:pt x="70" y="254"/>
                      </a:lnTo>
                      <a:lnTo>
                        <a:pt x="55" y="245"/>
                      </a:lnTo>
                      <a:lnTo>
                        <a:pt x="44" y="234"/>
                      </a:lnTo>
                      <a:lnTo>
                        <a:pt x="36" y="216"/>
                      </a:lnTo>
                      <a:lnTo>
                        <a:pt x="32" y="194"/>
                      </a:lnTo>
                      <a:lnTo>
                        <a:pt x="29" y="165"/>
                      </a:lnTo>
                      <a:lnTo>
                        <a:pt x="19" y="138"/>
                      </a:lnTo>
                      <a:lnTo>
                        <a:pt x="12" y="114"/>
                      </a:lnTo>
                      <a:lnTo>
                        <a:pt x="13" y="97"/>
                      </a:lnTo>
                      <a:lnTo>
                        <a:pt x="23" y="81"/>
                      </a:lnTo>
                      <a:lnTo>
                        <a:pt x="42" y="68"/>
                      </a:lnTo>
                      <a:lnTo>
                        <a:pt x="61" y="57"/>
                      </a:lnTo>
                      <a:lnTo>
                        <a:pt x="78" y="53"/>
                      </a:lnTo>
                      <a:lnTo>
                        <a:pt x="89" y="49"/>
                      </a:lnTo>
                      <a:lnTo>
                        <a:pt x="95" y="40"/>
                      </a:lnTo>
                      <a:lnTo>
                        <a:pt x="105" y="30"/>
                      </a:lnTo>
                      <a:lnTo>
                        <a:pt x="118" y="28"/>
                      </a:lnTo>
                      <a:lnTo>
                        <a:pt x="135" y="26"/>
                      </a:lnTo>
                      <a:lnTo>
                        <a:pt x="148" y="28"/>
                      </a:lnTo>
                      <a:lnTo>
                        <a:pt x="156" y="30"/>
                      </a:lnTo>
                      <a:lnTo>
                        <a:pt x="160" y="32"/>
                      </a:lnTo>
                      <a:lnTo>
                        <a:pt x="164" y="11"/>
                      </a:lnTo>
                      <a:close/>
                    </a:path>
                  </a:pathLst>
                </a:custGeom>
                <a:solidFill>
                  <a:srgbClr val="000000"/>
                </a:solidFill>
                <a:ln w="9525">
                  <a:noFill/>
                  <a:round/>
                  <a:headEnd/>
                  <a:tailEnd/>
                </a:ln>
              </p:spPr>
              <p:txBody>
                <a:bodyPr/>
                <a:lstStyle/>
                <a:p>
                  <a:endParaRPr lang="he-IL"/>
                </a:p>
              </p:txBody>
            </p:sp>
            <p:sp>
              <p:nvSpPr>
                <p:cNvPr id="6272" name="Freeform 76"/>
                <p:cNvSpPr>
                  <a:spLocks/>
                </p:cNvSpPr>
                <p:nvPr/>
              </p:nvSpPr>
              <p:spPr bwMode="auto">
                <a:xfrm>
                  <a:off x="2507" y="3432"/>
                  <a:ext cx="16" cy="29"/>
                </a:xfrm>
                <a:custGeom>
                  <a:avLst/>
                  <a:gdLst>
                    <a:gd name="T0" fmla="*/ 5 w 32"/>
                    <a:gd name="T1" fmla="*/ 4 h 59"/>
                    <a:gd name="T2" fmla="*/ 0 w 32"/>
                    <a:gd name="T3" fmla="*/ 11 h 59"/>
                    <a:gd name="T4" fmla="*/ 0 w 32"/>
                    <a:gd name="T5" fmla="*/ 20 h 59"/>
                    <a:gd name="T6" fmla="*/ 2 w 32"/>
                    <a:gd name="T7" fmla="*/ 27 h 59"/>
                    <a:gd name="T8" fmla="*/ 5 w 32"/>
                    <a:gd name="T9" fmla="*/ 29 h 59"/>
                    <a:gd name="T10" fmla="*/ 7 w 32"/>
                    <a:gd name="T11" fmla="*/ 29 h 59"/>
                    <a:gd name="T12" fmla="*/ 9 w 32"/>
                    <a:gd name="T13" fmla="*/ 27 h 59"/>
                    <a:gd name="T14" fmla="*/ 10 w 32"/>
                    <a:gd name="T15" fmla="*/ 24 h 59"/>
                    <a:gd name="T16" fmla="*/ 10 w 32"/>
                    <a:gd name="T17" fmla="*/ 18 h 59"/>
                    <a:gd name="T18" fmla="*/ 12 w 32"/>
                    <a:gd name="T19" fmla="*/ 11 h 59"/>
                    <a:gd name="T20" fmla="*/ 15 w 32"/>
                    <a:gd name="T21" fmla="*/ 5 h 59"/>
                    <a:gd name="T22" fmla="*/ 16 w 32"/>
                    <a:gd name="T23" fmla="*/ 1 h 59"/>
                    <a:gd name="T24" fmla="*/ 12 w 32"/>
                    <a:gd name="T25" fmla="*/ 0 h 59"/>
                    <a:gd name="T26" fmla="*/ 6 w 32"/>
                    <a:gd name="T27" fmla="*/ 1 h 59"/>
                    <a:gd name="T28" fmla="*/ 5 w 32"/>
                    <a:gd name="T29" fmla="*/ 2 h 59"/>
                    <a:gd name="T30" fmla="*/ 4 w 32"/>
                    <a:gd name="T31" fmla="*/ 3 h 59"/>
                    <a:gd name="T32" fmla="*/ 5 w 32"/>
                    <a:gd name="T33" fmla="*/ 4 h 59"/>
                    <a:gd name="T34" fmla="*/ 5 w 32"/>
                    <a:gd name="T35" fmla="*/ 4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59"/>
                    <a:gd name="T56" fmla="*/ 32 w 32"/>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59">
                      <a:moveTo>
                        <a:pt x="10" y="8"/>
                      </a:moveTo>
                      <a:lnTo>
                        <a:pt x="0" y="23"/>
                      </a:lnTo>
                      <a:lnTo>
                        <a:pt x="0" y="40"/>
                      </a:lnTo>
                      <a:lnTo>
                        <a:pt x="4" y="54"/>
                      </a:lnTo>
                      <a:lnTo>
                        <a:pt x="10" y="59"/>
                      </a:lnTo>
                      <a:lnTo>
                        <a:pt x="15" y="59"/>
                      </a:lnTo>
                      <a:lnTo>
                        <a:pt x="19" y="55"/>
                      </a:lnTo>
                      <a:lnTo>
                        <a:pt x="21" y="48"/>
                      </a:lnTo>
                      <a:lnTo>
                        <a:pt x="21" y="36"/>
                      </a:lnTo>
                      <a:lnTo>
                        <a:pt x="25" y="23"/>
                      </a:lnTo>
                      <a:lnTo>
                        <a:pt x="30" y="10"/>
                      </a:lnTo>
                      <a:lnTo>
                        <a:pt x="32" y="2"/>
                      </a:lnTo>
                      <a:lnTo>
                        <a:pt x="25" y="0"/>
                      </a:lnTo>
                      <a:lnTo>
                        <a:pt x="13" y="2"/>
                      </a:lnTo>
                      <a:lnTo>
                        <a:pt x="10" y="4"/>
                      </a:lnTo>
                      <a:lnTo>
                        <a:pt x="8" y="6"/>
                      </a:lnTo>
                      <a:lnTo>
                        <a:pt x="10" y="8"/>
                      </a:lnTo>
                      <a:close/>
                    </a:path>
                  </a:pathLst>
                </a:custGeom>
                <a:solidFill>
                  <a:srgbClr val="E60099"/>
                </a:solidFill>
                <a:ln w="9525">
                  <a:noFill/>
                  <a:round/>
                  <a:headEnd/>
                  <a:tailEnd/>
                </a:ln>
              </p:spPr>
              <p:txBody>
                <a:bodyPr/>
                <a:lstStyle/>
                <a:p>
                  <a:endParaRPr lang="he-IL"/>
                </a:p>
              </p:txBody>
            </p:sp>
            <p:sp>
              <p:nvSpPr>
                <p:cNvPr id="6273" name="Freeform 78"/>
                <p:cNvSpPr>
                  <a:spLocks/>
                </p:cNvSpPr>
                <p:nvPr/>
              </p:nvSpPr>
              <p:spPr bwMode="auto">
                <a:xfrm>
                  <a:off x="2112" y="3647"/>
                  <a:ext cx="95" cy="20"/>
                </a:xfrm>
                <a:custGeom>
                  <a:avLst/>
                  <a:gdLst>
                    <a:gd name="T0" fmla="*/ 0 w 190"/>
                    <a:gd name="T1" fmla="*/ 3 h 40"/>
                    <a:gd name="T2" fmla="*/ 9 w 190"/>
                    <a:gd name="T3" fmla="*/ 1 h 40"/>
                    <a:gd name="T4" fmla="*/ 20 w 190"/>
                    <a:gd name="T5" fmla="*/ 0 h 40"/>
                    <a:gd name="T6" fmla="*/ 31 w 190"/>
                    <a:gd name="T7" fmla="*/ 2 h 40"/>
                    <a:gd name="T8" fmla="*/ 41 w 190"/>
                    <a:gd name="T9" fmla="*/ 6 h 40"/>
                    <a:gd name="T10" fmla="*/ 54 w 190"/>
                    <a:gd name="T11" fmla="*/ 9 h 40"/>
                    <a:gd name="T12" fmla="*/ 73 w 190"/>
                    <a:gd name="T13" fmla="*/ 9 h 40"/>
                    <a:gd name="T14" fmla="*/ 89 w 190"/>
                    <a:gd name="T15" fmla="*/ 6 h 40"/>
                    <a:gd name="T16" fmla="*/ 95 w 190"/>
                    <a:gd name="T17" fmla="*/ 6 h 40"/>
                    <a:gd name="T18" fmla="*/ 95 w 190"/>
                    <a:gd name="T19" fmla="*/ 9 h 40"/>
                    <a:gd name="T20" fmla="*/ 94 w 190"/>
                    <a:gd name="T21" fmla="*/ 14 h 40"/>
                    <a:gd name="T22" fmla="*/ 91 w 190"/>
                    <a:gd name="T23" fmla="*/ 19 h 40"/>
                    <a:gd name="T24" fmla="*/ 87 w 190"/>
                    <a:gd name="T25" fmla="*/ 20 h 40"/>
                    <a:gd name="T26" fmla="*/ 81 w 190"/>
                    <a:gd name="T27" fmla="*/ 16 h 40"/>
                    <a:gd name="T28" fmla="*/ 74 w 190"/>
                    <a:gd name="T29" fmla="*/ 15 h 40"/>
                    <a:gd name="T30" fmla="*/ 63 w 190"/>
                    <a:gd name="T31" fmla="*/ 15 h 40"/>
                    <a:gd name="T32" fmla="*/ 53 w 190"/>
                    <a:gd name="T33" fmla="*/ 16 h 40"/>
                    <a:gd name="T34" fmla="*/ 44 w 190"/>
                    <a:gd name="T35" fmla="*/ 17 h 40"/>
                    <a:gd name="T36" fmla="*/ 38 w 190"/>
                    <a:gd name="T37" fmla="*/ 17 h 40"/>
                    <a:gd name="T38" fmla="*/ 33 w 190"/>
                    <a:gd name="T39" fmla="*/ 15 h 40"/>
                    <a:gd name="T40" fmla="*/ 26 w 190"/>
                    <a:gd name="T41" fmla="*/ 12 h 40"/>
                    <a:gd name="T42" fmla="*/ 17 w 190"/>
                    <a:gd name="T43" fmla="*/ 10 h 40"/>
                    <a:gd name="T44" fmla="*/ 8 w 190"/>
                    <a:gd name="T45" fmla="*/ 10 h 40"/>
                    <a:gd name="T46" fmla="*/ 2 w 190"/>
                    <a:gd name="T47" fmla="*/ 10 h 40"/>
                    <a:gd name="T48" fmla="*/ 0 w 190"/>
                    <a:gd name="T49" fmla="*/ 12 h 40"/>
                    <a:gd name="T50" fmla="*/ 0 w 190"/>
                    <a:gd name="T51" fmla="*/ 3 h 40"/>
                    <a:gd name="T52" fmla="*/ 0 w 190"/>
                    <a:gd name="T53" fmla="*/ 3 h 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0"/>
                    <a:gd name="T82" fmla="*/ 0 h 40"/>
                    <a:gd name="T83" fmla="*/ 190 w 190"/>
                    <a:gd name="T84" fmla="*/ 40 h 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0" h="40">
                      <a:moveTo>
                        <a:pt x="0" y="6"/>
                      </a:moveTo>
                      <a:lnTo>
                        <a:pt x="17" y="2"/>
                      </a:lnTo>
                      <a:lnTo>
                        <a:pt x="40" y="0"/>
                      </a:lnTo>
                      <a:lnTo>
                        <a:pt x="63" y="4"/>
                      </a:lnTo>
                      <a:lnTo>
                        <a:pt x="82" y="12"/>
                      </a:lnTo>
                      <a:lnTo>
                        <a:pt x="109" y="17"/>
                      </a:lnTo>
                      <a:lnTo>
                        <a:pt x="145" y="17"/>
                      </a:lnTo>
                      <a:lnTo>
                        <a:pt x="177" y="13"/>
                      </a:lnTo>
                      <a:lnTo>
                        <a:pt x="190" y="12"/>
                      </a:lnTo>
                      <a:lnTo>
                        <a:pt x="190" y="17"/>
                      </a:lnTo>
                      <a:lnTo>
                        <a:pt x="187" y="29"/>
                      </a:lnTo>
                      <a:lnTo>
                        <a:pt x="181" y="38"/>
                      </a:lnTo>
                      <a:lnTo>
                        <a:pt x="173" y="40"/>
                      </a:lnTo>
                      <a:lnTo>
                        <a:pt x="162" y="32"/>
                      </a:lnTo>
                      <a:lnTo>
                        <a:pt x="147" y="31"/>
                      </a:lnTo>
                      <a:lnTo>
                        <a:pt x="126" y="31"/>
                      </a:lnTo>
                      <a:lnTo>
                        <a:pt x="107" y="32"/>
                      </a:lnTo>
                      <a:lnTo>
                        <a:pt x="88" y="34"/>
                      </a:lnTo>
                      <a:lnTo>
                        <a:pt x="76" y="34"/>
                      </a:lnTo>
                      <a:lnTo>
                        <a:pt x="65" y="31"/>
                      </a:lnTo>
                      <a:lnTo>
                        <a:pt x="52" y="25"/>
                      </a:lnTo>
                      <a:lnTo>
                        <a:pt x="33" y="19"/>
                      </a:lnTo>
                      <a:lnTo>
                        <a:pt x="16" y="21"/>
                      </a:lnTo>
                      <a:lnTo>
                        <a:pt x="4" y="21"/>
                      </a:lnTo>
                      <a:lnTo>
                        <a:pt x="0" y="25"/>
                      </a:lnTo>
                      <a:lnTo>
                        <a:pt x="0" y="6"/>
                      </a:lnTo>
                      <a:close/>
                    </a:path>
                  </a:pathLst>
                </a:custGeom>
                <a:solidFill>
                  <a:srgbClr val="000000"/>
                </a:solidFill>
                <a:ln w="9525">
                  <a:noFill/>
                  <a:round/>
                  <a:headEnd/>
                  <a:tailEnd/>
                </a:ln>
              </p:spPr>
              <p:txBody>
                <a:bodyPr/>
                <a:lstStyle/>
                <a:p>
                  <a:endParaRPr lang="he-IL"/>
                </a:p>
              </p:txBody>
            </p:sp>
            <p:sp>
              <p:nvSpPr>
                <p:cNvPr id="6274" name="Freeform 84"/>
                <p:cNvSpPr>
                  <a:spLocks/>
                </p:cNvSpPr>
                <p:nvPr/>
              </p:nvSpPr>
              <p:spPr bwMode="auto">
                <a:xfrm>
                  <a:off x="2000" y="2902"/>
                  <a:ext cx="23" cy="46"/>
                </a:xfrm>
                <a:custGeom>
                  <a:avLst/>
                  <a:gdLst>
                    <a:gd name="T0" fmla="*/ 1 w 46"/>
                    <a:gd name="T1" fmla="*/ 0 h 91"/>
                    <a:gd name="T2" fmla="*/ 6 w 46"/>
                    <a:gd name="T3" fmla="*/ 3 h 91"/>
                    <a:gd name="T4" fmla="*/ 14 w 46"/>
                    <a:gd name="T5" fmla="*/ 10 h 91"/>
                    <a:gd name="T6" fmla="*/ 21 w 46"/>
                    <a:gd name="T7" fmla="*/ 19 h 91"/>
                    <a:gd name="T8" fmla="*/ 23 w 46"/>
                    <a:gd name="T9" fmla="*/ 28 h 91"/>
                    <a:gd name="T10" fmla="*/ 22 w 46"/>
                    <a:gd name="T11" fmla="*/ 36 h 91"/>
                    <a:gd name="T12" fmla="*/ 20 w 46"/>
                    <a:gd name="T13" fmla="*/ 41 h 91"/>
                    <a:gd name="T14" fmla="*/ 18 w 46"/>
                    <a:gd name="T15" fmla="*/ 45 h 91"/>
                    <a:gd name="T16" fmla="*/ 15 w 46"/>
                    <a:gd name="T17" fmla="*/ 46 h 91"/>
                    <a:gd name="T18" fmla="*/ 14 w 46"/>
                    <a:gd name="T19" fmla="*/ 43 h 91"/>
                    <a:gd name="T20" fmla="*/ 13 w 46"/>
                    <a:gd name="T21" fmla="*/ 42 h 91"/>
                    <a:gd name="T22" fmla="*/ 13 w 46"/>
                    <a:gd name="T23" fmla="*/ 40 h 91"/>
                    <a:gd name="T24" fmla="*/ 14 w 46"/>
                    <a:gd name="T25" fmla="*/ 39 h 91"/>
                    <a:gd name="T26" fmla="*/ 15 w 46"/>
                    <a:gd name="T27" fmla="*/ 37 h 91"/>
                    <a:gd name="T28" fmla="*/ 16 w 46"/>
                    <a:gd name="T29" fmla="*/ 34 h 91"/>
                    <a:gd name="T30" fmla="*/ 16 w 46"/>
                    <a:gd name="T31" fmla="*/ 28 h 91"/>
                    <a:gd name="T32" fmla="*/ 14 w 46"/>
                    <a:gd name="T33" fmla="*/ 22 h 91"/>
                    <a:gd name="T34" fmla="*/ 11 w 46"/>
                    <a:gd name="T35" fmla="*/ 16 h 91"/>
                    <a:gd name="T36" fmla="*/ 6 w 46"/>
                    <a:gd name="T37" fmla="*/ 10 h 91"/>
                    <a:gd name="T38" fmla="*/ 2 w 46"/>
                    <a:gd name="T39" fmla="*/ 6 h 91"/>
                    <a:gd name="T40" fmla="*/ 0 w 46"/>
                    <a:gd name="T41" fmla="*/ 5 h 91"/>
                    <a:gd name="T42" fmla="*/ 1 w 46"/>
                    <a:gd name="T43" fmla="*/ 0 h 91"/>
                    <a:gd name="T44" fmla="*/ 1 w 46"/>
                    <a:gd name="T45" fmla="*/ 0 h 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
                    <a:gd name="T70" fmla="*/ 0 h 91"/>
                    <a:gd name="T71" fmla="*/ 46 w 46"/>
                    <a:gd name="T72" fmla="*/ 91 h 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 h="91">
                      <a:moveTo>
                        <a:pt x="2" y="0"/>
                      </a:moveTo>
                      <a:lnTo>
                        <a:pt x="13" y="6"/>
                      </a:lnTo>
                      <a:lnTo>
                        <a:pt x="28" y="19"/>
                      </a:lnTo>
                      <a:lnTo>
                        <a:pt x="42" y="38"/>
                      </a:lnTo>
                      <a:lnTo>
                        <a:pt x="46" y="55"/>
                      </a:lnTo>
                      <a:lnTo>
                        <a:pt x="44" y="71"/>
                      </a:lnTo>
                      <a:lnTo>
                        <a:pt x="40" y="82"/>
                      </a:lnTo>
                      <a:lnTo>
                        <a:pt x="36" y="90"/>
                      </a:lnTo>
                      <a:lnTo>
                        <a:pt x="30" y="91"/>
                      </a:lnTo>
                      <a:lnTo>
                        <a:pt x="28" y="86"/>
                      </a:lnTo>
                      <a:lnTo>
                        <a:pt x="27" y="84"/>
                      </a:lnTo>
                      <a:lnTo>
                        <a:pt x="27" y="80"/>
                      </a:lnTo>
                      <a:lnTo>
                        <a:pt x="28" y="78"/>
                      </a:lnTo>
                      <a:lnTo>
                        <a:pt x="30" y="74"/>
                      </a:lnTo>
                      <a:lnTo>
                        <a:pt x="32" y="67"/>
                      </a:lnTo>
                      <a:lnTo>
                        <a:pt x="32" y="55"/>
                      </a:lnTo>
                      <a:lnTo>
                        <a:pt x="28" y="44"/>
                      </a:lnTo>
                      <a:lnTo>
                        <a:pt x="21" y="31"/>
                      </a:lnTo>
                      <a:lnTo>
                        <a:pt x="11" y="19"/>
                      </a:lnTo>
                      <a:lnTo>
                        <a:pt x="4" y="12"/>
                      </a:lnTo>
                      <a:lnTo>
                        <a:pt x="0" y="10"/>
                      </a:lnTo>
                      <a:lnTo>
                        <a:pt x="2" y="0"/>
                      </a:lnTo>
                      <a:close/>
                    </a:path>
                  </a:pathLst>
                </a:custGeom>
                <a:solidFill>
                  <a:srgbClr val="000000"/>
                </a:solidFill>
                <a:ln w="9525">
                  <a:noFill/>
                  <a:round/>
                  <a:headEnd/>
                  <a:tailEnd/>
                </a:ln>
              </p:spPr>
              <p:txBody>
                <a:bodyPr/>
                <a:lstStyle/>
                <a:p>
                  <a:endParaRPr lang="he-IL"/>
                </a:p>
              </p:txBody>
            </p:sp>
            <p:sp>
              <p:nvSpPr>
                <p:cNvPr id="6275" name="Freeform 85"/>
                <p:cNvSpPr>
                  <a:spLocks/>
                </p:cNvSpPr>
                <p:nvPr/>
              </p:nvSpPr>
              <p:spPr bwMode="auto">
                <a:xfrm>
                  <a:off x="1937" y="2903"/>
                  <a:ext cx="66" cy="25"/>
                </a:xfrm>
                <a:custGeom>
                  <a:avLst/>
                  <a:gdLst>
                    <a:gd name="T0" fmla="*/ 65 w 133"/>
                    <a:gd name="T1" fmla="*/ 11 h 50"/>
                    <a:gd name="T2" fmla="*/ 61 w 133"/>
                    <a:gd name="T3" fmla="*/ 10 h 50"/>
                    <a:gd name="T4" fmla="*/ 56 w 133"/>
                    <a:gd name="T5" fmla="*/ 11 h 50"/>
                    <a:gd name="T6" fmla="*/ 51 w 133"/>
                    <a:gd name="T7" fmla="*/ 13 h 50"/>
                    <a:gd name="T8" fmla="*/ 46 w 133"/>
                    <a:gd name="T9" fmla="*/ 15 h 50"/>
                    <a:gd name="T10" fmla="*/ 40 w 133"/>
                    <a:gd name="T11" fmla="*/ 16 h 50"/>
                    <a:gd name="T12" fmla="*/ 37 w 133"/>
                    <a:gd name="T13" fmla="*/ 16 h 50"/>
                    <a:gd name="T14" fmla="*/ 31 w 133"/>
                    <a:gd name="T15" fmla="*/ 13 h 50"/>
                    <a:gd name="T16" fmla="*/ 25 w 133"/>
                    <a:gd name="T17" fmla="*/ 7 h 50"/>
                    <a:gd name="T18" fmla="*/ 19 w 133"/>
                    <a:gd name="T19" fmla="*/ 3 h 50"/>
                    <a:gd name="T20" fmla="*/ 10 w 133"/>
                    <a:gd name="T21" fmla="*/ 0 h 50"/>
                    <a:gd name="T22" fmla="*/ 3 w 133"/>
                    <a:gd name="T23" fmla="*/ 0 h 50"/>
                    <a:gd name="T24" fmla="*/ 1 w 133"/>
                    <a:gd name="T25" fmla="*/ 0 h 50"/>
                    <a:gd name="T26" fmla="*/ 0 w 133"/>
                    <a:gd name="T27" fmla="*/ 2 h 50"/>
                    <a:gd name="T28" fmla="*/ 0 w 133"/>
                    <a:gd name="T29" fmla="*/ 6 h 50"/>
                    <a:gd name="T30" fmla="*/ 0 w 133"/>
                    <a:gd name="T31" fmla="*/ 10 h 50"/>
                    <a:gd name="T32" fmla="*/ 3 w 133"/>
                    <a:gd name="T33" fmla="*/ 10 h 50"/>
                    <a:gd name="T34" fmla="*/ 8 w 133"/>
                    <a:gd name="T35" fmla="*/ 7 h 50"/>
                    <a:gd name="T36" fmla="*/ 13 w 133"/>
                    <a:gd name="T37" fmla="*/ 9 h 50"/>
                    <a:gd name="T38" fmla="*/ 18 w 133"/>
                    <a:gd name="T39" fmla="*/ 11 h 50"/>
                    <a:gd name="T40" fmla="*/ 21 w 133"/>
                    <a:gd name="T41" fmla="*/ 15 h 50"/>
                    <a:gd name="T42" fmla="*/ 26 w 133"/>
                    <a:gd name="T43" fmla="*/ 19 h 50"/>
                    <a:gd name="T44" fmla="*/ 33 w 133"/>
                    <a:gd name="T45" fmla="*/ 23 h 50"/>
                    <a:gd name="T46" fmla="*/ 39 w 133"/>
                    <a:gd name="T47" fmla="*/ 25 h 50"/>
                    <a:gd name="T48" fmla="*/ 45 w 133"/>
                    <a:gd name="T49" fmla="*/ 25 h 50"/>
                    <a:gd name="T50" fmla="*/ 48 w 133"/>
                    <a:gd name="T51" fmla="*/ 22 h 50"/>
                    <a:gd name="T52" fmla="*/ 50 w 133"/>
                    <a:gd name="T53" fmla="*/ 19 h 50"/>
                    <a:gd name="T54" fmla="*/ 52 w 133"/>
                    <a:gd name="T55" fmla="*/ 17 h 50"/>
                    <a:gd name="T56" fmla="*/ 56 w 133"/>
                    <a:gd name="T57" fmla="*/ 16 h 50"/>
                    <a:gd name="T58" fmla="*/ 58 w 133"/>
                    <a:gd name="T59" fmla="*/ 16 h 50"/>
                    <a:gd name="T60" fmla="*/ 61 w 133"/>
                    <a:gd name="T61" fmla="*/ 16 h 50"/>
                    <a:gd name="T62" fmla="*/ 64 w 133"/>
                    <a:gd name="T63" fmla="*/ 16 h 50"/>
                    <a:gd name="T64" fmla="*/ 66 w 133"/>
                    <a:gd name="T65" fmla="*/ 16 h 50"/>
                    <a:gd name="T66" fmla="*/ 65 w 133"/>
                    <a:gd name="T67" fmla="*/ 11 h 50"/>
                    <a:gd name="T68" fmla="*/ 65 w 133"/>
                    <a:gd name="T69" fmla="*/ 11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
                    <a:gd name="T106" fmla="*/ 0 h 50"/>
                    <a:gd name="T107" fmla="*/ 133 w 133"/>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 h="50">
                      <a:moveTo>
                        <a:pt x="131" y="21"/>
                      </a:moveTo>
                      <a:lnTo>
                        <a:pt x="123" y="19"/>
                      </a:lnTo>
                      <a:lnTo>
                        <a:pt x="112" y="21"/>
                      </a:lnTo>
                      <a:lnTo>
                        <a:pt x="102" y="27"/>
                      </a:lnTo>
                      <a:lnTo>
                        <a:pt x="93" y="31"/>
                      </a:lnTo>
                      <a:lnTo>
                        <a:pt x="81" y="32"/>
                      </a:lnTo>
                      <a:lnTo>
                        <a:pt x="74" y="32"/>
                      </a:lnTo>
                      <a:lnTo>
                        <a:pt x="62" y="27"/>
                      </a:lnTo>
                      <a:lnTo>
                        <a:pt x="51" y="15"/>
                      </a:lnTo>
                      <a:lnTo>
                        <a:pt x="38" y="6"/>
                      </a:lnTo>
                      <a:lnTo>
                        <a:pt x="21" y="0"/>
                      </a:lnTo>
                      <a:lnTo>
                        <a:pt x="7" y="0"/>
                      </a:lnTo>
                      <a:lnTo>
                        <a:pt x="2" y="0"/>
                      </a:lnTo>
                      <a:lnTo>
                        <a:pt x="0" y="4"/>
                      </a:lnTo>
                      <a:lnTo>
                        <a:pt x="0" y="11"/>
                      </a:lnTo>
                      <a:lnTo>
                        <a:pt x="0" y="19"/>
                      </a:lnTo>
                      <a:lnTo>
                        <a:pt x="7" y="19"/>
                      </a:lnTo>
                      <a:lnTo>
                        <a:pt x="17" y="15"/>
                      </a:lnTo>
                      <a:lnTo>
                        <a:pt x="26" y="17"/>
                      </a:lnTo>
                      <a:lnTo>
                        <a:pt x="36" y="21"/>
                      </a:lnTo>
                      <a:lnTo>
                        <a:pt x="43" y="31"/>
                      </a:lnTo>
                      <a:lnTo>
                        <a:pt x="53" y="38"/>
                      </a:lnTo>
                      <a:lnTo>
                        <a:pt x="66" y="46"/>
                      </a:lnTo>
                      <a:lnTo>
                        <a:pt x="79" y="50"/>
                      </a:lnTo>
                      <a:lnTo>
                        <a:pt x="91" y="50"/>
                      </a:lnTo>
                      <a:lnTo>
                        <a:pt x="97" y="44"/>
                      </a:lnTo>
                      <a:lnTo>
                        <a:pt x="100" y="38"/>
                      </a:lnTo>
                      <a:lnTo>
                        <a:pt x="104" y="34"/>
                      </a:lnTo>
                      <a:lnTo>
                        <a:pt x="112" y="32"/>
                      </a:lnTo>
                      <a:lnTo>
                        <a:pt x="117" y="32"/>
                      </a:lnTo>
                      <a:lnTo>
                        <a:pt x="123" y="32"/>
                      </a:lnTo>
                      <a:lnTo>
                        <a:pt x="129" y="32"/>
                      </a:lnTo>
                      <a:lnTo>
                        <a:pt x="133" y="32"/>
                      </a:lnTo>
                      <a:lnTo>
                        <a:pt x="131" y="21"/>
                      </a:lnTo>
                      <a:close/>
                    </a:path>
                  </a:pathLst>
                </a:custGeom>
                <a:solidFill>
                  <a:srgbClr val="D4FFFA"/>
                </a:solidFill>
                <a:ln w="9525">
                  <a:noFill/>
                  <a:round/>
                  <a:headEnd/>
                  <a:tailEnd/>
                </a:ln>
              </p:spPr>
              <p:txBody>
                <a:bodyPr/>
                <a:lstStyle/>
                <a:p>
                  <a:endParaRPr lang="he-IL"/>
                </a:p>
              </p:txBody>
            </p:sp>
            <p:sp>
              <p:nvSpPr>
                <p:cNvPr id="6276" name="Freeform 86"/>
                <p:cNvSpPr>
                  <a:spLocks/>
                </p:cNvSpPr>
                <p:nvPr/>
              </p:nvSpPr>
              <p:spPr bwMode="auto">
                <a:xfrm>
                  <a:off x="1947" y="2890"/>
                  <a:ext cx="100" cy="187"/>
                </a:xfrm>
                <a:custGeom>
                  <a:avLst/>
                  <a:gdLst>
                    <a:gd name="T0" fmla="*/ 57 w 199"/>
                    <a:gd name="T1" fmla="*/ 44 h 375"/>
                    <a:gd name="T2" fmla="*/ 54 w 199"/>
                    <a:gd name="T3" fmla="*/ 21 h 375"/>
                    <a:gd name="T4" fmla="*/ 47 w 199"/>
                    <a:gd name="T5" fmla="*/ 2 h 375"/>
                    <a:gd name="T6" fmla="*/ 50 w 199"/>
                    <a:gd name="T7" fmla="*/ 0 h 375"/>
                    <a:gd name="T8" fmla="*/ 62 w 199"/>
                    <a:gd name="T9" fmla="*/ 2 h 375"/>
                    <a:gd name="T10" fmla="*/ 72 w 199"/>
                    <a:gd name="T11" fmla="*/ 11 h 375"/>
                    <a:gd name="T12" fmla="*/ 83 w 199"/>
                    <a:gd name="T13" fmla="*/ 18 h 375"/>
                    <a:gd name="T14" fmla="*/ 97 w 199"/>
                    <a:gd name="T15" fmla="*/ 24 h 375"/>
                    <a:gd name="T16" fmla="*/ 99 w 199"/>
                    <a:gd name="T17" fmla="*/ 27 h 375"/>
                    <a:gd name="T18" fmla="*/ 93 w 199"/>
                    <a:gd name="T19" fmla="*/ 34 h 375"/>
                    <a:gd name="T20" fmla="*/ 88 w 199"/>
                    <a:gd name="T21" fmla="*/ 30 h 375"/>
                    <a:gd name="T22" fmla="*/ 75 w 199"/>
                    <a:gd name="T23" fmla="*/ 24 h 375"/>
                    <a:gd name="T24" fmla="*/ 64 w 199"/>
                    <a:gd name="T25" fmla="*/ 13 h 375"/>
                    <a:gd name="T26" fmla="*/ 55 w 199"/>
                    <a:gd name="T27" fmla="*/ 8 h 375"/>
                    <a:gd name="T28" fmla="*/ 54 w 199"/>
                    <a:gd name="T29" fmla="*/ 10 h 375"/>
                    <a:gd name="T30" fmla="*/ 60 w 199"/>
                    <a:gd name="T31" fmla="*/ 29 h 375"/>
                    <a:gd name="T32" fmla="*/ 66 w 199"/>
                    <a:gd name="T33" fmla="*/ 43 h 375"/>
                    <a:gd name="T34" fmla="*/ 71 w 199"/>
                    <a:gd name="T35" fmla="*/ 54 h 375"/>
                    <a:gd name="T36" fmla="*/ 64 w 199"/>
                    <a:gd name="T37" fmla="*/ 64 h 375"/>
                    <a:gd name="T38" fmla="*/ 51 w 199"/>
                    <a:gd name="T39" fmla="*/ 78 h 375"/>
                    <a:gd name="T40" fmla="*/ 42 w 199"/>
                    <a:gd name="T41" fmla="*/ 91 h 375"/>
                    <a:gd name="T42" fmla="*/ 29 w 199"/>
                    <a:gd name="T43" fmla="*/ 104 h 375"/>
                    <a:gd name="T44" fmla="*/ 22 w 199"/>
                    <a:gd name="T45" fmla="*/ 118 h 375"/>
                    <a:gd name="T46" fmla="*/ 17 w 199"/>
                    <a:gd name="T47" fmla="*/ 136 h 375"/>
                    <a:gd name="T48" fmla="*/ 21 w 199"/>
                    <a:gd name="T49" fmla="*/ 152 h 375"/>
                    <a:gd name="T50" fmla="*/ 16 w 199"/>
                    <a:gd name="T51" fmla="*/ 168 h 375"/>
                    <a:gd name="T52" fmla="*/ 12 w 199"/>
                    <a:gd name="T53" fmla="*/ 179 h 375"/>
                    <a:gd name="T54" fmla="*/ 10 w 199"/>
                    <a:gd name="T55" fmla="*/ 186 h 375"/>
                    <a:gd name="T56" fmla="*/ 0 w 199"/>
                    <a:gd name="T57" fmla="*/ 186 h 375"/>
                    <a:gd name="T58" fmla="*/ 8 w 199"/>
                    <a:gd name="T59" fmla="*/ 175 h 375"/>
                    <a:gd name="T60" fmla="*/ 14 w 199"/>
                    <a:gd name="T61" fmla="*/ 154 h 375"/>
                    <a:gd name="T62" fmla="*/ 12 w 199"/>
                    <a:gd name="T63" fmla="*/ 134 h 375"/>
                    <a:gd name="T64" fmla="*/ 14 w 199"/>
                    <a:gd name="T65" fmla="*/ 115 h 375"/>
                    <a:gd name="T66" fmla="*/ 22 w 199"/>
                    <a:gd name="T67" fmla="*/ 98 h 375"/>
                    <a:gd name="T68" fmla="*/ 34 w 199"/>
                    <a:gd name="T69" fmla="*/ 87 h 375"/>
                    <a:gd name="T70" fmla="*/ 51 w 199"/>
                    <a:gd name="T71" fmla="*/ 70 h 375"/>
                    <a:gd name="T72" fmla="*/ 62 w 199"/>
                    <a:gd name="T73" fmla="*/ 58 h 375"/>
                    <a:gd name="T74" fmla="*/ 63 w 199"/>
                    <a:gd name="T75" fmla="*/ 51 h 3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9"/>
                    <a:gd name="T115" fmla="*/ 0 h 375"/>
                    <a:gd name="T116" fmla="*/ 199 w 199"/>
                    <a:gd name="T117" fmla="*/ 375 h 3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9" h="375">
                      <a:moveTo>
                        <a:pt x="125" y="103"/>
                      </a:moveTo>
                      <a:lnTo>
                        <a:pt x="114" y="88"/>
                      </a:lnTo>
                      <a:lnTo>
                        <a:pt x="112" y="67"/>
                      </a:lnTo>
                      <a:lnTo>
                        <a:pt x="108" y="42"/>
                      </a:lnTo>
                      <a:lnTo>
                        <a:pt x="100" y="19"/>
                      </a:lnTo>
                      <a:lnTo>
                        <a:pt x="93" y="4"/>
                      </a:lnTo>
                      <a:lnTo>
                        <a:pt x="93" y="0"/>
                      </a:lnTo>
                      <a:lnTo>
                        <a:pt x="100" y="0"/>
                      </a:lnTo>
                      <a:lnTo>
                        <a:pt x="112" y="2"/>
                      </a:lnTo>
                      <a:lnTo>
                        <a:pt x="123" y="4"/>
                      </a:lnTo>
                      <a:lnTo>
                        <a:pt x="134" y="14"/>
                      </a:lnTo>
                      <a:lnTo>
                        <a:pt x="144" y="23"/>
                      </a:lnTo>
                      <a:lnTo>
                        <a:pt x="153" y="33"/>
                      </a:lnTo>
                      <a:lnTo>
                        <a:pt x="165" y="37"/>
                      </a:lnTo>
                      <a:lnTo>
                        <a:pt x="180" y="42"/>
                      </a:lnTo>
                      <a:lnTo>
                        <a:pt x="193" y="48"/>
                      </a:lnTo>
                      <a:lnTo>
                        <a:pt x="199" y="50"/>
                      </a:lnTo>
                      <a:lnTo>
                        <a:pt x="197" y="54"/>
                      </a:lnTo>
                      <a:lnTo>
                        <a:pt x="193" y="61"/>
                      </a:lnTo>
                      <a:lnTo>
                        <a:pt x="186" y="69"/>
                      </a:lnTo>
                      <a:lnTo>
                        <a:pt x="184" y="69"/>
                      </a:lnTo>
                      <a:lnTo>
                        <a:pt x="176" y="61"/>
                      </a:lnTo>
                      <a:lnTo>
                        <a:pt x="165" y="56"/>
                      </a:lnTo>
                      <a:lnTo>
                        <a:pt x="150" y="48"/>
                      </a:lnTo>
                      <a:lnTo>
                        <a:pt x="138" y="37"/>
                      </a:lnTo>
                      <a:lnTo>
                        <a:pt x="127" y="27"/>
                      </a:lnTo>
                      <a:lnTo>
                        <a:pt x="117" y="19"/>
                      </a:lnTo>
                      <a:lnTo>
                        <a:pt x="110" y="16"/>
                      </a:lnTo>
                      <a:lnTo>
                        <a:pt x="106" y="16"/>
                      </a:lnTo>
                      <a:lnTo>
                        <a:pt x="108" y="21"/>
                      </a:lnTo>
                      <a:lnTo>
                        <a:pt x="114" y="38"/>
                      </a:lnTo>
                      <a:lnTo>
                        <a:pt x="119" y="58"/>
                      </a:lnTo>
                      <a:lnTo>
                        <a:pt x="127" y="75"/>
                      </a:lnTo>
                      <a:lnTo>
                        <a:pt x="131" y="86"/>
                      </a:lnTo>
                      <a:lnTo>
                        <a:pt x="138" y="97"/>
                      </a:lnTo>
                      <a:lnTo>
                        <a:pt x="142" y="109"/>
                      </a:lnTo>
                      <a:lnTo>
                        <a:pt x="138" y="116"/>
                      </a:lnTo>
                      <a:lnTo>
                        <a:pt x="127" y="128"/>
                      </a:lnTo>
                      <a:lnTo>
                        <a:pt x="115" y="141"/>
                      </a:lnTo>
                      <a:lnTo>
                        <a:pt x="102" y="156"/>
                      </a:lnTo>
                      <a:lnTo>
                        <a:pt x="93" y="170"/>
                      </a:lnTo>
                      <a:lnTo>
                        <a:pt x="83" y="183"/>
                      </a:lnTo>
                      <a:lnTo>
                        <a:pt x="68" y="194"/>
                      </a:lnTo>
                      <a:lnTo>
                        <a:pt x="57" y="208"/>
                      </a:lnTo>
                      <a:lnTo>
                        <a:pt x="49" y="221"/>
                      </a:lnTo>
                      <a:lnTo>
                        <a:pt x="43" y="236"/>
                      </a:lnTo>
                      <a:lnTo>
                        <a:pt x="38" y="253"/>
                      </a:lnTo>
                      <a:lnTo>
                        <a:pt x="34" y="272"/>
                      </a:lnTo>
                      <a:lnTo>
                        <a:pt x="38" y="289"/>
                      </a:lnTo>
                      <a:lnTo>
                        <a:pt x="41" y="305"/>
                      </a:lnTo>
                      <a:lnTo>
                        <a:pt x="38" y="322"/>
                      </a:lnTo>
                      <a:lnTo>
                        <a:pt x="32" y="337"/>
                      </a:lnTo>
                      <a:lnTo>
                        <a:pt x="28" y="350"/>
                      </a:lnTo>
                      <a:lnTo>
                        <a:pt x="24" y="358"/>
                      </a:lnTo>
                      <a:lnTo>
                        <a:pt x="24" y="367"/>
                      </a:lnTo>
                      <a:lnTo>
                        <a:pt x="20" y="373"/>
                      </a:lnTo>
                      <a:lnTo>
                        <a:pt x="20" y="375"/>
                      </a:lnTo>
                      <a:lnTo>
                        <a:pt x="0" y="373"/>
                      </a:lnTo>
                      <a:lnTo>
                        <a:pt x="3" y="366"/>
                      </a:lnTo>
                      <a:lnTo>
                        <a:pt x="15" y="350"/>
                      </a:lnTo>
                      <a:lnTo>
                        <a:pt x="24" y="328"/>
                      </a:lnTo>
                      <a:lnTo>
                        <a:pt x="28" y="309"/>
                      </a:lnTo>
                      <a:lnTo>
                        <a:pt x="26" y="288"/>
                      </a:lnTo>
                      <a:lnTo>
                        <a:pt x="24" y="269"/>
                      </a:lnTo>
                      <a:lnTo>
                        <a:pt x="24" y="250"/>
                      </a:lnTo>
                      <a:lnTo>
                        <a:pt x="28" y="231"/>
                      </a:lnTo>
                      <a:lnTo>
                        <a:pt x="34" y="213"/>
                      </a:lnTo>
                      <a:lnTo>
                        <a:pt x="43" y="196"/>
                      </a:lnTo>
                      <a:lnTo>
                        <a:pt x="53" y="183"/>
                      </a:lnTo>
                      <a:lnTo>
                        <a:pt x="68" y="175"/>
                      </a:lnTo>
                      <a:lnTo>
                        <a:pt x="83" y="162"/>
                      </a:lnTo>
                      <a:lnTo>
                        <a:pt x="102" y="141"/>
                      </a:lnTo>
                      <a:lnTo>
                        <a:pt x="115" y="124"/>
                      </a:lnTo>
                      <a:lnTo>
                        <a:pt x="123" y="116"/>
                      </a:lnTo>
                      <a:lnTo>
                        <a:pt x="125" y="103"/>
                      </a:lnTo>
                      <a:close/>
                    </a:path>
                  </a:pathLst>
                </a:custGeom>
                <a:solidFill>
                  <a:srgbClr val="000000"/>
                </a:solidFill>
                <a:ln w="9525">
                  <a:noFill/>
                  <a:round/>
                  <a:headEnd/>
                  <a:tailEnd/>
                </a:ln>
              </p:spPr>
              <p:txBody>
                <a:bodyPr/>
                <a:lstStyle/>
                <a:p>
                  <a:endParaRPr lang="he-IL"/>
                </a:p>
              </p:txBody>
            </p:sp>
            <p:sp>
              <p:nvSpPr>
                <p:cNvPr id="6277" name="Freeform 87"/>
                <p:cNvSpPr>
                  <a:spLocks/>
                </p:cNvSpPr>
                <p:nvPr/>
              </p:nvSpPr>
              <p:spPr bwMode="auto">
                <a:xfrm>
                  <a:off x="2005" y="2984"/>
                  <a:ext cx="84" cy="98"/>
                </a:xfrm>
                <a:custGeom>
                  <a:avLst/>
                  <a:gdLst>
                    <a:gd name="T0" fmla="*/ 48 w 168"/>
                    <a:gd name="T1" fmla="*/ 6 h 196"/>
                    <a:gd name="T2" fmla="*/ 44 w 168"/>
                    <a:gd name="T3" fmla="*/ 3 h 196"/>
                    <a:gd name="T4" fmla="*/ 40 w 168"/>
                    <a:gd name="T5" fmla="*/ 2 h 196"/>
                    <a:gd name="T6" fmla="*/ 36 w 168"/>
                    <a:gd name="T7" fmla="*/ 0 h 196"/>
                    <a:gd name="T8" fmla="*/ 34 w 168"/>
                    <a:gd name="T9" fmla="*/ 0 h 196"/>
                    <a:gd name="T10" fmla="*/ 28 w 168"/>
                    <a:gd name="T11" fmla="*/ 0 h 196"/>
                    <a:gd name="T12" fmla="*/ 23 w 168"/>
                    <a:gd name="T13" fmla="*/ 2 h 196"/>
                    <a:gd name="T14" fmla="*/ 18 w 168"/>
                    <a:gd name="T15" fmla="*/ 3 h 196"/>
                    <a:gd name="T16" fmla="*/ 12 w 168"/>
                    <a:gd name="T17" fmla="*/ 6 h 196"/>
                    <a:gd name="T18" fmla="*/ 9 w 168"/>
                    <a:gd name="T19" fmla="*/ 12 h 196"/>
                    <a:gd name="T20" fmla="*/ 6 w 168"/>
                    <a:gd name="T21" fmla="*/ 17 h 196"/>
                    <a:gd name="T22" fmla="*/ 2 w 168"/>
                    <a:gd name="T23" fmla="*/ 23 h 196"/>
                    <a:gd name="T24" fmla="*/ 1 w 168"/>
                    <a:gd name="T25" fmla="*/ 27 h 196"/>
                    <a:gd name="T26" fmla="*/ 0 w 168"/>
                    <a:gd name="T27" fmla="*/ 32 h 196"/>
                    <a:gd name="T28" fmla="*/ 0 w 168"/>
                    <a:gd name="T29" fmla="*/ 39 h 196"/>
                    <a:gd name="T30" fmla="*/ 0 w 168"/>
                    <a:gd name="T31" fmla="*/ 46 h 196"/>
                    <a:gd name="T32" fmla="*/ 0 w 168"/>
                    <a:gd name="T33" fmla="*/ 50 h 196"/>
                    <a:gd name="T34" fmla="*/ 2 w 168"/>
                    <a:gd name="T35" fmla="*/ 53 h 196"/>
                    <a:gd name="T36" fmla="*/ 7 w 168"/>
                    <a:gd name="T37" fmla="*/ 59 h 196"/>
                    <a:gd name="T38" fmla="*/ 11 w 168"/>
                    <a:gd name="T39" fmla="*/ 66 h 196"/>
                    <a:gd name="T40" fmla="*/ 13 w 168"/>
                    <a:gd name="T41" fmla="*/ 70 h 196"/>
                    <a:gd name="T42" fmla="*/ 14 w 168"/>
                    <a:gd name="T43" fmla="*/ 75 h 196"/>
                    <a:gd name="T44" fmla="*/ 17 w 168"/>
                    <a:gd name="T45" fmla="*/ 81 h 196"/>
                    <a:gd name="T46" fmla="*/ 19 w 168"/>
                    <a:gd name="T47" fmla="*/ 87 h 196"/>
                    <a:gd name="T48" fmla="*/ 22 w 168"/>
                    <a:gd name="T49" fmla="*/ 91 h 196"/>
                    <a:gd name="T50" fmla="*/ 26 w 168"/>
                    <a:gd name="T51" fmla="*/ 94 h 196"/>
                    <a:gd name="T52" fmla="*/ 33 w 168"/>
                    <a:gd name="T53" fmla="*/ 96 h 196"/>
                    <a:gd name="T54" fmla="*/ 39 w 168"/>
                    <a:gd name="T55" fmla="*/ 97 h 196"/>
                    <a:gd name="T56" fmla="*/ 46 w 168"/>
                    <a:gd name="T57" fmla="*/ 98 h 196"/>
                    <a:gd name="T58" fmla="*/ 50 w 168"/>
                    <a:gd name="T59" fmla="*/ 98 h 196"/>
                    <a:gd name="T60" fmla="*/ 55 w 168"/>
                    <a:gd name="T61" fmla="*/ 98 h 196"/>
                    <a:gd name="T62" fmla="*/ 59 w 168"/>
                    <a:gd name="T63" fmla="*/ 97 h 196"/>
                    <a:gd name="T64" fmla="*/ 63 w 168"/>
                    <a:gd name="T65" fmla="*/ 95 h 196"/>
                    <a:gd name="T66" fmla="*/ 67 w 168"/>
                    <a:gd name="T67" fmla="*/ 90 h 196"/>
                    <a:gd name="T68" fmla="*/ 73 w 168"/>
                    <a:gd name="T69" fmla="*/ 86 h 196"/>
                    <a:gd name="T70" fmla="*/ 77 w 168"/>
                    <a:gd name="T71" fmla="*/ 81 h 196"/>
                    <a:gd name="T72" fmla="*/ 79 w 168"/>
                    <a:gd name="T73" fmla="*/ 77 h 196"/>
                    <a:gd name="T74" fmla="*/ 80 w 168"/>
                    <a:gd name="T75" fmla="*/ 72 h 196"/>
                    <a:gd name="T76" fmla="*/ 82 w 168"/>
                    <a:gd name="T77" fmla="*/ 66 h 196"/>
                    <a:gd name="T78" fmla="*/ 84 w 168"/>
                    <a:gd name="T79" fmla="*/ 58 h 196"/>
                    <a:gd name="T80" fmla="*/ 84 w 168"/>
                    <a:gd name="T81" fmla="*/ 53 h 196"/>
                    <a:gd name="T82" fmla="*/ 84 w 168"/>
                    <a:gd name="T83" fmla="*/ 49 h 196"/>
                    <a:gd name="T84" fmla="*/ 83 w 168"/>
                    <a:gd name="T85" fmla="*/ 40 h 196"/>
                    <a:gd name="T86" fmla="*/ 81 w 168"/>
                    <a:gd name="T87" fmla="*/ 32 h 196"/>
                    <a:gd name="T88" fmla="*/ 79 w 168"/>
                    <a:gd name="T89" fmla="*/ 25 h 196"/>
                    <a:gd name="T90" fmla="*/ 76 w 168"/>
                    <a:gd name="T91" fmla="*/ 22 h 196"/>
                    <a:gd name="T92" fmla="*/ 71 w 168"/>
                    <a:gd name="T93" fmla="*/ 17 h 196"/>
                    <a:gd name="T94" fmla="*/ 65 w 168"/>
                    <a:gd name="T95" fmla="*/ 13 h 196"/>
                    <a:gd name="T96" fmla="*/ 62 w 168"/>
                    <a:gd name="T97" fmla="*/ 12 h 196"/>
                    <a:gd name="T98" fmla="*/ 58 w 168"/>
                    <a:gd name="T99" fmla="*/ 11 h 196"/>
                    <a:gd name="T100" fmla="*/ 53 w 168"/>
                    <a:gd name="T101" fmla="*/ 9 h 196"/>
                    <a:gd name="T102" fmla="*/ 49 w 168"/>
                    <a:gd name="T103" fmla="*/ 6 h 196"/>
                    <a:gd name="T104" fmla="*/ 48 w 168"/>
                    <a:gd name="T105" fmla="*/ 6 h 196"/>
                    <a:gd name="T106" fmla="*/ 48 w 168"/>
                    <a:gd name="T107" fmla="*/ 6 h 1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8"/>
                    <a:gd name="T163" fmla="*/ 0 h 196"/>
                    <a:gd name="T164" fmla="*/ 168 w 168"/>
                    <a:gd name="T165" fmla="*/ 196 h 1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8" h="196">
                      <a:moveTo>
                        <a:pt x="96" y="11"/>
                      </a:moveTo>
                      <a:lnTo>
                        <a:pt x="88" y="7"/>
                      </a:lnTo>
                      <a:lnTo>
                        <a:pt x="80" y="4"/>
                      </a:lnTo>
                      <a:lnTo>
                        <a:pt x="71" y="0"/>
                      </a:lnTo>
                      <a:lnTo>
                        <a:pt x="67" y="0"/>
                      </a:lnTo>
                      <a:lnTo>
                        <a:pt x="57" y="0"/>
                      </a:lnTo>
                      <a:lnTo>
                        <a:pt x="46" y="4"/>
                      </a:lnTo>
                      <a:lnTo>
                        <a:pt x="35" y="7"/>
                      </a:lnTo>
                      <a:lnTo>
                        <a:pt x="25" y="13"/>
                      </a:lnTo>
                      <a:lnTo>
                        <a:pt x="18" y="23"/>
                      </a:lnTo>
                      <a:lnTo>
                        <a:pt x="12" y="34"/>
                      </a:lnTo>
                      <a:lnTo>
                        <a:pt x="4" y="45"/>
                      </a:lnTo>
                      <a:lnTo>
                        <a:pt x="2" y="55"/>
                      </a:lnTo>
                      <a:lnTo>
                        <a:pt x="0" y="64"/>
                      </a:lnTo>
                      <a:lnTo>
                        <a:pt x="0" y="78"/>
                      </a:lnTo>
                      <a:lnTo>
                        <a:pt x="0" y="91"/>
                      </a:lnTo>
                      <a:lnTo>
                        <a:pt x="0" y="100"/>
                      </a:lnTo>
                      <a:lnTo>
                        <a:pt x="4" y="106"/>
                      </a:lnTo>
                      <a:lnTo>
                        <a:pt x="14" y="118"/>
                      </a:lnTo>
                      <a:lnTo>
                        <a:pt x="21" y="131"/>
                      </a:lnTo>
                      <a:lnTo>
                        <a:pt x="27" y="140"/>
                      </a:lnTo>
                      <a:lnTo>
                        <a:pt x="29" y="150"/>
                      </a:lnTo>
                      <a:lnTo>
                        <a:pt x="33" y="161"/>
                      </a:lnTo>
                      <a:lnTo>
                        <a:pt x="38" y="173"/>
                      </a:lnTo>
                      <a:lnTo>
                        <a:pt x="44" y="182"/>
                      </a:lnTo>
                      <a:lnTo>
                        <a:pt x="52" y="188"/>
                      </a:lnTo>
                      <a:lnTo>
                        <a:pt x="65" y="192"/>
                      </a:lnTo>
                      <a:lnTo>
                        <a:pt x="78" y="194"/>
                      </a:lnTo>
                      <a:lnTo>
                        <a:pt x="92" y="196"/>
                      </a:lnTo>
                      <a:lnTo>
                        <a:pt x="101" y="196"/>
                      </a:lnTo>
                      <a:lnTo>
                        <a:pt x="111" y="196"/>
                      </a:lnTo>
                      <a:lnTo>
                        <a:pt x="118" y="194"/>
                      </a:lnTo>
                      <a:lnTo>
                        <a:pt x="126" y="190"/>
                      </a:lnTo>
                      <a:lnTo>
                        <a:pt x="134" y="180"/>
                      </a:lnTo>
                      <a:lnTo>
                        <a:pt x="145" y="171"/>
                      </a:lnTo>
                      <a:lnTo>
                        <a:pt x="153" y="161"/>
                      </a:lnTo>
                      <a:lnTo>
                        <a:pt x="158" y="154"/>
                      </a:lnTo>
                      <a:lnTo>
                        <a:pt x="160" y="144"/>
                      </a:lnTo>
                      <a:lnTo>
                        <a:pt x="164" y="131"/>
                      </a:lnTo>
                      <a:lnTo>
                        <a:pt x="168" y="116"/>
                      </a:lnTo>
                      <a:lnTo>
                        <a:pt x="168" y="106"/>
                      </a:lnTo>
                      <a:lnTo>
                        <a:pt x="168" y="97"/>
                      </a:lnTo>
                      <a:lnTo>
                        <a:pt x="166" y="80"/>
                      </a:lnTo>
                      <a:lnTo>
                        <a:pt x="162" y="64"/>
                      </a:lnTo>
                      <a:lnTo>
                        <a:pt x="158" y="51"/>
                      </a:lnTo>
                      <a:lnTo>
                        <a:pt x="151" y="43"/>
                      </a:lnTo>
                      <a:lnTo>
                        <a:pt x="141" y="34"/>
                      </a:lnTo>
                      <a:lnTo>
                        <a:pt x="130" y="26"/>
                      </a:lnTo>
                      <a:lnTo>
                        <a:pt x="124" y="24"/>
                      </a:lnTo>
                      <a:lnTo>
                        <a:pt x="116" y="21"/>
                      </a:lnTo>
                      <a:lnTo>
                        <a:pt x="107" y="17"/>
                      </a:lnTo>
                      <a:lnTo>
                        <a:pt x="99" y="11"/>
                      </a:lnTo>
                      <a:lnTo>
                        <a:pt x="96" y="11"/>
                      </a:lnTo>
                      <a:close/>
                    </a:path>
                  </a:pathLst>
                </a:custGeom>
                <a:solidFill>
                  <a:srgbClr val="F0FFC2"/>
                </a:solidFill>
                <a:ln w="9525">
                  <a:noFill/>
                  <a:round/>
                  <a:headEnd/>
                  <a:tailEnd/>
                </a:ln>
              </p:spPr>
              <p:txBody>
                <a:bodyPr/>
                <a:lstStyle/>
                <a:p>
                  <a:endParaRPr lang="he-IL"/>
                </a:p>
              </p:txBody>
            </p:sp>
            <p:sp>
              <p:nvSpPr>
                <p:cNvPr id="6278" name="Freeform 88"/>
                <p:cNvSpPr>
                  <a:spLocks/>
                </p:cNvSpPr>
                <p:nvPr/>
              </p:nvSpPr>
              <p:spPr bwMode="auto">
                <a:xfrm>
                  <a:off x="2061" y="3042"/>
                  <a:ext cx="17" cy="27"/>
                </a:xfrm>
                <a:custGeom>
                  <a:avLst/>
                  <a:gdLst>
                    <a:gd name="T0" fmla="*/ 16 w 34"/>
                    <a:gd name="T1" fmla="*/ 3 h 55"/>
                    <a:gd name="T2" fmla="*/ 11 w 34"/>
                    <a:gd name="T3" fmla="*/ 1 h 55"/>
                    <a:gd name="T4" fmla="*/ 6 w 34"/>
                    <a:gd name="T5" fmla="*/ 0 h 55"/>
                    <a:gd name="T6" fmla="*/ 1 w 34"/>
                    <a:gd name="T7" fmla="*/ 1 h 55"/>
                    <a:gd name="T8" fmla="*/ 0 w 34"/>
                    <a:gd name="T9" fmla="*/ 3 h 55"/>
                    <a:gd name="T10" fmla="*/ 0 w 34"/>
                    <a:gd name="T11" fmla="*/ 9 h 55"/>
                    <a:gd name="T12" fmla="*/ 1 w 34"/>
                    <a:gd name="T13" fmla="*/ 17 h 55"/>
                    <a:gd name="T14" fmla="*/ 2 w 34"/>
                    <a:gd name="T15" fmla="*/ 23 h 55"/>
                    <a:gd name="T16" fmla="*/ 5 w 34"/>
                    <a:gd name="T17" fmla="*/ 27 h 55"/>
                    <a:gd name="T18" fmla="*/ 9 w 34"/>
                    <a:gd name="T19" fmla="*/ 26 h 55"/>
                    <a:gd name="T20" fmla="*/ 12 w 34"/>
                    <a:gd name="T21" fmla="*/ 24 h 55"/>
                    <a:gd name="T22" fmla="*/ 16 w 34"/>
                    <a:gd name="T23" fmla="*/ 20 h 55"/>
                    <a:gd name="T24" fmla="*/ 17 w 34"/>
                    <a:gd name="T25" fmla="*/ 15 h 55"/>
                    <a:gd name="T26" fmla="*/ 17 w 34"/>
                    <a:gd name="T27" fmla="*/ 10 h 55"/>
                    <a:gd name="T28" fmla="*/ 17 w 34"/>
                    <a:gd name="T29" fmla="*/ 6 h 55"/>
                    <a:gd name="T30" fmla="*/ 16 w 34"/>
                    <a:gd name="T31" fmla="*/ 3 h 55"/>
                    <a:gd name="T32" fmla="*/ 16 w 34"/>
                    <a:gd name="T33" fmla="*/ 3 h 55"/>
                    <a:gd name="T34" fmla="*/ 16 w 34"/>
                    <a:gd name="T35" fmla="*/ 3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55"/>
                    <a:gd name="T56" fmla="*/ 34 w 34"/>
                    <a:gd name="T57" fmla="*/ 55 h 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55">
                      <a:moveTo>
                        <a:pt x="32" y="7"/>
                      </a:moveTo>
                      <a:lnTo>
                        <a:pt x="22" y="2"/>
                      </a:lnTo>
                      <a:lnTo>
                        <a:pt x="13" y="0"/>
                      </a:lnTo>
                      <a:lnTo>
                        <a:pt x="3" y="2"/>
                      </a:lnTo>
                      <a:lnTo>
                        <a:pt x="0" y="7"/>
                      </a:lnTo>
                      <a:lnTo>
                        <a:pt x="0" y="19"/>
                      </a:lnTo>
                      <a:lnTo>
                        <a:pt x="2" y="34"/>
                      </a:lnTo>
                      <a:lnTo>
                        <a:pt x="5" y="47"/>
                      </a:lnTo>
                      <a:lnTo>
                        <a:pt x="11" y="55"/>
                      </a:lnTo>
                      <a:lnTo>
                        <a:pt x="17" y="53"/>
                      </a:lnTo>
                      <a:lnTo>
                        <a:pt x="24" y="49"/>
                      </a:lnTo>
                      <a:lnTo>
                        <a:pt x="32" y="40"/>
                      </a:lnTo>
                      <a:lnTo>
                        <a:pt x="34" y="30"/>
                      </a:lnTo>
                      <a:lnTo>
                        <a:pt x="34" y="21"/>
                      </a:lnTo>
                      <a:lnTo>
                        <a:pt x="34" y="13"/>
                      </a:lnTo>
                      <a:lnTo>
                        <a:pt x="32" y="7"/>
                      </a:lnTo>
                      <a:close/>
                    </a:path>
                  </a:pathLst>
                </a:custGeom>
                <a:solidFill>
                  <a:srgbClr val="000000"/>
                </a:solidFill>
                <a:ln w="9525">
                  <a:noFill/>
                  <a:round/>
                  <a:headEnd/>
                  <a:tailEnd/>
                </a:ln>
              </p:spPr>
              <p:txBody>
                <a:bodyPr/>
                <a:lstStyle/>
                <a:p>
                  <a:endParaRPr lang="he-IL"/>
                </a:p>
              </p:txBody>
            </p:sp>
            <p:sp>
              <p:nvSpPr>
                <p:cNvPr id="6279" name="Freeform 89"/>
                <p:cNvSpPr>
                  <a:spLocks/>
                </p:cNvSpPr>
                <p:nvPr/>
              </p:nvSpPr>
              <p:spPr bwMode="auto">
                <a:xfrm>
                  <a:off x="2025" y="3049"/>
                  <a:ext cx="6" cy="14"/>
                </a:xfrm>
                <a:custGeom>
                  <a:avLst/>
                  <a:gdLst>
                    <a:gd name="T0" fmla="*/ 1 w 12"/>
                    <a:gd name="T1" fmla="*/ 0 h 29"/>
                    <a:gd name="T2" fmla="*/ 0 w 12"/>
                    <a:gd name="T3" fmla="*/ 4 h 29"/>
                    <a:gd name="T4" fmla="*/ 0 w 12"/>
                    <a:gd name="T5" fmla="*/ 7 h 29"/>
                    <a:gd name="T6" fmla="*/ 0 w 12"/>
                    <a:gd name="T7" fmla="*/ 10 h 29"/>
                    <a:gd name="T8" fmla="*/ 0 w 12"/>
                    <a:gd name="T9" fmla="*/ 12 h 29"/>
                    <a:gd name="T10" fmla="*/ 1 w 12"/>
                    <a:gd name="T11" fmla="*/ 12 h 29"/>
                    <a:gd name="T12" fmla="*/ 2 w 12"/>
                    <a:gd name="T13" fmla="*/ 14 h 29"/>
                    <a:gd name="T14" fmla="*/ 4 w 12"/>
                    <a:gd name="T15" fmla="*/ 14 h 29"/>
                    <a:gd name="T16" fmla="*/ 5 w 12"/>
                    <a:gd name="T17" fmla="*/ 12 h 29"/>
                    <a:gd name="T18" fmla="*/ 5 w 12"/>
                    <a:gd name="T19" fmla="*/ 8 h 29"/>
                    <a:gd name="T20" fmla="*/ 5 w 12"/>
                    <a:gd name="T21" fmla="*/ 5 h 29"/>
                    <a:gd name="T22" fmla="*/ 6 w 12"/>
                    <a:gd name="T23" fmla="*/ 1 h 29"/>
                    <a:gd name="T24" fmla="*/ 6 w 12"/>
                    <a:gd name="T25" fmla="*/ 0 h 29"/>
                    <a:gd name="T26" fmla="*/ 1 w 12"/>
                    <a:gd name="T27" fmla="*/ 0 h 29"/>
                    <a:gd name="T28" fmla="*/ 1 w 12"/>
                    <a:gd name="T29" fmla="*/ 0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29"/>
                    <a:gd name="T47" fmla="*/ 12 w 12"/>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29">
                      <a:moveTo>
                        <a:pt x="2" y="0"/>
                      </a:moveTo>
                      <a:lnTo>
                        <a:pt x="0" y="8"/>
                      </a:lnTo>
                      <a:lnTo>
                        <a:pt x="0" y="15"/>
                      </a:lnTo>
                      <a:lnTo>
                        <a:pt x="0" y="21"/>
                      </a:lnTo>
                      <a:lnTo>
                        <a:pt x="0" y="25"/>
                      </a:lnTo>
                      <a:lnTo>
                        <a:pt x="2" y="25"/>
                      </a:lnTo>
                      <a:lnTo>
                        <a:pt x="4" y="29"/>
                      </a:lnTo>
                      <a:lnTo>
                        <a:pt x="8" y="29"/>
                      </a:lnTo>
                      <a:lnTo>
                        <a:pt x="10" y="25"/>
                      </a:lnTo>
                      <a:lnTo>
                        <a:pt x="10" y="17"/>
                      </a:lnTo>
                      <a:lnTo>
                        <a:pt x="10" y="10"/>
                      </a:lnTo>
                      <a:lnTo>
                        <a:pt x="12" y="2"/>
                      </a:lnTo>
                      <a:lnTo>
                        <a:pt x="12" y="0"/>
                      </a:lnTo>
                      <a:lnTo>
                        <a:pt x="2" y="0"/>
                      </a:lnTo>
                      <a:close/>
                    </a:path>
                  </a:pathLst>
                </a:custGeom>
                <a:solidFill>
                  <a:srgbClr val="000000"/>
                </a:solidFill>
                <a:ln w="9525">
                  <a:noFill/>
                  <a:round/>
                  <a:headEnd/>
                  <a:tailEnd/>
                </a:ln>
              </p:spPr>
              <p:txBody>
                <a:bodyPr/>
                <a:lstStyle/>
                <a:p>
                  <a:endParaRPr lang="he-IL"/>
                </a:p>
              </p:txBody>
            </p:sp>
            <p:sp>
              <p:nvSpPr>
                <p:cNvPr id="6280" name="Freeform 90"/>
                <p:cNvSpPr>
                  <a:spLocks/>
                </p:cNvSpPr>
                <p:nvPr/>
              </p:nvSpPr>
              <p:spPr bwMode="auto">
                <a:xfrm>
                  <a:off x="2038" y="3043"/>
                  <a:ext cx="12" cy="11"/>
                </a:xfrm>
                <a:custGeom>
                  <a:avLst/>
                  <a:gdLst>
                    <a:gd name="T0" fmla="*/ 3 w 25"/>
                    <a:gd name="T1" fmla="*/ 0 h 22"/>
                    <a:gd name="T2" fmla="*/ 6 w 25"/>
                    <a:gd name="T3" fmla="*/ 1 h 22"/>
                    <a:gd name="T4" fmla="*/ 9 w 25"/>
                    <a:gd name="T5" fmla="*/ 1 h 22"/>
                    <a:gd name="T6" fmla="*/ 11 w 25"/>
                    <a:gd name="T7" fmla="*/ 3 h 22"/>
                    <a:gd name="T8" fmla="*/ 12 w 25"/>
                    <a:gd name="T9" fmla="*/ 5 h 22"/>
                    <a:gd name="T10" fmla="*/ 11 w 25"/>
                    <a:gd name="T11" fmla="*/ 6 h 22"/>
                    <a:gd name="T12" fmla="*/ 11 w 25"/>
                    <a:gd name="T13" fmla="*/ 11 h 22"/>
                    <a:gd name="T14" fmla="*/ 10 w 25"/>
                    <a:gd name="T15" fmla="*/ 11 h 22"/>
                    <a:gd name="T16" fmla="*/ 9 w 25"/>
                    <a:gd name="T17" fmla="*/ 11 h 22"/>
                    <a:gd name="T18" fmla="*/ 6 w 25"/>
                    <a:gd name="T19" fmla="*/ 7 h 22"/>
                    <a:gd name="T20" fmla="*/ 3 w 25"/>
                    <a:gd name="T21" fmla="*/ 5 h 22"/>
                    <a:gd name="T22" fmla="*/ 1 w 25"/>
                    <a:gd name="T23" fmla="*/ 3 h 22"/>
                    <a:gd name="T24" fmla="*/ 0 w 25"/>
                    <a:gd name="T25" fmla="*/ 1 h 22"/>
                    <a:gd name="T26" fmla="*/ 3 w 25"/>
                    <a:gd name="T27" fmla="*/ 0 h 22"/>
                    <a:gd name="T28" fmla="*/ 3 w 25"/>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2"/>
                    <a:gd name="T47" fmla="*/ 25 w 25"/>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2">
                      <a:moveTo>
                        <a:pt x="6" y="0"/>
                      </a:moveTo>
                      <a:lnTo>
                        <a:pt x="13" y="2"/>
                      </a:lnTo>
                      <a:lnTo>
                        <a:pt x="19" y="3"/>
                      </a:lnTo>
                      <a:lnTo>
                        <a:pt x="23" y="5"/>
                      </a:lnTo>
                      <a:lnTo>
                        <a:pt x="25" y="9"/>
                      </a:lnTo>
                      <a:lnTo>
                        <a:pt x="23" y="13"/>
                      </a:lnTo>
                      <a:lnTo>
                        <a:pt x="23" y="21"/>
                      </a:lnTo>
                      <a:lnTo>
                        <a:pt x="21" y="22"/>
                      </a:lnTo>
                      <a:lnTo>
                        <a:pt x="19" y="21"/>
                      </a:lnTo>
                      <a:lnTo>
                        <a:pt x="13" y="15"/>
                      </a:lnTo>
                      <a:lnTo>
                        <a:pt x="6" y="9"/>
                      </a:lnTo>
                      <a:lnTo>
                        <a:pt x="2" y="5"/>
                      </a:lnTo>
                      <a:lnTo>
                        <a:pt x="0" y="3"/>
                      </a:lnTo>
                      <a:lnTo>
                        <a:pt x="6" y="0"/>
                      </a:lnTo>
                      <a:close/>
                    </a:path>
                  </a:pathLst>
                </a:custGeom>
                <a:solidFill>
                  <a:srgbClr val="000000"/>
                </a:solidFill>
                <a:ln w="9525">
                  <a:noFill/>
                  <a:round/>
                  <a:headEnd/>
                  <a:tailEnd/>
                </a:ln>
              </p:spPr>
              <p:txBody>
                <a:bodyPr/>
                <a:lstStyle/>
                <a:p>
                  <a:endParaRPr lang="he-IL"/>
                </a:p>
              </p:txBody>
            </p:sp>
            <p:sp>
              <p:nvSpPr>
                <p:cNvPr id="6281" name="Freeform 91"/>
                <p:cNvSpPr>
                  <a:spLocks/>
                </p:cNvSpPr>
                <p:nvPr/>
              </p:nvSpPr>
              <p:spPr bwMode="auto">
                <a:xfrm>
                  <a:off x="2053" y="3027"/>
                  <a:ext cx="10" cy="12"/>
                </a:xfrm>
                <a:custGeom>
                  <a:avLst/>
                  <a:gdLst>
                    <a:gd name="T0" fmla="*/ 1 w 20"/>
                    <a:gd name="T1" fmla="*/ 0 h 25"/>
                    <a:gd name="T2" fmla="*/ 5 w 20"/>
                    <a:gd name="T3" fmla="*/ 2 h 25"/>
                    <a:gd name="T4" fmla="*/ 9 w 20"/>
                    <a:gd name="T5" fmla="*/ 6 h 25"/>
                    <a:gd name="T6" fmla="*/ 10 w 20"/>
                    <a:gd name="T7" fmla="*/ 7 h 25"/>
                    <a:gd name="T8" fmla="*/ 10 w 20"/>
                    <a:gd name="T9" fmla="*/ 9 h 25"/>
                    <a:gd name="T10" fmla="*/ 9 w 20"/>
                    <a:gd name="T11" fmla="*/ 10 h 25"/>
                    <a:gd name="T12" fmla="*/ 7 w 20"/>
                    <a:gd name="T13" fmla="*/ 12 h 25"/>
                    <a:gd name="T14" fmla="*/ 5 w 20"/>
                    <a:gd name="T15" fmla="*/ 12 h 25"/>
                    <a:gd name="T16" fmla="*/ 5 w 20"/>
                    <a:gd name="T17" fmla="*/ 11 h 25"/>
                    <a:gd name="T18" fmla="*/ 3 w 20"/>
                    <a:gd name="T19" fmla="*/ 8 h 25"/>
                    <a:gd name="T20" fmla="*/ 1 w 20"/>
                    <a:gd name="T21" fmla="*/ 6 h 25"/>
                    <a:gd name="T22" fmla="*/ 1 w 20"/>
                    <a:gd name="T23" fmla="*/ 3 h 25"/>
                    <a:gd name="T24" fmla="*/ 0 w 20"/>
                    <a:gd name="T25" fmla="*/ 2 h 25"/>
                    <a:gd name="T26" fmla="*/ 1 w 20"/>
                    <a:gd name="T27" fmla="*/ 0 h 25"/>
                    <a:gd name="T28" fmla="*/ 1 w 20"/>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25"/>
                    <a:gd name="T47" fmla="*/ 20 w 20"/>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25">
                      <a:moveTo>
                        <a:pt x="3" y="0"/>
                      </a:moveTo>
                      <a:lnTo>
                        <a:pt x="9" y="4"/>
                      </a:lnTo>
                      <a:lnTo>
                        <a:pt x="17" y="12"/>
                      </a:lnTo>
                      <a:lnTo>
                        <a:pt x="20" y="15"/>
                      </a:lnTo>
                      <a:lnTo>
                        <a:pt x="20" y="19"/>
                      </a:lnTo>
                      <a:lnTo>
                        <a:pt x="17" y="21"/>
                      </a:lnTo>
                      <a:lnTo>
                        <a:pt x="15" y="25"/>
                      </a:lnTo>
                      <a:lnTo>
                        <a:pt x="11" y="25"/>
                      </a:lnTo>
                      <a:lnTo>
                        <a:pt x="9" y="23"/>
                      </a:lnTo>
                      <a:lnTo>
                        <a:pt x="5" y="17"/>
                      </a:lnTo>
                      <a:lnTo>
                        <a:pt x="3" y="12"/>
                      </a:lnTo>
                      <a:lnTo>
                        <a:pt x="1" y="6"/>
                      </a:lnTo>
                      <a:lnTo>
                        <a:pt x="0" y="4"/>
                      </a:lnTo>
                      <a:lnTo>
                        <a:pt x="3" y="0"/>
                      </a:lnTo>
                      <a:close/>
                    </a:path>
                  </a:pathLst>
                </a:custGeom>
                <a:solidFill>
                  <a:srgbClr val="000000"/>
                </a:solidFill>
                <a:ln w="9525">
                  <a:noFill/>
                  <a:round/>
                  <a:headEnd/>
                  <a:tailEnd/>
                </a:ln>
              </p:spPr>
              <p:txBody>
                <a:bodyPr/>
                <a:lstStyle/>
                <a:p>
                  <a:endParaRPr lang="he-IL"/>
                </a:p>
              </p:txBody>
            </p:sp>
            <p:sp>
              <p:nvSpPr>
                <p:cNvPr id="6282" name="Freeform 92"/>
                <p:cNvSpPr>
                  <a:spLocks/>
                </p:cNvSpPr>
                <p:nvPr/>
              </p:nvSpPr>
              <p:spPr bwMode="auto">
                <a:xfrm>
                  <a:off x="2070" y="3021"/>
                  <a:ext cx="12" cy="11"/>
                </a:xfrm>
                <a:custGeom>
                  <a:avLst/>
                  <a:gdLst>
                    <a:gd name="T0" fmla="*/ 7 w 24"/>
                    <a:gd name="T1" fmla="*/ 0 h 23"/>
                    <a:gd name="T2" fmla="*/ 7 w 24"/>
                    <a:gd name="T3" fmla="*/ 1 h 23"/>
                    <a:gd name="T4" fmla="*/ 11 w 24"/>
                    <a:gd name="T5" fmla="*/ 3 h 23"/>
                    <a:gd name="T6" fmla="*/ 12 w 24"/>
                    <a:gd name="T7" fmla="*/ 7 h 23"/>
                    <a:gd name="T8" fmla="*/ 12 w 24"/>
                    <a:gd name="T9" fmla="*/ 9 h 23"/>
                    <a:gd name="T10" fmla="*/ 11 w 24"/>
                    <a:gd name="T11" fmla="*/ 9 h 23"/>
                    <a:gd name="T12" fmla="*/ 9 w 24"/>
                    <a:gd name="T13" fmla="*/ 10 h 23"/>
                    <a:gd name="T14" fmla="*/ 7 w 24"/>
                    <a:gd name="T15" fmla="*/ 11 h 23"/>
                    <a:gd name="T16" fmla="*/ 6 w 24"/>
                    <a:gd name="T17" fmla="*/ 11 h 23"/>
                    <a:gd name="T18" fmla="*/ 5 w 24"/>
                    <a:gd name="T19" fmla="*/ 8 h 23"/>
                    <a:gd name="T20" fmla="*/ 3 w 24"/>
                    <a:gd name="T21" fmla="*/ 5 h 23"/>
                    <a:gd name="T22" fmla="*/ 1 w 24"/>
                    <a:gd name="T23" fmla="*/ 2 h 23"/>
                    <a:gd name="T24" fmla="*/ 0 w 24"/>
                    <a:gd name="T25" fmla="*/ 1 h 23"/>
                    <a:gd name="T26" fmla="*/ 7 w 24"/>
                    <a:gd name="T27" fmla="*/ 0 h 23"/>
                    <a:gd name="T28" fmla="*/ 7 w 24"/>
                    <a:gd name="T29" fmla="*/ 0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23"/>
                    <a:gd name="T47" fmla="*/ 24 w 24"/>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23">
                      <a:moveTo>
                        <a:pt x="15" y="0"/>
                      </a:moveTo>
                      <a:lnTo>
                        <a:pt x="15" y="2"/>
                      </a:lnTo>
                      <a:lnTo>
                        <a:pt x="21" y="7"/>
                      </a:lnTo>
                      <a:lnTo>
                        <a:pt x="24" y="15"/>
                      </a:lnTo>
                      <a:lnTo>
                        <a:pt x="24" y="19"/>
                      </a:lnTo>
                      <a:lnTo>
                        <a:pt x="21" y="19"/>
                      </a:lnTo>
                      <a:lnTo>
                        <a:pt x="17" y="21"/>
                      </a:lnTo>
                      <a:lnTo>
                        <a:pt x="15" y="23"/>
                      </a:lnTo>
                      <a:lnTo>
                        <a:pt x="13" y="23"/>
                      </a:lnTo>
                      <a:lnTo>
                        <a:pt x="9" y="17"/>
                      </a:lnTo>
                      <a:lnTo>
                        <a:pt x="7" y="11"/>
                      </a:lnTo>
                      <a:lnTo>
                        <a:pt x="2" y="4"/>
                      </a:lnTo>
                      <a:lnTo>
                        <a:pt x="0" y="2"/>
                      </a:lnTo>
                      <a:lnTo>
                        <a:pt x="15" y="0"/>
                      </a:lnTo>
                      <a:close/>
                    </a:path>
                  </a:pathLst>
                </a:custGeom>
                <a:solidFill>
                  <a:srgbClr val="000000"/>
                </a:solidFill>
                <a:ln w="9525">
                  <a:noFill/>
                  <a:round/>
                  <a:headEnd/>
                  <a:tailEnd/>
                </a:ln>
              </p:spPr>
              <p:txBody>
                <a:bodyPr/>
                <a:lstStyle/>
                <a:p>
                  <a:endParaRPr lang="he-IL"/>
                </a:p>
              </p:txBody>
            </p:sp>
            <p:sp>
              <p:nvSpPr>
                <p:cNvPr id="6283" name="Freeform 93"/>
                <p:cNvSpPr>
                  <a:spLocks/>
                </p:cNvSpPr>
                <p:nvPr/>
              </p:nvSpPr>
              <p:spPr bwMode="auto">
                <a:xfrm>
                  <a:off x="2152" y="3048"/>
                  <a:ext cx="10" cy="15"/>
                </a:xfrm>
                <a:custGeom>
                  <a:avLst/>
                  <a:gdLst>
                    <a:gd name="T0" fmla="*/ 6 w 21"/>
                    <a:gd name="T1" fmla="*/ 0 h 31"/>
                    <a:gd name="T2" fmla="*/ 5 w 21"/>
                    <a:gd name="T3" fmla="*/ 3 h 31"/>
                    <a:gd name="T4" fmla="*/ 3 w 21"/>
                    <a:gd name="T5" fmla="*/ 6 h 31"/>
                    <a:gd name="T6" fmla="*/ 1 w 21"/>
                    <a:gd name="T7" fmla="*/ 9 h 31"/>
                    <a:gd name="T8" fmla="*/ 0 w 21"/>
                    <a:gd name="T9" fmla="*/ 10 h 31"/>
                    <a:gd name="T10" fmla="*/ 0 w 21"/>
                    <a:gd name="T11" fmla="*/ 11 h 31"/>
                    <a:gd name="T12" fmla="*/ 3 w 21"/>
                    <a:gd name="T13" fmla="*/ 13 h 31"/>
                    <a:gd name="T14" fmla="*/ 4 w 21"/>
                    <a:gd name="T15" fmla="*/ 15 h 31"/>
                    <a:gd name="T16" fmla="*/ 6 w 21"/>
                    <a:gd name="T17" fmla="*/ 14 h 31"/>
                    <a:gd name="T18" fmla="*/ 6 w 21"/>
                    <a:gd name="T19" fmla="*/ 10 h 31"/>
                    <a:gd name="T20" fmla="*/ 8 w 21"/>
                    <a:gd name="T21" fmla="*/ 7 h 31"/>
                    <a:gd name="T22" fmla="*/ 10 w 21"/>
                    <a:gd name="T23" fmla="*/ 5 h 31"/>
                    <a:gd name="T24" fmla="*/ 10 w 21"/>
                    <a:gd name="T25" fmla="*/ 3 h 31"/>
                    <a:gd name="T26" fmla="*/ 8 w 21"/>
                    <a:gd name="T27" fmla="*/ 0 h 31"/>
                    <a:gd name="T28" fmla="*/ 6 w 21"/>
                    <a:gd name="T29" fmla="*/ 0 h 31"/>
                    <a:gd name="T30" fmla="*/ 6 w 21"/>
                    <a:gd name="T31" fmla="*/ 0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31"/>
                    <a:gd name="T50" fmla="*/ 21 w 21"/>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31">
                      <a:moveTo>
                        <a:pt x="13" y="0"/>
                      </a:moveTo>
                      <a:lnTo>
                        <a:pt x="10" y="6"/>
                      </a:lnTo>
                      <a:lnTo>
                        <a:pt x="6" y="13"/>
                      </a:lnTo>
                      <a:lnTo>
                        <a:pt x="2" y="19"/>
                      </a:lnTo>
                      <a:lnTo>
                        <a:pt x="0" y="21"/>
                      </a:lnTo>
                      <a:lnTo>
                        <a:pt x="0" y="23"/>
                      </a:lnTo>
                      <a:lnTo>
                        <a:pt x="6" y="27"/>
                      </a:lnTo>
                      <a:lnTo>
                        <a:pt x="8" y="31"/>
                      </a:lnTo>
                      <a:lnTo>
                        <a:pt x="12" y="29"/>
                      </a:lnTo>
                      <a:lnTo>
                        <a:pt x="13" y="21"/>
                      </a:lnTo>
                      <a:lnTo>
                        <a:pt x="17" y="15"/>
                      </a:lnTo>
                      <a:lnTo>
                        <a:pt x="21" y="10"/>
                      </a:lnTo>
                      <a:lnTo>
                        <a:pt x="21" y="6"/>
                      </a:lnTo>
                      <a:lnTo>
                        <a:pt x="17" y="0"/>
                      </a:lnTo>
                      <a:lnTo>
                        <a:pt x="13" y="0"/>
                      </a:lnTo>
                      <a:close/>
                    </a:path>
                  </a:pathLst>
                </a:custGeom>
                <a:solidFill>
                  <a:srgbClr val="000000"/>
                </a:solidFill>
                <a:ln w="9525">
                  <a:noFill/>
                  <a:round/>
                  <a:headEnd/>
                  <a:tailEnd/>
                </a:ln>
              </p:spPr>
              <p:txBody>
                <a:bodyPr/>
                <a:lstStyle/>
                <a:p>
                  <a:endParaRPr lang="he-IL"/>
                </a:p>
              </p:txBody>
            </p:sp>
            <p:sp>
              <p:nvSpPr>
                <p:cNvPr id="6284" name="Freeform 94"/>
                <p:cNvSpPr>
                  <a:spLocks/>
                </p:cNvSpPr>
                <p:nvPr/>
              </p:nvSpPr>
              <p:spPr bwMode="auto">
                <a:xfrm>
                  <a:off x="2161" y="3053"/>
                  <a:ext cx="14" cy="15"/>
                </a:xfrm>
                <a:custGeom>
                  <a:avLst/>
                  <a:gdLst>
                    <a:gd name="T0" fmla="*/ 11 w 29"/>
                    <a:gd name="T1" fmla="*/ 0 h 30"/>
                    <a:gd name="T2" fmla="*/ 8 w 29"/>
                    <a:gd name="T3" fmla="*/ 3 h 30"/>
                    <a:gd name="T4" fmla="*/ 5 w 29"/>
                    <a:gd name="T5" fmla="*/ 7 h 30"/>
                    <a:gd name="T6" fmla="*/ 2 w 29"/>
                    <a:gd name="T7" fmla="*/ 10 h 30"/>
                    <a:gd name="T8" fmla="*/ 0 w 29"/>
                    <a:gd name="T9" fmla="*/ 11 h 30"/>
                    <a:gd name="T10" fmla="*/ 1 w 29"/>
                    <a:gd name="T11" fmla="*/ 12 h 30"/>
                    <a:gd name="T12" fmla="*/ 4 w 29"/>
                    <a:gd name="T13" fmla="*/ 14 h 30"/>
                    <a:gd name="T14" fmla="*/ 6 w 29"/>
                    <a:gd name="T15" fmla="*/ 15 h 30"/>
                    <a:gd name="T16" fmla="*/ 8 w 29"/>
                    <a:gd name="T17" fmla="*/ 14 h 30"/>
                    <a:gd name="T18" fmla="*/ 9 w 29"/>
                    <a:gd name="T19" fmla="*/ 11 h 30"/>
                    <a:gd name="T20" fmla="*/ 12 w 29"/>
                    <a:gd name="T21" fmla="*/ 8 h 30"/>
                    <a:gd name="T22" fmla="*/ 13 w 29"/>
                    <a:gd name="T23" fmla="*/ 4 h 30"/>
                    <a:gd name="T24" fmla="*/ 14 w 29"/>
                    <a:gd name="T25" fmla="*/ 2 h 30"/>
                    <a:gd name="T26" fmla="*/ 12 w 29"/>
                    <a:gd name="T27" fmla="*/ 0 h 30"/>
                    <a:gd name="T28" fmla="*/ 11 w 29"/>
                    <a:gd name="T29" fmla="*/ 0 h 30"/>
                    <a:gd name="T30" fmla="*/ 11 w 29"/>
                    <a:gd name="T31" fmla="*/ 0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30"/>
                    <a:gd name="T50" fmla="*/ 29 w 29"/>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30">
                      <a:moveTo>
                        <a:pt x="23" y="0"/>
                      </a:moveTo>
                      <a:lnTo>
                        <a:pt x="17" y="5"/>
                      </a:lnTo>
                      <a:lnTo>
                        <a:pt x="10" y="13"/>
                      </a:lnTo>
                      <a:lnTo>
                        <a:pt x="4" y="20"/>
                      </a:lnTo>
                      <a:lnTo>
                        <a:pt x="0" y="22"/>
                      </a:lnTo>
                      <a:lnTo>
                        <a:pt x="2" y="24"/>
                      </a:lnTo>
                      <a:lnTo>
                        <a:pt x="8" y="28"/>
                      </a:lnTo>
                      <a:lnTo>
                        <a:pt x="13" y="30"/>
                      </a:lnTo>
                      <a:lnTo>
                        <a:pt x="17" y="28"/>
                      </a:lnTo>
                      <a:lnTo>
                        <a:pt x="19" y="22"/>
                      </a:lnTo>
                      <a:lnTo>
                        <a:pt x="25" y="15"/>
                      </a:lnTo>
                      <a:lnTo>
                        <a:pt x="27" y="7"/>
                      </a:lnTo>
                      <a:lnTo>
                        <a:pt x="29" y="3"/>
                      </a:lnTo>
                      <a:lnTo>
                        <a:pt x="25" y="0"/>
                      </a:lnTo>
                      <a:lnTo>
                        <a:pt x="23" y="0"/>
                      </a:lnTo>
                      <a:close/>
                    </a:path>
                  </a:pathLst>
                </a:custGeom>
                <a:solidFill>
                  <a:srgbClr val="000000"/>
                </a:solidFill>
                <a:ln w="9525">
                  <a:noFill/>
                  <a:round/>
                  <a:headEnd/>
                  <a:tailEnd/>
                </a:ln>
              </p:spPr>
              <p:txBody>
                <a:bodyPr/>
                <a:lstStyle/>
                <a:p>
                  <a:endParaRPr lang="he-IL"/>
                </a:p>
              </p:txBody>
            </p:sp>
            <p:sp>
              <p:nvSpPr>
                <p:cNvPr id="6285" name="Freeform 95"/>
                <p:cNvSpPr>
                  <a:spLocks/>
                </p:cNvSpPr>
                <p:nvPr/>
              </p:nvSpPr>
              <p:spPr bwMode="auto">
                <a:xfrm>
                  <a:off x="2114" y="3032"/>
                  <a:ext cx="10" cy="17"/>
                </a:xfrm>
                <a:custGeom>
                  <a:avLst/>
                  <a:gdLst>
                    <a:gd name="T0" fmla="*/ 6 w 21"/>
                    <a:gd name="T1" fmla="*/ 0 h 32"/>
                    <a:gd name="T2" fmla="*/ 4 w 21"/>
                    <a:gd name="T3" fmla="*/ 2 h 32"/>
                    <a:gd name="T4" fmla="*/ 2 w 21"/>
                    <a:gd name="T5" fmla="*/ 7 h 32"/>
                    <a:gd name="T6" fmla="*/ 1 w 21"/>
                    <a:gd name="T7" fmla="*/ 11 h 32"/>
                    <a:gd name="T8" fmla="*/ 0 w 21"/>
                    <a:gd name="T9" fmla="*/ 13 h 32"/>
                    <a:gd name="T10" fmla="*/ 1 w 21"/>
                    <a:gd name="T11" fmla="*/ 14 h 32"/>
                    <a:gd name="T12" fmla="*/ 3 w 21"/>
                    <a:gd name="T13" fmla="*/ 15 h 32"/>
                    <a:gd name="T14" fmla="*/ 5 w 21"/>
                    <a:gd name="T15" fmla="*/ 17 h 32"/>
                    <a:gd name="T16" fmla="*/ 6 w 21"/>
                    <a:gd name="T17" fmla="*/ 15 h 32"/>
                    <a:gd name="T18" fmla="*/ 7 w 21"/>
                    <a:gd name="T19" fmla="*/ 12 h 32"/>
                    <a:gd name="T20" fmla="*/ 8 w 21"/>
                    <a:gd name="T21" fmla="*/ 8 h 32"/>
                    <a:gd name="T22" fmla="*/ 9 w 21"/>
                    <a:gd name="T23" fmla="*/ 5 h 32"/>
                    <a:gd name="T24" fmla="*/ 10 w 21"/>
                    <a:gd name="T25" fmla="*/ 2 h 32"/>
                    <a:gd name="T26" fmla="*/ 9 w 21"/>
                    <a:gd name="T27" fmla="*/ 1 h 32"/>
                    <a:gd name="T28" fmla="*/ 8 w 21"/>
                    <a:gd name="T29" fmla="*/ 0 h 32"/>
                    <a:gd name="T30" fmla="*/ 6 w 21"/>
                    <a:gd name="T31" fmla="*/ 0 h 32"/>
                    <a:gd name="T32" fmla="*/ 6 w 21"/>
                    <a:gd name="T33" fmla="*/ 0 h 32"/>
                    <a:gd name="T34" fmla="*/ 6 w 21"/>
                    <a:gd name="T35" fmla="*/ 0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32"/>
                    <a:gd name="T56" fmla="*/ 21 w 21"/>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32">
                      <a:moveTo>
                        <a:pt x="12" y="0"/>
                      </a:moveTo>
                      <a:lnTo>
                        <a:pt x="8" y="3"/>
                      </a:lnTo>
                      <a:lnTo>
                        <a:pt x="4" y="13"/>
                      </a:lnTo>
                      <a:lnTo>
                        <a:pt x="2" y="21"/>
                      </a:lnTo>
                      <a:lnTo>
                        <a:pt x="0" y="24"/>
                      </a:lnTo>
                      <a:lnTo>
                        <a:pt x="2" y="26"/>
                      </a:lnTo>
                      <a:lnTo>
                        <a:pt x="6" y="28"/>
                      </a:lnTo>
                      <a:lnTo>
                        <a:pt x="10" y="32"/>
                      </a:lnTo>
                      <a:lnTo>
                        <a:pt x="13" y="28"/>
                      </a:lnTo>
                      <a:lnTo>
                        <a:pt x="15" y="23"/>
                      </a:lnTo>
                      <a:lnTo>
                        <a:pt x="17" y="15"/>
                      </a:lnTo>
                      <a:lnTo>
                        <a:pt x="19" y="9"/>
                      </a:lnTo>
                      <a:lnTo>
                        <a:pt x="21" y="3"/>
                      </a:lnTo>
                      <a:lnTo>
                        <a:pt x="19" y="2"/>
                      </a:lnTo>
                      <a:lnTo>
                        <a:pt x="17" y="0"/>
                      </a:lnTo>
                      <a:lnTo>
                        <a:pt x="13" y="0"/>
                      </a:lnTo>
                      <a:lnTo>
                        <a:pt x="12" y="0"/>
                      </a:lnTo>
                      <a:close/>
                    </a:path>
                  </a:pathLst>
                </a:custGeom>
                <a:solidFill>
                  <a:srgbClr val="000000"/>
                </a:solidFill>
                <a:ln w="9525">
                  <a:noFill/>
                  <a:round/>
                  <a:headEnd/>
                  <a:tailEnd/>
                </a:ln>
              </p:spPr>
              <p:txBody>
                <a:bodyPr/>
                <a:lstStyle/>
                <a:p>
                  <a:endParaRPr lang="he-IL"/>
                </a:p>
              </p:txBody>
            </p:sp>
            <p:sp>
              <p:nvSpPr>
                <p:cNvPr id="6286" name="Freeform 96"/>
                <p:cNvSpPr>
                  <a:spLocks/>
                </p:cNvSpPr>
                <p:nvPr/>
              </p:nvSpPr>
              <p:spPr bwMode="auto">
                <a:xfrm>
                  <a:off x="2005" y="2985"/>
                  <a:ext cx="82" cy="64"/>
                </a:xfrm>
                <a:custGeom>
                  <a:avLst/>
                  <a:gdLst>
                    <a:gd name="T0" fmla="*/ 9 w 164"/>
                    <a:gd name="T1" fmla="*/ 61 h 127"/>
                    <a:gd name="T2" fmla="*/ 12 w 164"/>
                    <a:gd name="T3" fmla="*/ 62 h 127"/>
                    <a:gd name="T4" fmla="*/ 19 w 164"/>
                    <a:gd name="T5" fmla="*/ 64 h 127"/>
                    <a:gd name="T6" fmla="*/ 24 w 164"/>
                    <a:gd name="T7" fmla="*/ 64 h 127"/>
                    <a:gd name="T8" fmla="*/ 28 w 164"/>
                    <a:gd name="T9" fmla="*/ 62 h 127"/>
                    <a:gd name="T10" fmla="*/ 31 w 164"/>
                    <a:gd name="T11" fmla="*/ 58 h 127"/>
                    <a:gd name="T12" fmla="*/ 38 w 164"/>
                    <a:gd name="T13" fmla="*/ 53 h 127"/>
                    <a:gd name="T14" fmla="*/ 42 w 164"/>
                    <a:gd name="T15" fmla="*/ 48 h 127"/>
                    <a:gd name="T16" fmla="*/ 45 w 164"/>
                    <a:gd name="T17" fmla="*/ 44 h 127"/>
                    <a:gd name="T18" fmla="*/ 48 w 164"/>
                    <a:gd name="T19" fmla="*/ 42 h 127"/>
                    <a:gd name="T20" fmla="*/ 56 w 164"/>
                    <a:gd name="T21" fmla="*/ 39 h 127"/>
                    <a:gd name="T22" fmla="*/ 64 w 164"/>
                    <a:gd name="T23" fmla="*/ 37 h 127"/>
                    <a:gd name="T24" fmla="*/ 67 w 164"/>
                    <a:gd name="T25" fmla="*/ 36 h 127"/>
                    <a:gd name="T26" fmla="*/ 69 w 164"/>
                    <a:gd name="T27" fmla="*/ 35 h 127"/>
                    <a:gd name="T28" fmla="*/ 75 w 164"/>
                    <a:gd name="T29" fmla="*/ 34 h 127"/>
                    <a:gd name="T30" fmla="*/ 80 w 164"/>
                    <a:gd name="T31" fmla="*/ 32 h 127"/>
                    <a:gd name="T32" fmla="*/ 82 w 164"/>
                    <a:gd name="T33" fmla="*/ 31 h 127"/>
                    <a:gd name="T34" fmla="*/ 81 w 164"/>
                    <a:gd name="T35" fmla="*/ 29 h 127"/>
                    <a:gd name="T36" fmla="*/ 79 w 164"/>
                    <a:gd name="T37" fmla="*/ 26 h 127"/>
                    <a:gd name="T38" fmla="*/ 76 w 164"/>
                    <a:gd name="T39" fmla="*/ 21 h 127"/>
                    <a:gd name="T40" fmla="*/ 69 w 164"/>
                    <a:gd name="T41" fmla="*/ 15 h 127"/>
                    <a:gd name="T42" fmla="*/ 58 w 164"/>
                    <a:gd name="T43" fmla="*/ 8 h 127"/>
                    <a:gd name="T44" fmla="*/ 47 w 164"/>
                    <a:gd name="T45" fmla="*/ 3 h 127"/>
                    <a:gd name="T46" fmla="*/ 35 w 164"/>
                    <a:gd name="T47" fmla="*/ 0 h 127"/>
                    <a:gd name="T48" fmla="*/ 23 w 164"/>
                    <a:gd name="T49" fmla="*/ 1 h 127"/>
                    <a:gd name="T50" fmla="*/ 12 w 164"/>
                    <a:gd name="T51" fmla="*/ 7 h 127"/>
                    <a:gd name="T52" fmla="*/ 5 w 164"/>
                    <a:gd name="T53" fmla="*/ 18 h 127"/>
                    <a:gd name="T54" fmla="*/ 1 w 164"/>
                    <a:gd name="T55" fmla="*/ 31 h 127"/>
                    <a:gd name="T56" fmla="*/ 0 w 164"/>
                    <a:gd name="T57" fmla="*/ 42 h 127"/>
                    <a:gd name="T58" fmla="*/ 2 w 164"/>
                    <a:gd name="T59" fmla="*/ 49 h 127"/>
                    <a:gd name="T60" fmla="*/ 5 w 164"/>
                    <a:gd name="T61" fmla="*/ 55 h 127"/>
                    <a:gd name="T62" fmla="*/ 7 w 164"/>
                    <a:gd name="T63" fmla="*/ 59 h 127"/>
                    <a:gd name="T64" fmla="*/ 9 w 164"/>
                    <a:gd name="T65" fmla="*/ 61 h 127"/>
                    <a:gd name="T66" fmla="*/ 9 w 164"/>
                    <a:gd name="T67" fmla="*/ 61 h 1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4"/>
                    <a:gd name="T103" fmla="*/ 0 h 127"/>
                    <a:gd name="T104" fmla="*/ 164 w 164"/>
                    <a:gd name="T105" fmla="*/ 127 h 1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4" h="127">
                      <a:moveTo>
                        <a:pt x="18" y="121"/>
                      </a:moveTo>
                      <a:lnTo>
                        <a:pt x="25" y="123"/>
                      </a:lnTo>
                      <a:lnTo>
                        <a:pt x="37" y="127"/>
                      </a:lnTo>
                      <a:lnTo>
                        <a:pt x="48" y="127"/>
                      </a:lnTo>
                      <a:lnTo>
                        <a:pt x="56" y="123"/>
                      </a:lnTo>
                      <a:lnTo>
                        <a:pt x="63" y="116"/>
                      </a:lnTo>
                      <a:lnTo>
                        <a:pt x="75" y="106"/>
                      </a:lnTo>
                      <a:lnTo>
                        <a:pt x="84" y="95"/>
                      </a:lnTo>
                      <a:lnTo>
                        <a:pt x="90" y="87"/>
                      </a:lnTo>
                      <a:lnTo>
                        <a:pt x="97" y="83"/>
                      </a:lnTo>
                      <a:lnTo>
                        <a:pt x="113" y="78"/>
                      </a:lnTo>
                      <a:lnTo>
                        <a:pt x="128" y="74"/>
                      </a:lnTo>
                      <a:lnTo>
                        <a:pt x="134" y="72"/>
                      </a:lnTo>
                      <a:lnTo>
                        <a:pt x="137" y="70"/>
                      </a:lnTo>
                      <a:lnTo>
                        <a:pt x="149" y="68"/>
                      </a:lnTo>
                      <a:lnTo>
                        <a:pt x="160" y="64"/>
                      </a:lnTo>
                      <a:lnTo>
                        <a:pt x="164" y="62"/>
                      </a:lnTo>
                      <a:lnTo>
                        <a:pt x="162" y="57"/>
                      </a:lnTo>
                      <a:lnTo>
                        <a:pt x="158" y="51"/>
                      </a:lnTo>
                      <a:lnTo>
                        <a:pt x="151" y="41"/>
                      </a:lnTo>
                      <a:lnTo>
                        <a:pt x="137" y="30"/>
                      </a:lnTo>
                      <a:lnTo>
                        <a:pt x="116" y="15"/>
                      </a:lnTo>
                      <a:lnTo>
                        <a:pt x="94" y="5"/>
                      </a:lnTo>
                      <a:lnTo>
                        <a:pt x="69" y="0"/>
                      </a:lnTo>
                      <a:lnTo>
                        <a:pt x="46" y="2"/>
                      </a:lnTo>
                      <a:lnTo>
                        <a:pt x="25" y="13"/>
                      </a:lnTo>
                      <a:lnTo>
                        <a:pt x="10" y="36"/>
                      </a:lnTo>
                      <a:lnTo>
                        <a:pt x="2" y="62"/>
                      </a:lnTo>
                      <a:lnTo>
                        <a:pt x="0" y="83"/>
                      </a:lnTo>
                      <a:lnTo>
                        <a:pt x="4" y="97"/>
                      </a:lnTo>
                      <a:lnTo>
                        <a:pt x="10" y="110"/>
                      </a:lnTo>
                      <a:lnTo>
                        <a:pt x="14" y="118"/>
                      </a:lnTo>
                      <a:lnTo>
                        <a:pt x="18" y="121"/>
                      </a:lnTo>
                      <a:close/>
                    </a:path>
                  </a:pathLst>
                </a:custGeom>
                <a:solidFill>
                  <a:srgbClr val="BDA347"/>
                </a:solidFill>
                <a:ln w="9525">
                  <a:noFill/>
                  <a:round/>
                  <a:headEnd/>
                  <a:tailEnd/>
                </a:ln>
              </p:spPr>
              <p:txBody>
                <a:bodyPr/>
                <a:lstStyle/>
                <a:p>
                  <a:endParaRPr lang="he-IL"/>
                </a:p>
              </p:txBody>
            </p:sp>
            <p:sp>
              <p:nvSpPr>
                <p:cNvPr id="6287" name="Freeform 97"/>
                <p:cNvSpPr>
                  <a:spLocks/>
                </p:cNvSpPr>
                <p:nvPr/>
              </p:nvSpPr>
              <p:spPr bwMode="auto">
                <a:xfrm>
                  <a:off x="2003" y="2979"/>
                  <a:ext cx="89" cy="107"/>
                </a:xfrm>
                <a:custGeom>
                  <a:avLst/>
                  <a:gdLst>
                    <a:gd name="T0" fmla="*/ 41 w 176"/>
                    <a:gd name="T1" fmla="*/ 3 h 213"/>
                    <a:gd name="T2" fmla="*/ 30 w 176"/>
                    <a:gd name="T3" fmla="*/ 0 h 213"/>
                    <a:gd name="T4" fmla="*/ 21 w 176"/>
                    <a:gd name="T5" fmla="*/ 1 h 213"/>
                    <a:gd name="T6" fmla="*/ 15 w 176"/>
                    <a:gd name="T7" fmla="*/ 10 h 213"/>
                    <a:gd name="T8" fmla="*/ 6 w 176"/>
                    <a:gd name="T9" fmla="*/ 21 h 213"/>
                    <a:gd name="T10" fmla="*/ 1 w 176"/>
                    <a:gd name="T11" fmla="*/ 34 h 213"/>
                    <a:gd name="T12" fmla="*/ 0 w 176"/>
                    <a:gd name="T13" fmla="*/ 46 h 213"/>
                    <a:gd name="T14" fmla="*/ 2 w 176"/>
                    <a:gd name="T15" fmla="*/ 56 h 213"/>
                    <a:gd name="T16" fmla="*/ 10 w 176"/>
                    <a:gd name="T17" fmla="*/ 70 h 213"/>
                    <a:gd name="T18" fmla="*/ 17 w 176"/>
                    <a:gd name="T19" fmla="*/ 88 h 213"/>
                    <a:gd name="T20" fmla="*/ 22 w 176"/>
                    <a:gd name="T21" fmla="*/ 98 h 213"/>
                    <a:gd name="T22" fmla="*/ 33 w 176"/>
                    <a:gd name="T23" fmla="*/ 104 h 213"/>
                    <a:gd name="T24" fmla="*/ 49 w 176"/>
                    <a:gd name="T25" fmla="*/ 107 h 213"/>
                    <a:gd name="T26" fmla="*/ 63 w 176"/>
                    <a:gd name="T27" fmla="*/ 102 h 213"/>
                    <a:gd name="T28" fmla="*/ 76 w 176"/>
                    <a:gd name="T29" fmla="*/ 91 h 213"/>
                    <a:gd name="T30" fmla="*/ 83 w 176"/>
                    <a:gd name="T31" fmla="*/ 82 h 213"/>
                    <a:gd name="T32" fmla="*/ 86 w 176"/>
                    <a:gd name="T33" fmla="*/ 67 h 213"/>
                    <a:gd name="T34" fmla="*/ 89 w 176"/>
                    <a:gd name="T35" fmla="*/ 55 h 213"/>
                    <a:gd name="T36" fmla="*/ 85 w 176"/>
                    <a:gd name="T37" fmla="*/ 36 h 213"/>
                    <a:gd name="T38" fmla="*/ 80 w 176"/>
                    <a:gd name="T39" fmla="*/ 27 h 213"/>
                    <a:gd name="T40" fmla="*/ 69 w 176"/>
                    <a:gd name="T41" fmla="*/ 17 h 213"/>
                    <a:gd name="T42" fmla="*/ 60 w 176"/>
                    <a:gd name="T43" fmla="*/ 13 h 213"/>
                    <a:gd name="T44" fmla="*/ 56 w 176"/>
                    <a:gd name="T45" fmla="*/ 13 h 213"/>
                    <a:gd name="T46" fmla="*/ 55 w 176"/>
                    <a:gd name="T47" fmla="*/ 15 h 213"/>
                    <a:gd name="T48" fmla="*/ 60 w 176"/>
                    <a:gd name="T49" fmla="*/ 17 h 213"/>
                    <a:gd name="T50" fmla="*/ 71 w 176"/>
                    <a:gd name="T51" fmla="*/ 24 h 213"/>
                    <a:gd name="T52" fmla="*/ 78 w 176"/>
                    <a:gd name="T53" fmla="*/ 31 h 213"/>
                    <a:gd name="T54" fmla="*/ 82 w 176"/>
                    <a:gd name="T55" fmla="*/ 40 h 213"/>
                    <a:gd name="T56" fmla="*/ 83 w 176"/>
                    <a:gd name="T57" fmla="*/ 52 h 213"/>
                    <a:gd name="T58" fmla="*/ 83 w 176"/>
                    <a:gd name="T59" fmla="*/ 62 h 213"/>
                    <a:gd name="T60" fmla="*/ 82 w 176"/>
                    <a:gd name="T61" fmla="*/ 75 h 213"/>
                    <a:gd name="T62" fmla="*/ 80 w 176"/>
                    <a:gd name="T63" fmla="*/ 81 h 213"/>
                    <a:gd name="T64" fmla="*/ 72 w 176"/>
                    <a:gd name="T65" fmla="*/ 90 h 213"/>
                    <a:gd name="T66" fmla="*/ 65 w 176"/>
                    <a:gd name="T67" fmla="*/ 96 h 213"/>
                    <a:gd name="T68" fmla="*/ 57 w 176"/>
                    <a:gd name="T69" fmla="*/ 100 h 213"/>
                    <a:gd name="T70" fmla="*/ 47 w 176"/>
                    <a:gd name="T71" fmla="*/ 100 h 213"/>
                    <a:gd name="T72" fmla="*/ 35 w 176"/>
                    <a:gd name="T73" fmla="*/ 100 h 213"/>
                    <a:gd name="T74" fmla="*/ 25 w 176"/>
                    <a:gd name="T75" fmla="*/ 94 h 213"/>
                    <a:gd name="T76" fmla="*/ 17 w 176"/>
                    <a:gd name="T77" fmla="*/ 75 h 213"/>
                    <a:gd name="T78" fmla="*/ 10 w 176"/>
                    <a:gd name="T79" fmla="*/ 62 h 213"/>
                    <a:gd name="T80" fmla="*/ 4 w 176"/>
                    <a:gd name="T81" fmla="*/ 52 h 213"/>
                    <a:gd name="T82" fmla="*/ 4 w 176"/>
                    <a:gd name="T83" fmla="*/ 36 h 213"/>
                    <a:gd name="T84" fmla="*/ 8 w 176"/>
                    <a:gd name="T85" fmla="*/ 24 h 213"/>
                    <a:gd name="T86" fmla="*/ 14 w 176"/>
                    <a:gd name="T87" fmla="*/ 16 h 213"/>
                    <a:gd name="T88" fmla="*/ 23 w 176"/>
                    <a:gd name="T89" fmla="*/ 10 h 213"/>
                    <a:gd name="T90" fmla="*/ 35 w 176"/>
                    <a:gd name="T91" fmla="*/ 8 h 213"/>
                    <a:gd name="T92" fmla="*/ 42 w 176"/>
                    <a:gd name="T93" fmla="*/ 9 h 213"/>
                    <a:gd name="T94" fmla="*/ 45 w 176"/>
                    <a:gd name="T95" fmla="*/ 11 h 213"/>
                    <a:gd name="T96" fmla="*/ 50 w 176"/>
                    <a:gd name="T97" fmla="*/ 10 h 213"/>
                    <a:gd name="T98" fmla="*/ 47 w 176"/>
                    <a:gd name="T99" fmla="*/ 7 h 213"/>
                    <a:gd name="T100" fmla="*/ 47 w 176"/>
                    <a:gd name="T101" fmla="*/ 7 h 2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6"/>
                    <a:gd name="T154" fmla="*/ 0 h 213"/>
                    <a:gd name="T155" fmla="*/ 176 w 176"/>
                    <a:gd name="T156" fmla="*/ 213 h 2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6" h="213">
                      <a:moveTo>
                        <a:pt x="93" y="14"/>
                      </a:moveTo>
                      <a:lnTo>
                        <a:pt x="81" y="6"/>
                      </a:lnTo>
                      <a:lnTo>
                        <a:pt x="72" y="2"/>
                      </a:lnTo>
                      <a:lnTo>
                        <a:pt x="60" y="0"/>
                      </a:lnTo>
                      <a:lnTo>
                        <a:pt x="51" y="0"/>
                      </a:lnTo>
                      <a:lnTo>
                        <a:pt x="41" y="2"/>
                      </a:lnTo>
                      <a:lnTo>
                        <a:pt x="36" y="10"/>
                      </a:lnTo>
                      <a:lnTo>
                        <a:pt x="30" y="19"/>
                      </a:lnTo>
                      <a:lnTo>
                        <a:pt x="21" y="31"/>
                      </a:lnTo>
                      <a:lnTo>
                        <a:pt x="11" y="42"/>
                      </a:lnTo>
                      <a:lnTo>
                        <a:pt x="5" y="55"/>
                      </a:lnTo>
                      <a:lnTo>
                        <a:pt x="2" y="67"/>
                      </a:lnTo>
                      <a:lnTo>
                        <a:pt x="0" y="82"/>
                      </a:lnTo>
                      <a:lnTo>
                        <a:pt x="0" y="91"/>
                      </a:lnTo>
                      <a:lnTo>
                        <a:pt x="0" y="103"/>
                      </a:lnTo>
                      <a:lnTo>
                        <a:pt x="3" y="112"/>
                      </a:lnTo>
                      <a:lnTo>
                        <a:pt x="11" y="124"/>
                      </a:lnTo>
                      <a:lnTo>
                        <a:pt x="19" y="139"/>
                      </a:lnTo>
                      <a:lnTo>
                        <a:pt x="26" y="156"/>
                      </a:lnTo>
                      <a:lnTo>
                        <a:pt x="34" y="175"/>
                      </a:lnTo>
                      <a:lnTo>
                        <a:pt x="38" y="188"/>
                      </a:lnTo>
                      <a:lnTo>
                        <a:pt x="43" y="196"/>
                      </a:lnTo>
                      <a:lnTo>
                        <a:pt x="55" y="202"/>
                      </a:lnTo>
                      <a:lnTo>
                        <a:pt x="66" y="207"/>
                      </a:lnTo>
                      <a:lnTo>
                        <a:pt x="83" y="211"/>
                      </a:lnTo>
                      <a:lnTo>
                        <a:pt x="97" y="213"/>
                      </a:lnTo>
                      <a:lnTo>
                        <a:pt x="112" y="211"/>
                      </a:lnTo>
                      <a:lnTo>
                        <a:pt x="125" y="204"/>
                      </a:lnTo>
                      <a:lnTo>
                        <a:pt x="138" y="192"/>
                      </a:lnTo>
                      <a:lnTo>
                        <a:pt x="150" y="181"/>
                      </a:lnTo>
                      <a:lnTo>
                        <a:pt x="159" y="173"/>
                      </a:lnTo>
                      <a:lnTo>
                        <a:pt x="165" y="164"/>
                      </a:lnTo>
                      <a:lnTo>
                        <a:pt x="169" y="149"/>
                      </a:lnTo>
                      <a:lnTo>
                        <a:pt x="171" y="133"/>
                      </a:lnTo>
                      <a:lnTo>
                        <a:pt x="175" y="122"/>
                      </a:lnTo>
                      <a:lnTo>
                        <a:pt x="176" y="110"/>
                      </a:lnTo>
                      <a:lnTo>
                        <a:pt x="173" y="91"/>
                      </a:lnTo>
                      <a:lnTo>
                        <a:pt x="169" y="72"/>
                      </a:lnTo>
                      <a:lnTo>
                        <a:pt x="165" y="63"/>
                      </a:lnTo>
                      <a:lnTo>
                        <a:pt x="159" y="53"/>
                      </a:lnTo>
                      <a:lnTo>
                        <a:pt x="150" y="46"/>
                      </a:lnTo>
                      <a:lnTo>
                        <a:pt x="137" y="34"/>
                      </a:lnTo>
                      <a:lnTo>
                        <a:pt x="127" y="29"/>
                      </a:lnTo>
                      <a:lnTo>
                        <a:pt x="119" y="25"/>
                      </a:lnTo>
                      <a:lnTo>
                        <a:pt x="114" y="25"/>
                      </a:lnTo>
                      <a:lnTo>
                        <a:pt x="110" y="25"/>
                      </a:lnTo>
                      <a:lnTo>
                        <a:pt x="108" y="27"/>
                      </a:lnTo>
                      <a:lnTo>
                        <a:pt x="108" y="29"/>
                      </a:lnTo>
                      <a:lnTo>
                        <a:pt x="112" y="31"/>
                      </a:lnTo>
                      <a:lnTo>
                        <a:pt x="118" y="34"/>
                      </a:lnTo>
                      <a:lnTo>
                        <a:pt x="129" y="40"/>
                      </a:lnTo>
                      <a:lnTo>
                        <a:pt x="140" y="48"/>
                      </a:lnTo>
                      <a:lnTo>
                        <a:pt x="148" y="55"/>
                      </a:lnTo>
                      <a:lnTo>
                        <a:pt x="154" y="61"/>
                      </a:lnTo>
                      <a:lnTo>
                        <a:pt x="159" y="71"/>
                      </a:lnTo>
                      <a:lnTo>
                        <a:pt x="163" y="80"/>
                      </a:lnTo>
                      <a:lnTo>
                        <a:pt x="165" y="93"/>
                      </a:lnTo>
                      <a:lnTo>
                        <a:pt x="165" y="103"/>
                      </a:lnTo>
                      <a:lnTo>
                        <a:pt x="167" y="112"/>
                      </a:lnTo>
                      <a:lnTo>
                        <a:pt x="165" y="124"/>
                      </a:lnTo>
                      <a:lnTo>
                        <a:pt x="165" y="137"/>
                      </a:lnTo>
                      <a:lnTo>
                        <a:pt x="163" y="149"/>
                      </a:lnTo>
                      <a:lnTo>
                        <a:pt x="161" y="156"/>
                      </a:lnTo>
                      <a:lnTo>
                        <a:pt x="159" y="162"/>
                      </a:lnTo>
                      <a:lnTo>
                        <a:pt x="152" y="171"/>
                      </a:lnTo>
                      <a:lnTo>
                        <a:pt x="142" y="179"/>
                      </a:lnTo>
                      <a:lnTo>
                        <a:pt x="135" y="187"/>
                      </a:lnTo>
                      <a:lnTo>
                        <a:pt x="129" y="192"/>
                      </a:lnTo>
                      <a:lnTo>
                        <a:pt x="121" y="198"/>
                      </a:lnTo>
                      <a:lnTo>
                        <a:pt x="112" y="200"/>
                      </a:lnTo>
                      <a:lnTo>
                        <a:pt x="104" y="202"/>
                      </a:lnTo>
                      <a:lnTo>
                        <a:pt x="93" y="200"/>
                      </a:lnTo>
                      <a:lnTo>
                        <a:pt x="81" y="200"/>
                      </a:lnTo>
                      <a:lnTo>
                        <a:pt x="70" y="200"/>
                      </a:lnTo>
                      <a:lnTo>
                        <a:pt x="59" y="196"/>
                      </a:lnTo>
                      <a:lnTo>
                        <a:pt x="49" y="188"/>
                      </a:lnTo>
                      <a:lnTo>
                        <a:pt x="41" y="171"/>
                      </a:lnTo>
                      <a:lnTo>
                        <a:pt x="34" y="150"/>
                      </a:lnTo>
                      <a:lnTo>
                        <a:pt x="26" y="135"/>
                      </a:lnTo>
                      <a:lnTo>
                        <a:pt x="19" y="124"/>
                      </a:lnTo>
                      <a:lnTo>
                        <a:pt x="13" y="114"/>
                      </a:lnTo>
                      <a:lnTo>
                        <a:pt x="7" y="103"/>
                      </a:lnTo>
                      <a:lnTo>
                        <a:pt x="7" y="88"/>
                      </a:lnTo>
                      <a:lnTo>
                        <a:pt x="7" y="71"/>
                      </a:lnTo>
                      <a:lnTo>
                        <a:pt x="11" y="59"/>
                      </a:lnTo>
                      <a:lnTo>
                        <a:pt x="15" y="48"/>
                      </a:lnTo>
                      <a:lnTo>
                        <a:pt x="21" y="38"/>
                      </a:lnTo>
                      <a:lnTo>
                        <a:pt x="28" y="31"/>
                      </a:lnTo>
                      <a:lnTo>
                        <a:pt x="38" y="23"/>
                      </a:lnTo>
                      <a:lnTo>
                        <a:pt x="45" y="19"/>
                      </a:lnTo>
                      <a:lnTo>
                        <a:pt x="59" y="15"/>
                      </a:lnTo>
                      <a:lnTo>
                        <a:pt x="70" y="15"/>
                      </a:lnTo>
                      <a:lnTo>
                        <a:pt x="78" y="15"/>
                      </a:lnTo>
                      <a:lnTo>
                        <a:pt x="83" y="17"/>
                      </a:lnTo>
                      <a:lnTo>
                        <a:pt x="87" y="19"/>
                      </a:lnTo>
                      <a:lnTo>
                        <a:pt x="89" y="21"/>
                      </a:lnTo>
                      <a:lnTo>
                        <a:pt x="97" y="21"/>
                      </a:lnTo>
                      <a:lnTo>
                        <a:pt x="99" y="19"/>
                      </a:lnTo>
                      <a:lnTo>
                        <a:pt x="97" y="17"/>
                      </a:lnTo>
                      <a:lnTo>
                        <a:pt x="93" y="14"/>
                      </a:lnTo>
                      <a:close/>
                    </a:path>
                  </a:pathLst>
                </a:custGeom>
                <a:solidFill>
                  <a:srgbClr val="1A1A1A"/>
                </a:solidFill>
                <a:ln w="9525">
                  <a:noFill/>
                  <a:round/>
                  <a:headEnd/>
                  <a:tailEnd/>
                </a:ln>
              </p:spPr>
              <p:txBody>
                <a:bodyPr/>
                <a:lstStyle/>
                <a:p>
                  <a:endParaRPr lang="he-IL"/>
                </a:p>
              </p:txBody>
            </p:sp>
            <p:sp>
              <p:nvSpPr>
                <p:cNvPr id="6288" name="Freeform 98"/>
                <p:cNvSpPr>
                  <a:spLocks/>
                </p:cNvSpPr>
                <p:nvPr/>
              </p:nvSpPr>
              <p:spPr bwMode="auto">
                <a:xfrm>
                  <a:off x="2011" y="3011"/>
                  <a:ext cx="77" cy="39"/>
                </a:xfrm>
                <a:custGeom>
                  <a:avLst/>
                  <a:gdLst>
                    <a:gd name="T0" fmla="*/ 0 w 154"/>
                    <a:gd name="T1" fmla="*/ 30 h 78"/>
                    <a:gd name="T2" fmla="*/ 5 w 154"/>
                    <a:gd name="T3" fmla="*/ 33 h 78"/>
                    <a:gd name="T4" fmla="*/ 14 w 154"/>
                    <a:gd name="T5" fmla="*/ 34 h 78"/>
                    <a:gd name="T6" fmla="*/ 22 w 154"/>
                    <a:gd name="T7" fmla="*/ 33 h 78"/>
                    <a:gd name="T8" fmla="*/ 28 w 154"/>
                    <a:gd name="T9" fmla="*/ 26 h 78"/>
                    <a:gd name="T10" fmla="*/ 31 w 154"/>
                    <a:gd name="T11" fmla="*/ 20 h 78"/>
                    <a:gd name="T12" fmla="*/ 35 w 154"/>
                    <a:gd name="T13" fmla="*/ 16 h 78"/>
                    <a:gd name="T14" fmla="*/ 40 w 154"/>
                    <a:gd name="T15" fmla="*/ 13 h 78"/>
                    <a:gd name="T16" fmla="*/ 46 w 154"/>
                    <a:gd name="T17" fmla="*/ 12 h 78"/>
                    <a:gd name="T18" fmla="*/ 55 w 154"/>
                    <a:gd name="T19" fmla="*/ 10 h 78"/>
                    <a:gd name="T20" fmla="*/ 66 w 154"/>
                    <a:gd name="T21" fmla="*/ 5 h 78"/>
                    <a:gd name="T22" fmla="*/ 73 w 154"/>
                    <a:gd name="T23" fmla="*/ 1 h 78"/>
                    <a:gd name="T24" fmla="*/ 77 w 154"/>
                    <a:gd name="T25" fmla="*/ 0 h 78"/>
                    <a:gd name="T26" fmla="*/ 74 w 154"/>
                    <a:gd name="T27" fmla="*/ 5 h 78"/>
                    <a:gd name="T28" fmla="*/ 72 w 154"/>
                    <a:gd name="T29" fmla="*/ 5 h 78"/>
                    <a:gd name="T30" fmla="*/ 69 w 154"/>
                    <a:gd name="T31" fmla="*/ 9 h 78"/>
                    <a:gd name="T32" fmla="*/ 62 w 154"/>
                    <a:gd name="T33" fmla="*/ 10 h 78"/>
                    <a:gd name="T34" fmla="*/ 57 w 154"/>
                    <a:gd name="T35" fmla="*/ 13 h 78"/>
                    <a:gd name="T36" fmla="*/ 51 w 154"/>
                    <a:gd name="T37" fmla="*/ 15 h 78"/>
                    <a:gd name="T38" fmla="*/ 45 w 154"/>
                    <a:gd name="T39" fmla="*/ 17 h 78"/>
                    <a:gd name="T40" fmla="*/ 41 w 154"/>
                    <a:gd name="T41" fmla="*/ 19 h 78"/>
                    <a:gd name="T42" fmla="*/ 38 w 154"/>
                    <a:gd name="T43" fmla="*/ 22 h 78"/>
                    <a:gd name="T44" fmla="*/ 36 w 154"/>
                    <a:gd name="T45" fmla="*/ 23 h 78"/>
                    <a:gd name="T46" fmla="*/ 34 w 154"/>
                    <a:gd name="T47" fmla="*/ 27 h 78"/>
                    <a:gd name="T48" fmla="*/ 30 w 154"/>
                    <a:gd name="T49" fmla="*/ 31 h 78"/>
                    <a:gd name="T50" fmla="*/ 25 w 154"/>
                    <a:gd name="T51" fmla="*/ 36 h 78"/>
                    <a:gd name="T52" fmla="*/ 19 w 154"/>
                    <a:gd name="T53" fmla="*/ 38 h 78"/>
                    <a:gd name="T54" fmla="*/ 12 w 154"/>
                    <a:gd name="T55" fmla="*/ 39 h 78"/>
                    <a:gd name="T56" fmla="*/ 6 w 154"/>
                    <a:gd name="T57" fmla="*/ 39 h 78"/>
                    <a:gd name="T58" fmla="*/ 5 w 154"/>
                    <a:gd name="T59" fmla="*/ 39 h 78"/>
                    <a:gd name="T60" fmla="*/ 0 w 154"/>
                    <a:gd name="T61" fmla="*/ 30 h 78"/>
                    <a:gd name="T62" fmla="*/ 0 w 154"/>
                    <a:gd name="T63" fmla="*/ 30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4"/>
                    <a:gd name="T97" fmla="*/ 0 h 78"/>
                    <a:gd name="T98" fmla="*/ 154 w 154"/>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4" h="78">
                      <a:moveTo>
                        <a:pt x="0" y="61"/>
                      </a:moveTo>
                      <a:lnTo>
                        <a:pt x="11" y="66"/>
                      </a:lnTo>
                      <a:lnTo>
                        <a:pt x="28" y="68"/>
                      </a:lnTo>
                      <a:lnTo>
                        <a:pt x="44" y="65"/>
                      </a:lnTo>
                      <a:lnTo>
                        <a:pt x="57" y="53"/>
                      </a:lnTo>
                      <a:lnTo>
                        <a:pt x="63" y="40"/>
                      </a:lnTo>
                      <a:lnTo>
                        <a:pt x="70" y="32"/>
                      </a:lnTo>
                      <a:lnTo>
                        <a:pt x="80" y="26"/>
                      </a:lnTo>
                      <a:lnTo>
                        <a:pt x="93" y="25"/>
                      </a:lnTo>
                      <a:lnTo>
                        <a:pt x="110" y="19"/>
                      </a:lnTo>
                      <a:lnTo>
                        <a:pt x="131" y="9"/>
                      </a:lnTo>
                      <a:lnTo>
                        <a:pt x="146" y="2"/>
                      </a:lnTo>
                      <a:lnTo>
                        <a:pt x="154" y="0"/>
                      </a:lnTo>
                      <a:lnTo>
                        <a:pt x="148" y="9"/>
                      </a:lnTo>
                      <a:lnTo>
                        <a:pt x="144" y="11"/>
                      </a:lnTo>
                      <a:lnTo>
                        <a:pt x="137" y="17"/>
                      </a:lnTo>
                      <a:lnTo>
                        <a:pt x="125" y="21"/>
                      </a:lnTo>
                      <a:lnTo>
                        <a:pt x="114" y="26"/>
                      </a:lnTo>
                      <a:lnTo>
                        <a:pt x="103" y="30"/>
                      </a:lnTo>
                      <a:lnTo>
                        <a:pt x="91" y="34"/>
                      </a:lnTo>
                      <a:lnTo>
                        <a:pt x="82" y="38"/>
                      </a:lnTo>
                      <a:lnTo>
                        <a:pt x="76" y="44"/>
                      </a:lnTo>
                      <a:lnTo>
                        <a:pt x="72" y="47"/>
                      </a:lnTo>
                      <a:lnTo>
                        <a:pt x="68" y="55"/>
                      </a:lnTo>
                      <a:lnTo>
                        <a:pt x="61" y="63"/>
                      </a:lnTo>
                      <a:lnTo>
                        <a:pt x="51" y="72"/>
                      </a:lnTo>
                      <a:lnTo>
                        <a:pt x="38" y="76"/>
                      </a:lnTo>
                      <a:lnTo>
                        <a:pt x="25" y="78"/>
                      </a:lnTo>
                      <a:lnTo>
                        <a:pt x="13" y="78"/>
                      </a:lnTo>
                      <a:lnTo>
                        <a:pt x="9" y="78"/>
                      </a:lnTo>
                      <a:lnTo>
                        <a:pt x="0" y="61"/>
                      </a:lnTo>
                      <a:close/>
                    </a:path>
                  </a:pathLst>
                </a:custGeom>
                <a:solidFill>
                  <a:srgbClr val="000000"/>
                </a:solidFill>
                <a:ln w="9525">
                  <a:noFill/>
                  <a:round/>
                  <a:headEnd/>
                  <a:tailEnd/>
                </a:ln>
              </p:spPr>
              <p:txBody>
                <a:bodyPr/>
                <a:lstStyle/>
                <a:p>
                  <a:endParaRPr lang="he-IL"/>
                </a:p>
              </p:txBody>
            </p:sp>
            <p:sp>
              <p:nvSpPr>
                <p:cNvPr id="6289" name="Freeform 99"/>
                <p:cNvSpPr>
                  <a:spLocks/>
                </p:cNvSpPr>
                <p:nvPr/>
              </p:nvSpPr>
              <p:spPr bwMode="auto">
                <a:xfrm>
                  <a:off x="2046" y="2986"/>
                  <a:ext cx="17" cy="8"/>
                </a:xfrm>
                <a:custGeom>
                  <a:avLst/>
                  <a:gdLst>
                    <a:gd name="T0" fmla="*/ 4 w 34"/>
                    <a:gd name="T1" fmla="*/ 0 h 17"/>
                    <a:gd name="T2" fmla="*/ 7 w 34"/>
                    <a:gd name="T3" fmla="*/ 1 h 17"/>
                    <a:gd name="T4" fmla="*/ 12 w 34"/>
                    <a:gd name="T5" fmla="*/ 3 h 17"/>
                    <a:gd name="T6" fmla="*/ 17 w 34"/>
                    <a:gd name="T7" fmla="*/ 5 h 17"/>
                    <a:gd name="T8" fmla="*/ 17 w 34"/>
                    <a:gd name="T9" fmla="*/ 6 h 17"/>
                    <a:gd name="T10" fmla="*/ 17 w 34"/>
                    <a:gd name="T11" fmla="*/ 6 h 17"/>
                    <a:gd name="T12" fmla="*/ 17 w 34"/>
                    <a:gd name="T13" fmla="*/ 7 h 17"/>
                    <a:gd name="T14" fmla="*/ 14 w 34"/>
                    <a:gd name="T15" fmla="*/ 8 h 17"/>
                    <a:gd name="T16" fmla="*/ 12 w 34"/>
                    <a:gd name="T17" fmla="*/ 8 h 17"/>
                    <a:gd name="T18" fmla="*/ 9 w 34"/>
                    <a:gd name="T19" fmla="*/ 6 h 17"/>
                    <a:gd name="T20" fmla="*/ 6 w 34"/>
                    <a:gd name="T21" fmla="*/ 4 h 17"/>
                    <a:gd name="T22" fmla="*/ 3 w 34"/>
                    <a:gd name="T23" fmla="*/ 3 h 17"/>
                    <a:gd name="T24" fmla="*/ 1 w 34"/>
                    <a:gd name="T25" fmla="*/ 2 h 17"/>
                    <a:gd name="T26" fmla="*/ 0 w 34"/>
                    <a:gd name="T27" fmla="*/ 0 h 17"/>
                    <a:gd name="T28" fmla="*/ 1 w 34"/>
                    <a:gd name="T29" fmla="*/ 0 h 17"/>
                    <a:gd name="T30" fmla="*/ 2 w 34"/>
                    <a:gd name="T31" fmla="*/ 0 h 17"/>
                    <a:gd name="T32" fmla="*/ 4 w 34"/>
                    <a:gd name="T33" fmla="*/ 0 h 17"/>
                    <a:gd name="T34" fmla="*/ 4 w 3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17"/>
                    <a:gd name="T56" fmla="*/ 34 w 34"/>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17">
                      <a:moveTo>
                        <a:pt x="8" y="0"/>
                      </a:moveTo>
                      <a:lnTo>
                        <a:pt x="15" y="3"/>
                      </a:lnTo>
                      <a:lnTo>
                        <a:pt x="25" y="7"/>
                      </a:lnTo>
                      <a:lnTo>
                        <a:pt x="33" y="11"/>
                      </a:lnTo>
                      <a:lnTo>
                        <a:pt x="34" y="13"/>
                      </a:lnTo>
                      <a:lnTo>
                        <a:pt x="33" y="15"/>
                      </a:lnTo>
                      <a:lnTo>
                        <a:pt x="29" y="17"/>
                      </a:lnTo>
                      <a:lnTo>
                        <a:pt x="25" y="17"/>
                      </a:lnTo>
                      <a:lnTo>
                        <a:pt x="19" y="13"/>
                      </a:lnTo>
                      <a:lnTo>
                        <a:pt x="12" y="9"/>
                      </a:lnTo>
                      <a:lnTo>
                        <a:pt x="6" y="7"/>
                      </a:lnTo>
                      <a:lnTo>
                        <a:pt x="2" y="5"/>
                      </a:lnTo>
                      <a:lnTo>
                        <a:pt x="0" y="1"/>
                      </a:lnTo>
                      <a:lnTo>
                        <a:pt x="2" y="0"/>
                      </a:lnTo>
                      <a:lnTo>
                        <a:pt x="4" y="0"/>
                      </a:lnTo>
                      <a:lnTo>
                        <a:pt x="8" y="0"/>
                      </a:lnTo>
                      <a:close/>
                    </a:path>
                  </a:pathLst>
                </a:custGeom>
                <a:solidFill>
                  <a:srgbClr val="1A1A1A"/>
                </a:solidFill>
                <a:ln w="9525">
                  <a:noFill/>
                  <a:round/>
                  <a:headEnd/>
                  <a:tailEnd/>
                </a:ln>
              </p:spPr>
              <p:txBody>
                <a:bodyPr/>
                <a:lstStyle/>
                <a:p>
                  <a:endParaRPr lang="he-IL"/>
                </a:p>
              </p:txBody>
            </p:sp>
            <p:sp>
              <p:nvSpPr>
                <p:cNvPr id="6290" name="Freeform 100"/>
                <p:cNvSpPr>
                  <a:spLocks/>
                </p:cNvSpPr>
                <p:nvPr/>
              </p:nvSpPr>
              <p:spPr bwMode="auto">
                <a:xfrm>
                  <a:off x="2103" y="2990"/>
                  <a:ext cx="96" cy="71"/>
                </a:xfrm>
                <a:custGeom>
                  <a:avLst/>
                  <a:gdLst>
                    <a:gd name="T0" fmla="*/ 22 w 192"/>
                    <a:gd name="T1" fmla="*/ 0 h 143"/>
                    <a:gd name="T2" fmla="*/ 17 w 192"/>
                    <a:gd name="T3" fmla="*/ 3 h 143"/>
                    <a:gd name="T4" fmla="*/ 11 w 192"/>
                    <a:gd name="T5" fmla="*/ 8 h 143"/>
                    <a:gd name="T6" fmla="*/ 5 w 192"/>
                    <a:gd name="T7" fmla="*/ 14 h 143"/>
                    <a:gd name="T8" fmla="*/ 2 w 192"/>
                    <a:gd name="T9" fmla="*/ 21 h 143"/>
                    <a:gd name="T10" fmla="*/ 0 w 192"/>
                    <a:gd name="T11" fmla="*/ 28 h 143"/>
                    <a:gd name="T12" fmla="*/ 0 w 192"/>
                    <a:gd name="T13" fmla="*/ 37 h 143"/>
                    <a:gd name="T14" fmla="*/ 0 w 192"/>
                    <a:gd name="T15" fmla="*/ 43 h 143"/>
                    <a:gd name="T16" fmla="*/ 0 w 192"/>
                    <a:gd name="T17" fmla="*/ 45 h 143"/>
                    <a:gd name="T18" fmla="*/ 2 w 192"/>
                    <a:gd name="T19" fmla="*/ 44 h 143"/>
                    <a:gd name="T20" fmla="*/ 7 w 192"/>
                    <a:gd name="T21" fmla="*/ 43 h 143"/>
                    <a:gd name="T22" fmla="*/ 15 w 192"/>
                    <a:gd name="T23" fmla="*/ 41 h 143"/>
                    <a:gd name="T24" fmla="*/ 20 w 192"/>
                    <a:gd name="T25" fmla="*/ 42 h 143"/>
                    <a:gd name="T26" fmla="*/ 23 w 192"/>
                    <a:gd name="T27" fmla="*/ 44 h 143"/>
                    <a:gd name="T28" fmla="*/ 26 w 192"/>
                    <a:gd name="T29" fmla="*/ 48 h 143"/>
                    <a:gd name="T30" fmla="*/ 28 w 192"/>
                    <a:gd name="T31" fmla="*/ 50 h 143"/>
                    <a:gd name="T32" fmla="*/ 29 w 192"/>
                    <a:gd name="T33" fmla="*/ 52 h 143"/>
                    <a:gd name="T34" fmla="*/ 31 w 192"/>
                    <a:gd name="T35" fmla="*/ 52 h 143"/>
                    <a:gd name="T36" fmla="*/ 38 w 192"/>
                    <a:gd name="T37" fmla="*/ 54 h 143"/>
                    <a:gd name="T38" fmla="*/ 45 w 192"/>
                    <a:gd name="T39" fmla="*/ 56 h 143"/>
                    <a:gd name="T40" fmla="*/ 50 w 192"/>
                    <a:gd name="T41" fmla="*/ 57 h 143"/>
                    <a:gd name="T42" fmla="*/ 56 w 192"/>
                    <a:gd name="T43" fmla="*/ 58 h 143"/>
                    <a:gd name="T44" fmla="*/ 66 w 192"/>
                    <a:gd name="T45" fmla="*/ 62 h 143"/>
                    <a:gd name="T46" fmla="*/ 75 w 192"/>
                    <a:gd name="T47" fmla="*/ 64 h 143"/>
                    <a:gd name="T48" fmla="*/ 80 w 192"/>
                    <a:gd name="T49" fmla="*/ 67 h 143"/>
                    <a:gd name="T50" fmla="*/ 82 w 192"/>
                    <a:gd name="T51" fmla="*/ 67 h 143"/>
                    <a:gd name="T52" fmla="*/ 85 w 192"/>
                    <a:gd name="T53" fmla="*/ 69 h 143"/>
                    <a:gd name="T54" fmla="*/ 87 w 192"/>
                    <a:gd name="T55" fmla="*/ 70 h 143"/>
                    <a:gd name="T56" fmla="*/ 88 w 192"/>
                    <a:gd name="T57" fmla="*/ 71 h 143"/>
                    <a:gd name="T58" fmla="*/ 89 w 192"/>
                    <a:gd name="T59" fmla="*/ 70 h 143"/>
                    <a:gd name="T60" fmla="*/ 91 w 192"/>
                    <a:gd name="T61" fmla="*/ 67 h 143"/>
                    <a:gd name="T62" fmla="*/ 94 w 192"/>
                    <a:gd name="T63" fmla="*/ 64 h 143"/>
                    <a:gd name="T64" fmla="*/ 95 w 192"/>
                    <a:gd name="T65" fmla="*/ 59 h 143"/>
                    <a:gd name="T66" fmla="*/ 96 w 192"/>
                    <a:gd name="T67" fmla="*/ 53 h 143"/>
                    <a:gd name="T68" fmla="*/ 95 w 192"/>
                    <a:gd name="T69" fmla="*/ 48 h 143"/>
                    <a:gd name="T70" fmla="*/ 94 w 192"/>
                    <a:gd name="T71" fmla="*/ 44 h 143"/>
                    <a:gd name="T72" fmla="*/ 94 w 192"/>
                    <a:gd name="T73" fmla="*/ 41 h 143"/>
                    <a:gd name="T74" fmla="*/ 82 w 192"/>
                    <a:gd name="T75" fmla="*/ 32 h 143"/>
                    <a:gd name="T76" fmla="*/ 57 w 192"/>
                    <a:gd name="T77" fmla="*/ 19 h 143"/>
                    <a:gd name="T78" fmla="*/ 33 w 192"/>
                    <a:gd name="T79" fmla="*/ 6 h 143"/>
                    <a:gd name="T80" fmla="*/ 22 w 192"/>
                    <a:gd name="T81" fmla="*/ 0 h 143"/>
                    <a:gd name="T82" fmla="*/ 22 w 192"/>
                    <a:gd name="T83" fmla="*/ 0 h 1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2"/>
                    <a:gd name="T127" fmla="*/ 0 h 143"/>
                    <a:gd name="T128" fmla="*/ 192 w 192"/>
                    <a:gd name="T129" fmla="*/ 143 h 1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2" h="143">
                      <a:moveTo>
                        <a:pt x="44" y="0"/>
                      </a:moveTo>
                      <a:lnTo>
                        <a:pt x="33" y="6"/>
                      </a:lnTo>
                      <a:lnTo>
                        <a:pt x="21" y="17"/>
                      </a:lnTo>
                      <a:lnTo>
                        <a:pt x="10" y="29"/>
                      </a:lnTo>
                      <a:lnTo>
                        <a:pt x="4" y="42"/>
                      </a:lnTo>
                      <a:lnTo>
                        <a:pt x="0" y="57"/>
                      </a:lnTo>
                      <a:lnTo>
                        <a:pt x="0" y="74"/>
                      </a:lnTo>
                      <a:lnTo>
                        <a:pt x="0" y="86"/>
                      </a:lnTo>
                      <a:lnTo>
                        <a:pt x="0" y="91"/>
                      </a:lnTo>
                      <a:lnTo>
                        <a:pt x="4" y="89"/>
                      </a:lnTo>
                      <a:lnTo>
                        <a:pt x="15" y="86"/>
                      </a:lnTo>
                      <a:lnTo>
                        <a:pt x="31" y="82"/>
                      </a:lnTo>
                      <a:lnTo>
                        <a:pt x="40" y="84"/>
                      </a:lnTo>
                      <a:lnTo>
                        <a:pt x="46" y="89"/>
                      </a:lnTo>
                      <a:lnTo>
                        <a:pt x="53" y="97"/>
                      </a:lnTo>
                      <a:lnTo>
                        <a:pt x="57" y="101"/>
                      </a:lnTo>
                      <a:lnTo>
                        <a:pt x="59" y="105"/>
                      </a:lnTo>
                      <a:lnTo>
                        <a:pt x="63" y="105"/>
                      </a:lnTo>
                      <a:lnTo>
                        <a:pt x="76" y="109"/>
                      </a:lnTo>
                      <a:lnTo>
                        <a:pt x="90" y="112"/>
                      </a:lnTo>
                      <a:lnTo>
                        <a:pt x="101" y="114"/>
                      </a:lnTo>
                      <a:lnTo>
                        <a:pt x="112" y="116"/>
                      </a:lnTo>
                      <a:lnTo>
                        <a:pt x="131" y="124"/>
                      </a:lnTo>
                      <a:lnTo>
                        <a:pt x="149" y="129"/>
                      </a:lnTo>
                      <a:lnTo>
                        <a:pt x="160" y="135"/>
                      </a:lnTo>
                      <a:lnTo>
                        <a:pt x="164" y="135"/>
                      </a:lnTo>
                      <a:lnTo>
                        <a:pt x="169" y="139"/>
                      </a:lnTo>
                      <a:lnTo>
                        <a:pt x="173" y="141"/>
                      </a:lnTo>
                      <a:lnTo>
                        <a:pt x="175" y="143"/>
                      </a:lnTo>
                      <a:lnTo>
                        <a:pt x="177" y="141"/>
                      </a:lnTo>
                      <a:lnTo>
                        <a:pt x="181" y="135"/>
                      </a:lnTo>
                      <a:lnTo>
                        <a:pt x="187" y="128"/>
                      </a:lnTo>
                      <a:lnTo>
                        <a:pt x="190" y="118"/>
                      </a:lnTo>
                      <a:lnTo>
                        <a:pt x="192" y="107"/>
                      </a:lnTo>
                      <a:lnTo>
                        <a:pt x="190" y="97"/>
                      </a:lnTo>
                      <a:lnTo>
                        <a:pt x="188" y="89"/>
                      </a:lnTo>
                      <a:lnTo>
                        <a:pt x="188" y="82"/>
                      </a:lnTo>
                      <a:lnTo>
                        <a:pt x="164" y="65"/>
                      </a:lnTo>
                      <a:lnTo>
                        <a:pt x="114" y="38"/>
                      </a:lnTo>
                      <a:lnTo>
                        <a:pt x="65" y="12"/>
                      </a:lnTo>
                      <a:lnTo>
                        <a:pt x="44" y="0"/>
                      </a:lnTo>
                      <a:close/>
                    </a:path>
                  </a:pathLst>
                </a:custGeom>
                <a:solidFill>
                  <a:srgbClr val="BDA347"/>
                </a:solidFill>
                <a:ln w="9525">
                  <a:noFill/>
                  <a:round/>
                  <a:headEnd/>
                  <a:tailEnd/>
                </a:ln>
              </p:spPr>
              <p:txBody>
                <a:bodyPr/>
                <a:lstStyle/>
                <a:p>
                  <a:endParaRPr lang="he-IL"/>
                </a:p>
              </p:txBody>
            </p:sp>
            <p:sp>
              <p:nvSpPr>
                <p:cNvPr id="6291" name="Freeform 101"/>
                <p:cNvSpPr>
                  <a:spLocks/>
                </p:cNvSpPr>
                <p:nvPr/>
              </p:nvSpPr>
              <p:spPr bwMode="auto">
                <a:xfrm>
                  <a:off x="2101" y="2990"/>
                  <a:ext cx="25" cy="90"/>
                </a:xfrm>
                <a:custGeom>
                  <a:avLst/>
                  <a:gdLst>
                    <a:gd name="T0" fmla="*/ 5 w 50"/>
                    <a:gd name="T1" fmla="*/ 88 h 181"/>
                    <a:gd name="T2" fmla="*/ 6 w 50"/>
                    <a:gd name="T3" fmla="*/ 83 h 181"/>
                    <a:gd name="T4" fmla="*/ 7 w 50"/>
                    <a:gd name="T5" fmla="*/ 77 h 181"/>
                    <a:gd name="T6" fmla="*/ 7 w 50"/>
                    <a:gd name="T7" fmla="*/ 67 h 181"/>
                    <a:gd name="T8" fmla="*/ 4 w 50"/>
                    <a:gd name="T9" fmla="*/ 56 h 181"/>
                    <a:gd name="T10" fmla="*/ 0 w 50"/>
                    <a:gd name="T11" fmla="*/ 42 h 181"/>
                    <a:gd name="T12" fmla="*/ 0 w 50"/>
                    <a:gd name="T13" fmla="*/ 30 h 181"/>
                    <a:gd name="T14" fmla="*/ 3 w 50"/>
                    <a:gd name="T15" fmla="*/ 19 h 181"/>
                    <a:gd name="T16" fmla="*/ 6 w 50"/>
                    <a:gd name="T17" fmla="*/ 12 h 181"/>
                    <a:gd name="T18" fmla="*/ 10 w 50"/>
                    <a:gd name="T19" fmla="*/ 7 h 181"/>
                    <a:gd name="T20" fmla="*/ 14 w 50"/>
                    <a:gd name="T21" fmla="*/ 3 h 181"/>
                    <a:gd name="T22" fmla="*/ 18 w 50"/>
                    <a:gd name="T23" fmla="*/ 1 h 181"/>
                    <a:gd name="T24" fmla="*/ 19 w 50"/>
                    <a:gd name="T25" fmla="*/ 0 h 181"/>
                    <a:gd name="T26" fmla="*/ 20 w 50"/>
                    <a:gd name="T27" fmla="*/ 0 h 181"/>
                    <a:gd name="T28" fmla="*/ 23 w 50"/>
                    <a:gd name="T29" fmla="*/ 0 h 181"/>
                    <a:gd name="T30" fmla="*/ 25 w 50"/>
                    <a:gd name="T31" fmla="*/ 0 h 181"/>
                    <a:gd name="T32" fmla="*/ 25 w 50"/>
                    <a:gd name="T33" fmla="*/ 2 h 181"/>
                    <a:gd name="T34" fmla="*/ 21 w 50"/>
                    <a:gd name="T35" fmla="*/ 5 h 181"/>
                    <a:gd name="T36" fmla="*/ 15 w 50"/>
                    <a:gd name="T37" fmla="*/ 11 h 181"/>
                    <a:gd name="T38" fmla="*/ 10 w 50"/>
                    <a:gd name="T39" fmla="*/ 17 h 181"/>
                    <a:gd name="T40" fmla="*/ 7 w 50"/>
                    <a:gd name="T41" fmla="*/ 24 h 181"/>
                    <a:gd name="T42" fmla="*/ 6 w 50"/>
                    <a:gd name="T43" fmla="*/ 30 h 181"/>
                    <a:gd name="T44" fmla="*/ 6 w 50"/>
                    <a:gd name="T45" fmla="*/ 39 h 181"/>
                    <a:gd name="T46" fmla="*/ 6 w 50"/>
                    <a:gd name="T47" fmla="*/ 47 h 181"/>
                    <a:gd name="T48" fmla="*/ 8 w 50"/>
                    <a:gd name="T49" fmla="*/ 54 h 181"/>
                    <a:gd name="T50" fmla="*/ 10 w 50"/>
                    <a:gd name="T51" fmla="*/ 62 h 181"/>
                    <a:gd name="T52" fmla="*/ 10 w 50"/>
                    <a:gd name="T53" fmla="*/ 74 h 181"/>
                    <a:gd name="T54" fmla="*/ 10 w 50"/>
                    <a:gd name="T55" fmla="*/ 84 h 181"/>
                    <a:gd name="T56" fmla="*/ 9 w 50"/>
                    <a:gd name="T57" fmla="*/ 90 h 181"/>
                    <a:gd name="T58" fmla="*/ 8 w 50"/>
                    <a:gd name="T59" fmla="*/ 90 h 181"/>
                    <a:gd name="T60" fmla="*/ 6 w 50"/>
                    <a:gd name="T61" fmla="*/ 89 h 181"/>
                    <a:gd name="T62" fmla="*/ 5 w 50"/>
                    <a:gd name="T63" fmla="*/ 89 h 181"/>
                    <a:gd name="T64" fmla="*/ 5 w 50"/>
                    <a:gd name="T65" fmla="*/ 88 h 181"/>
                    <a:gd name="T66" fmla="*/ 5 w 50"/>
                    <a:gd name="T67" fmla="*/ 88 h 1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
                    <a:gd name="T103" fmla="*/ 0 h 181"/>
                    <a:gd name="T104" fmla="*/ 50 w 50"/>
                    <a:gd name="T105" fmla="*/ 181 h 1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 h="181">
                      <a:moveTo>
                        <a:pt x="10" y="177"/>
                      </a:moveTo>
                      <a:lnTo>
                        <a:pt x="12" y="167"/>
                      </a:lnTo>
                      <a:lnTo>
                        <a:pt x="14" y="154"/>
                      </a:lnTo>
                      <a:lnTo>
                        <a:pt x="14" y="135"/>
                      </a:lnTo>
                      <a:lnTo>
                        <a:pt x="8" y="112"/>
                      </a:lnTo>
                      <a:lnTo>
                        <a:pt x="0" y="84"/>
                      </a:lnTo>
                      <a:lnTo>
                        <a:pt x="0" y="61"/>
                      </a:lnTo>
                      <a:lnTo>
                        <a:pt x="6" y="38"/>
                      </a:lnTo>
                      <a:lnTo>
                        <a:pt x="12" y="25"/>
                      </a:lnTo>
                      <a:lnTo>
                        <a:pt x="19" y="15"/>
                      </a:lnTo>
                      <a:lnTo>
                        <a:pt x="29" y="6"/>
                      </a:lnTo>
                      <a:lnTo>
                        <a:pt x="35" y="2"/>
                      </a:lnTo>
                      <a:lnTo>
                        <a:pt x="38" y="0"/>
                      </a:lnTo>
                      <a:lnTo>
                        <a:pt x="40" y="0"/>
                      </a:lnTo>
                      <a:lnTo>
                        <a:pt x="46" y="0"/>
                      </a:lnTo>
                      <a:lnTo>
                        <a:pt x="50" y="0"/>
                      </a:lnTo>
                      <a:lnTo>
                        <a:pt x="50" y="4"/>
                      </a:lnTo>
                      <a:lnTo>
                        <a:pt x="42" y="10"/>
                      </a:lnTo>
                      <a:lnTo>
                        <a:pt x="31" y="23"/>
                      </a:lnTo>
                      <a:lnTo>
                        <a:pt x="19" y="34"/>
                      </a:lnTo>
                      <a:lnTo>
                        <a:pt x="14" y="48"/>
                      </a:lnTo>
                      <a:lnTo>
                        <a:pt x="12" y="61"/>
                      </a:lnTo>
                      <a:lnTo>
                        <a:pt x="12" y="78"/>
                      </a:lnTo>
                      <a:lnTo>
                        <a:pt x="12" y="95"/>
                      </a:lnTo>
                      <a:lnTo>
                        <a:pt x="16" y="109"/>
                      </a:lnTo>
                      <a:lnTo>
                        <a:pt x="19" y="124"/>
                      </a:lnTo>
                      <a:lnTo>
                        <a:pt x="19" y="148"/>
                      </a:lnTo>
                      <a:lnTo>
                        <a:pt x="19" y="169"/>
                      </a:lnTo>
                      <a:lnTo>
                        <a:pt x="18" y="181"/>
                      </a:lnTo>
                      <a:lnTo>
                        <a:pt x="16" y="181"/>
                      </a:lnTo>
                      <a:lnTo>
                        <a:pt x="12" y="179"/>
                      </a:lnTo>
                      <a:lnTo>
                        <a:pt x="10" y="179"/>
                      </a:lnTo>
                      <a:lnTo>
                        <a:pt x="10" y="177"/>
                      </a:lnTo>
                      <a:close/>
                    </a:path>
                  </a:pathLst>
                </a:custGeom>
                <a:solidFill>
                  <a:srgbClr val="000000"/>
                </a:solidFill>
                <a:ln w="9525">
                  <a:noFill/>
                  <a:round/>
                  <a:headEnd/>
                  <a:tailEnd/>
                </a:ln>
              </p:spPr>
              <p:txBody>
                <a:bodyPr/>
                <a:lstStyle/>
                <a:p>
                  <a:endParaRPr lang="he-IL"/>
                </a:p>
              </p:txBody>
            </p:sp>
            <p:sp>
              <p:nvSpPr>
                <p:cNvPr id="6292" name="Freeform 102"/>
                <p:cNvSpPr>
                  <a:spLocks/>
                </p:cNvSpPr>
                <p:nvPr/>
              </p:nvSpPr>
              <p:spPr bwMode="auto">
                <a:xfrm>
                  <a:off x="2126" y="3028"/>
                  <a:ext cx="77" cy="74"/>
                </a:xfrm>
                <a:custGeom>
                  <a:avLst/>
                  <a:gdLst>
                    <a:gd name="T0" fmla="*/ 68 w 154"/>
                    <a:gd name="T1" fmla="*/ 0 h 149"/>
                    <a:gd name="T2" fmla="*/ 71 w 154"/>
                    <a:gd name="T3" fmla="*/ 6 h 149"/>
                    <a:gd name="T4" fmla="*/ 71 w 154"/>
                    <a:gd name="T5" fmla="*/ 15 h 149"/>
                    <a:gd name="T6" fmla="*/ 69 w 154"/>
                    <a:gd name="T7" fmla="*/ 25 h 149"/>
                    <a:gd name="T8" fmla="*/ 61 w 154"/>
                    <a:gd name="T9" fmla="*/ 30 h 149"/>
                    <a:gd name="T10" fmla="*/ 55 w 154"/>
                    <a:gd name="T11" fmla="*/ 33 h 149"/>
                    <a:gd name="T12" fmla="*/ 51 w 154"/>
                    <a:gd name="T13" fmla="*/ 36 h 149"/>
                    <a:gd name="T14" fmla="*/ 48 w 154"/>
                    <a:gd name="T15" fmla="*/ 41 h 149"/>
                    <a:gd name="T16" fmla="*/ 41 w 154"/>
                    <a:gd name="T17" fmla="*/ 50 h 149"/>
                    <a:gd name="T18" fmla="*/ 32 w 154"/>
                    <a:gd name="T19" fmla="*/ 61 h 149"/>
                    <a:gd name="T20" fmla="*/ 23 w 154"/>
                    <a:gd name="T21" fmla="*/ 67 h 149"/>
                    <a:gd name="T22" fmla="*/ 17 w 154"/>
                    <a:gd name="T23" fmla="*/ 69 h 149"/>
                    <a:gd name="T24" fmla="*/ 12 w 154"/>
                    <a:gd name="T25" fmla="*/ 69 h 149"/>
                    <a:gd name="T26" fmla="*/ 9 w 154"/>
                    <a:gd name="T27" fmla="*/ 69 h 149"/>
                    <a:gd name="T28" fmla="*/ 5 w 154"/>
                    <a:gd name="T29" fmla="*/ 69 h 149"/>
                    <a:gd name="T30" fmla="*/ 2 w 154"/>
                    <a:gd name="T31" fmla="*/ 69 h 149"/>
                    <a:gd name="T32" fmla="*/ 1 w 154"/>
                    <a:gd name="T33" fmla="*/ 69 h 149"/>
                    <a:gd name="T34" fmla="*/ 1 w 154"/>
                    <a:gd name="T35" fmla="*/ 70 h 149"/>
                    <a:gd name="T36" fmla="*/ 0 w 154"/>
                    <a:gd name="T37" fmla="*/ 71 h 149"/>
                    <a:gd name="T38" fmla="*/ 0 w 154"/>
                    <a:gd name="T39" fmla="*/ 73 h 149"/>
                    <a:gd name="T40" fmla="*/ 1 w 154"/>
                    <a:gd name="T41" fmla="*/ 74 h 149"/>
                    <a:gd name="T42" fmla="*/ 3 w 154"/>
                    <a:gd name="T43" fmla="*/ 74 h 149"/>
                    <a:gd name="T44" fmla="*/ 6 w 154"/>
                    <a:gd name="T45" fmla="*/ 74 h 149"/>
                    <a:gd name="T46" fmla="*/ 11 w 154"/>
                    <a:gd name="T47" fmla="*/ 74 h 149"/>
                    <a:gd name="T48" fmla="*/ 18 w 154"/>
                    <a:gd name="T49" fmla="*/ 74 h 149"/>
                    <a:gd name="T50" fmla="*/ 25 w 154"/>
                    <a:gd name="T51" fmla="*/ 71 h 149"/>
                    <a:gd name="T52" fmla="*/ 34 w 154"/>
                    <a:gd name="T53" fmla="*/ 68 h 149"/>
                    <a:gd name="T54" fmla="*/ 41 w 154"/>
                    <a:gd name="T55" fmla="*/ 64 h 149"/>
                    <a:gd name="T56" fmla="*/ 45 w 154"/>
                    <a:gd name="T57" fmla="*/ 57 h 149"/>
                    <a:gd name="T58" fmla="*/ 47 w 154"/>
                    <a:gd name="T59" fmla="*/ 50 h 149"/>
                    <a:gd name="T60" fmla="*/ 51 w 154"/>
                    <a:gd name="T61" fmla="*/ 45 h 149"/>
                    <a:gd name="T62" fmla="*/ 55 w 154"/>
                    <a:gd name="T63" fmla="*/ 43 h 149"/>
                    <a:gd name="T64" fmla="*/ 59 w 154"/>
                    <a:gd name="T65" fmla="*/ 42 h 149"/>
                    <a:gd name="T66" fmla="*/ 62 w 154"/>
                    <a:gd name="T67" fmla="*/ 40 h 149"/>
                    <a:gd name="T68" fmla="*/ 67 w 154"/>
                    <a:gd name="T69" fmla="*/ 36 h 149"/>
                    <a:gd name="T70" fmla="*/ 70 w 154"/>
                    <a:gd name="T71" fmla="*/ 32 h 149"/>
                    <a:gd name="T72" fmla="*/ 71 w 154"/>
                    <a:gd name="T73" fmla="*/ 28 h 149"/>
                    <a:gd name="T74" fmla="*/ 73 w 154"/>
                    <a:gd name="T75" fmla="*/ 24 h 149"/>
                    <a:gd name="T76" fmla="*/ 75 w 154"/>
                    <a:gd name="T77" fmla="*/ 19 h 149"/>
                    <a:gd name="T78" fmla="*/ 77 w 154"/>
                    <a:gd name="T79" fmla="*/ 14 h 149"/>
                    <a:gd name="T80" fmla="*/ 77 w 154"/>
                    <a:gd name="T81" fmla="*/ 10 h 149"/>
                    <a:gd name="T82" fmla="*/ 75 w 154"/>
                    <a:gd name="T83" fmla="*/ 6 h 149"/>
                    <a:gd name="T84" fmla="*/ 75 w 154"/>
                    <a:gd name="T85" fmla="*/ 4 h 149"/>
                    <a:gd name="T86" fmla="*/ 75 w 154"/>
                    <a:gd name="T87" fmla="*/ 2 h 149"/>
                    <a:gd name="T88" fmla="*/ 68 w 154"/>
                    <a:gd name="T89" fmla="*/ 0 h 149"/>
                    <a:gd name="T90" fmla="*/ 68 w 154"/>
                    <a:gd name="T91" fmla="*/ 0 h 1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4"/>
                    <a:gd name="T139" fmla="*/ 0 h 149"/>
                    <a:gd name="T140" fmla="*/ 154 w 154"/>
                    <a:gd name="T141" fmla="*/ 149 h 1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4" h="149">
                      <a:moveTo>
                        <a:pt x="135" y="0"/>
                      </a:moveTo>
                      <a:lnTo>
                        <a:pt x="141" y="13"/>
                      </a:lnTo>
                      <a:lnTo>
                        <a:pt x="141" y="31"/>
                      </a:lnTo>
                      <a:lnTo>
                        <a:pt x="137" y="50"/>
                      </a:lnTo>
                      <a:lnTo>
                        <a:pt x="123" y="61"/>
                      </a:lnTo>
                      <a:lnTo>
                        <a:pt x="110" y="67"/>
                      </a:lnTo>
                      <a:lnTo>
                        <a:pt x="103" y="72"/>
                      </a:lnTo>
                      <a:lnTo>
                        <a:pt x="97" y="82"/>
                      </a:lnTo>
                      <a:lnTo>
                        <a:pt x="83" y="101"/>
                      </a:lnTo>
                      <a:lnTo>
                        <a:pt x="64" y="122"/>
                      </a:lnTo>
                      <a:lnTo>
                        <a:pt x="47" y="135"/>
                      </a:lnTo>
                      <a:lnTo>
                        <a:pt x="34" y="139"/>
                      </a:lnTo>
                      <a:lnTo>
                        <a:pt x="25" y="139"/>
                      </a:lnTo>
                      <a:lnTo>
                        <a:pt x="17" y="139"/>
                      </a:lnTo>
                      <a:lnTo>
                        <a:pt x="9" y="139"/>
                      </a:lnTo>
                      <a:lnTo>
                        <a:pt x="4" y="139"/>
                      </a:lnTo>
                      <a:lnTo>
                        <a:pt x="2" y="139"/>
                      </a:lnTo>
                      <a:lnTo>
                        <a:pt x="2" y="141"/>
                      </a:lnTo>
                      <a:lnTo>
                        <a:pt x="0" y="143"/>
                      </a:lnTo>
                      <a:lnTo>
                        <a:pt x="0" y="147"/>
                      </a:lnTo>
                      <a:lnTo>
                        <a:pt x="2" y="149"/>
                      </a:lnTo>
                      <a:lnTo>
                        <a:pt x="6" y="149"/>
                      </a:lnTo>
                      <a:lnTo>
                        <a:pt x="13" y="149"/>
                      </a:lnTo>
                      <a:lnTo>
                        <a:pt x="23" y="149"/>
                      </a:lnTo>
                      <a:lnTo>
                        <a:pt x="36" y="149"/>
                      </a:lnTo>
                      <a:lnTo>
                        <a:pt x="51" y="143"/>
                      </a:lnTo>
                      <a:lnTo>
                        <a:pt x="68" y="137"/>
                      </a:lnTo>
                      <a:lnTo>
                        <a:pt x="83" y="128"/>
                      </a:lnTo>
                      <a:lnTo>
                        <a:pt x="91" y="114"/>
                      </a:lnTo>
                      <a:lnTo>
                        <a:pt x="95" y="101"/>
                      </a:lnTo>
                      <a:lnTo>
                        <a:pt x="103" y="91"/>
                      </a:lnTo>
                      <a:lnTo>
                        <a:pt x="110" y="86"/>
                      </a:lnTo>
                      <a:lnTo>
                        <a:pt x="118" y="84"/>
                      </a:lnTo>
                      <a:lnTo>
                        <a:pt x="125" y="80"/>
                      </a:lnTo>
                      <a:lnTo>
                        <a:pt x="133" y="72"/>
                      </a:lnTo>
                      <a:lnTo>
                        <a:pt x="139" y="65"/>
                      </a:lnTo>
                      <a:lnTo>
                        <a:pt x="142" y="57"/>
                      </a:lnTo>
                      <a:lnTo>
                        <a:pt x="146" y="48"/>
                      </a:lnTo>
                      <a:lnTo>
                        <a:pt x="150" y="38"/>
                      </a:lnTo>
                      <a:lnTo>
                        <a:pt x="154" y="29"/>
                      </a:lnTo>
                      <a:lnTo>
                        <a:pt x="154" y="21"/>
                      </a:lnTo>
                      <a:lnTo>
                        <a:pt x="150" y="13"/>
                      </a:lnTo>
                      <a:lnTo>
                        <a:pt x="150" y="8"/>
                      </a:lnTo>
                      <a:lnTo>
                        <a:pt x="150" y="4"/>
                      </a:lnTo>
                      <a:lnTo>
                        <a:pt x="135" y="0"/>
                      </a:lnTo>
                      <a:close/>
                    </a:path>
                  </a:pathLst>
                </a:custGeom>
                <a:solidFill>
                  <a:srgbClr val="000000"/>
                </a:solidFill>
                <a:ln w="9525">
                  <a:noFill/>
                  <a:round/>
                  <a:headEnd/>
                  <a:tailEnd/>
                </a:ln>
              </p:spPr>
              <p:txBody>
                <a:bodyPr/>
                <a:lstStyle/>
                <a:p>
                  <a:endParaRPr lang="he-IL"/>
                </a:p>
              </p:txBody>
            </p:sp>
            <p:sp>
              <p:nvSpPr>
                <p:cNvPr id="6293" name="Freeform 103"/>
                <p:cNvSpPr>
                  <a:spLocks/>
                </p:cNvSpPr>
                <p:nvPr/>
              </p:nvSpPr>
              <p:spPr bwMode="auto">
                <a:xfrm>
                  <a:off x="2105" y="3029"/>
                  <a:ext cx="87" cy="31"/>
                </a:xfrm>
                <a:custGeom>
                  <a:avLst/>
                  <a:gdLst>
                    <a:gd name="T0" fmla="*/ 0 w 173"/>
                    <a:gd name="T1" fmla="*/ 3 h 61"/>
                    <a:gd name="T2" fmla="*/ 6 w 173"/>
                    <a:gd name="T3" fmla="*/ 0 h 61"/>
                    <a:gd name="T4" fmla="*/ 15 w 173"/>
                    <a:gd name="T5" fmla="*/ 0 h 61"/>
                    <a:gd name="T6" fmla="*/ 22 w 173"/>
                    <a:gd name="T7" fmla="*/ 3 h 61"/>
                    <a:gd name="T8" fmla="*/ 27 w 173"/>
                    <a:gd name="T9" fmla="*/ 8 h 61"/>
                    <a:gd name="T10" fmla="*/ 31 w 173"/>
                    <a:gd name="T11" fmla="*/ 12 h 61"/>
                    <a:gd name="T12" fmla="*/ 36 w 173"/>
                    <a:gd name="T13" fmla="*/ 14 h 61"/>
                    <a:gd name="T14" fmla="*/ 44 w 173"/>
                    <a:gd name="T15" fmla="*/ 15 h 61"/>
                    <a:gd name="T16" fmla="*/ 54 w 173"/>
                    <a:gd name="T17" fmla="*/ 16 h 61"/>
                    <a:gd name="T18" fmla="*/ 65 w 173"/>
                    <a:gd name="T19" fmla="*/ 18 h 61"/>
                    <a:gd name="T20" fmla="*/ 75 w 173"/>
                    <a:gd name="T21" fmla="*/ 23 h 61"/>
                    <a:gd name="T22" fmla="*/ 83 w 173"/>
                    <a:gd name="T23" fmla="*/ 27 h 61"/>
                    <a:gd name="T24" fmla="*/ 87 w 173"/>
                    <a:gd name="T25" fmla="*/ 28 h 61"/>
                    <a:gd name="T26" fmla="*/ 86 w 173"/>
                    <a:gd name="T27" fmla="*/ 29 h 61"/>
                    <a:gd name="T28" fmla="*/ 84 w 173"/>
                    <a:gd name="T29" fmla="*/ 30 h 61"/>
                    <a:gd name="T30" fmla="*/ 83 w 173"/>
                    <a:gd name="T31" fmla="*/ 31 h 61"/>
                    <a:gd name="T32" fmla="*/ 81 w 173"/>
                    <a:gd name="T33" fmla="*/ 31 h 61"/>
                    <a:gd name="T34" fmla="*/ 78 w 173"/>
                    <a:gd name="T35" fmla="*/ 29 h 61"/>
                    <a:gd name="T36" fmla="*/ 73 w 173"/>
                    <a:gd name="T37" fmla="*/ 28 h 61"/>
                    <a:gd name="T38" fmla="*/ 68 w 173"/>
                    <a:gd name="T39" fmla="*/ 25 h 61"/>
                    <a:gd name="T40" fmla="*/ 63 w 173"/>
                    <a:gd name="T41" fmla="*/ 24 h 61"/>
                    <a:gd name="T42" fmla="*/ 57 w 173"/>
                    <a:gd name="T43" fmla="*/ 21 h 61"/>
                    <a:gd name="T44" fmla="*/ 52 w 173"/>
                    <a:gd name="T45" fmla="*/ 20 h 61"/>
                    <a:gd name="T46" fmla="*/ 47 w 173"/>
                    <a:gd name="T47" fmla="*/ 20 h 61"/>
                    <a:gd name="T48" fmla="*/ 43 w 173"/>
                    <a:gd name="T49" fmla="*/ 19 h 61"/>
                    <a:gd name="T50" fmla="*/ 37 w 173"/>
                    <a:gd name="T51" fmla="*/ 17 h 61"/>
                    <a:gd name="T52" fmla="*/ 31 w 173"/>
                    <a:gd name="T53" fmla="*/ 16 h 61"/>
                    <a:gd name="T54" fmla="*/ 25 w 173"/>
                    <a:gd name="T55" fmla="*/ 14 h 61"/>
                    <a:gd name="T56" fmla="*/ 21 w 173"/>
                    <a:gd name="T57" fmla="*/ 9 h 61"/>
                    <a:gd name="T58" fmla="*/ 18 w 173"/>
                    <a:gd name="T59" fmla="*/ 5 h 61"/>
                    <a:gd name="T60" fmla="*/ 15 w 173"/>
                    <a:gd name="T61" fmla="*/ 5 h 61"/>
                    <a:gd name="T62" fmla="*/ 11 w 173"/>
                    <a:gd name="T63" fmla="*/ 5 h 61"/>
                    <a:gd name="T64" fmla="*/ 8 w 173"/>
                    <a:gd name="T65" fmla="*/ 5 h 61"/>
                    <a:gd name="T66" fmla="*/ 5 w 173"/>
                    <a:gd name="T67" fmla="*/ 6 h 61"/>
                    <a:gd name="T68" fmla="*/ 2 w 173"/>
                    <a:gd name="T69" fmla="*/ 7 h 61"/>
                    <a:gd name="T70" fmla="*/ 0 w 173"/>
                    <a:gd name="T71" fmla="*/ 8 h 61"/>
                    <a:gd name="T72" fmla="*/ 0 w 173"/>
                    <a:gd name="T73" fmla="*/ 9 h 61"/>
                    <a:gd name="T74" fmla="*/ 0 w 173"/>
                    <a:gd name="T75" fmla="*/ 3 h 61"/>
                    <a:gd name="T76" fmla="*/ 0 w 173"/>
                    <a:gd name="T77" fmla="*/ 3 h 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3"/>
                    <a:gd name="T118" fmla="*/ 0 h 61"/>
                    <a:gd name="T119" fmla="*/ 173 w 173"/>
                    <a:gd name="T120" fmla="*/ 61 h 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3" h="61">
                      <a:moveTo>
                        <a:pt x="0" y="6"/>
                      </a:moveTo>
                      <a:lnTo>
                        <a:pt x="11" y="0"/>
                      </a:lnTo>
                      <a:lnTo>
                        <a:pt x="29" y="0"/>
                      </a:lnTo>
                      <a:lnTo>
                        <a:pt x="44" y="6"/>
                      </a:lnTo>
                      <a:lnTo>
                        <a:pt x="53" y="15"/>
                      </a:lnTo>
                      <a:lnTo>
                        <a:pt x="61" y="23"/>
                      </a:lnTo>
                      <a:lnTo>
                        <a:pt x="72" y="27"/>
                      </a:lnTo>
                      <a:lnTo>
                        <a:pt x="87" y="29"/>
                      </a:lnTo>
                      <a:lnTo>
                        <a:pt x="108" y="32"/>
                      </a:lnTo>
                      <a:lnTo>
                        <a:pt x="129" y="36"/>
                      </a:lnTo>
                      <a:lnTo>
                        <a:pt x="150" y="46"/>
                      </a:lnTo>
                      <a:lnTo>
                        <a:pt x="165" y="53"/>
                      </a:lnTo>
                      <a:lnTo>
                        <a:pt x="173" y="55"/>
                      </a:lnTo>
                      <a:lnTo>
                        <a:pt x="171" y="57"/>
                      </a:lnTo>
                      <a:lnTo>
                        <a:pt x="167" y="59"/>
                      </a:lnTo>
                      <a:lnTo>
                        <a:pt x="165" y="61"/>
                      </a:lnTo>
                      <a:lnTo>
                        <a:pt x="162" y="61"/>
                      </a:lnTo>
                      <a:lnTo>
                        <a:pt x="156" y="57"/>
                      </a:lnTo>
                      <a:lnTo>
                        <a:pt x="146" y="55"/>
                      </a:lnTo>
                      <a:lnTo>
                        <a:pt x="135" y="49"/>
                      </a:lnTo>
                      <a:lnTo>
                        <a:pt x="125" y="48"/>
                      </a:lnTo>
                      <a:lnTo>
                        <a:pt x="114" y="42"/>
                      </a:lnTo>
                      <a:lnTo>
                        <a:pt x="103" y="40"/>
                      </a:lnTo>
                      <a:lnTo>
                        <a:pt x="93" y="40"/>
                      </a:lnTo>
                      <a:lnTo>
                        <a:pt x="86" y="38"/>
                      </a:lnTo>
                      <a:lnTo>
                        <a:pt x="74" y="34"/>
                      </a:lnTo>
                      <a:lnTo>
                        <a:pt x="61" y="32"/>
                      </a:lnTo>
                      <a:lnTo>
                        <a:pt x="49" y="27"/>
                      </a:lnTo>
                      <a:lnTo>
                        <a:pt x="42" y="17"/>
                      </a:lnTo>
                      <a:lnTo>
                        <a:pt x="36" y="9"/>
                      </a:lnTo>
                      <a:lnTo>
                        <a:pt x="29" y="9"/>
                      </a:lnTo>
                      <a:lnTo>
                        <a:pt x="21" y="9"/>
                      </a:lnTo>
                      <a:lnTo>
                        <a:pt x="15" y="9"/>
                      </a:lnTo>
                      <a:lnTo>
                        <a:pt x="10" y="11"/>
                      </a:lnTo>
                      <a:lnTo>
                        <a:pt x="4" y="13"/>
                      </a:lnTo>
                      <a:lnTo>
                        <a:pt x="0" y="15"/>
                      </a:lnTo>
                      <a:lnTo>
                        <a:pt x="0" y="17"/>
                      </a:lnTo>
                      <a:lnTo>
                        <a:pt x="0" y="6"/>
                      </a:lnTo>
                      <a:close/>
                    </a:path>
                  </a:pathLst>
                </a:custGeom>
                <a:solidFill>
                  <a:srgbClr val="000000"/>
                </a:solidFill>
                <a:ln w="9525">
                  <a:noFill/>
                  <a:round/>
                  <a:headEnd/>
                  <a:tailEnd/>
                </a:ln>
              </p:spPr>
              <p:txBody>
                <a:bodyPr/>
                <a:lstStyle/>
                <a:p>
                  <a:endParaRPr lang="he-IL"/>
                </a:p>
              </p:txBody>
            </p:sp>
            <p:sp>
              <p:nvSpPr>
                <p:cNvPr id="6294" name="Freeform 104"/>
                <p:cNvSpPr>
                  <a:spLocks/>
                </p:cNvSpPr>
                <p:nvPr/>
              </p:nvSpPr>
              <p:spPr bwMode="auto">
                <a:xfrm>
                  <a:off x="2030" y="2870"/>
                  <a:ext cx="257" cy="174"/>
                </a:xfrm>
                <a:custGeom>
                  <a:avLst/>
                  <a:gdLst>
                    <a:gd name="T0" fmla="*/ 55 w 515"/>
                    <a:gd name="T1" fmla="*/ 0 h 348"/>
                    <a:gd name="T2" fmla="*/ 40 w 515"/>
                    <a:gd name="T3" fmla="*/ 11 h 348"/>
                    <a:gd name="T4" fmla="*/ 23 w 515"/>
                    <a:gd name="T5" fmla="*/ 29 h 348"/>
                    <a:gd name="T6" fmla="*/ 3 w 515"/>
                    <a:gd name="T7" fmla="*/ 50 h 348"/>
                    <a:gd name="T8" fmla="*/ 2 w 515"/>
                    <a:gd name="T9" fmla="*/ 71 h 348"/>
                    <a:gd name="T10" fmla="*/ 25 w 515"/>
                    <a:gd name="T11" fmla="*/ 93 h 348"/>
                    <a:gd name="T12" fmla="*/ 81 w 515"/>
                    <a:gd name="T13" fmla="*/ 121 h 348"/>
                    <a:gd name="T14" fmla="*/ 111 w 515"/>
                    <a:gd name="T15" fmla="*/ 131 h 348"/>
                    <a:gd name="T16" fmla="*/ 148 w 515"/>
                    <a:gd name="T17" fmla="*/ 154 h 348"/>
                    <a:gd name="T18" fmla="*/ 185 w 515"/>
                    <a:gd name="T19" fmla="*/ 166 h 348"/>
                    <a:gd name="T20" fmla="*/ 211 w 515"/>
                    <a:gd name="T21" fmla="*/ 169 h 348"/>
                    <a:gd name="T22" fmla="*/ 237 w 515"/>
                    <a:gd name="T23" fmla="*/ 174 h 348"/>
                    <a:gd name="T24" fmla="*/ 252 w 515"/>
                    <a:gd name="T25" fmla="*/ 150 h 348"/>
                    <a:gd name="T26" fmla="*/ 253 w 515"/>
                    <a:gd name="T27" fmla="*/ 118 h 348"/>
                    <a:gd name="T28" fmla="*/ 257 w 515"/>
                    <a:gd name="T29" fmla="*/ 84 h 348"/>
                    <a:gd name="T30" fmla="*/ 242 w 515"/>
                    <a:gd name="T31" fmla="*/ 71 h 348"/>
                    <a:gd name="T32" fmla="*/ 207 w 515"/>
                    <a:gd name="T33" fmla="*/ 69 h 348"/>
                    <a:gd name="T34" fmla="*/ 169 w 515"/>
                    <a:gd name="T35" fmla="*/ 71 h 348"/>
                    <a:gd name="T36" fmla="*/ 147 w 515"/>
                    <a:gd name="T37" fmla="*/ 62 h 348"/>
                    <a:gd name="T38" fmla="*/ 126 w 515"/>
                    <a:gd name="T39" fmla="*/ 42 h 348"/>
                    <a:gd name="T40" fmla="*/ 96 w 515"/>
                    <a:gd name="T41" fmla="*/ 30 h 348"/>
                    <a:gd name="T42" fmla="*/ 77 w 515"/>
                    <a:gd name="T43" fmla="*/ 18 h 348"/>
                    <a:gd name="T44" fmla="*/ 73 w 515"/>
                    <a:gd name="T45" fmla="*/ 24 h 348"/>
                    <a:gd name="T46" fmla="*/ 93 w 515"/>
                    <a:gd name="T47" fmla="*/ 37 h 348"/>
                    <a:gd name="T48" fmla="*/ 123 w 515"/>
                    <a:gd name="T49" fmla="*/ 46 h 348"/>
                    <a:gd name="T50" fmla="*/ 139 w 515"/>
                    <a:gd name="T51" fmla="*/ 62 h 348"/>
                    <a:gd name="T52" fmla="*/ 161 w 515"/>
                    <a:gd name="T53" fmla="*/ 78 h 348"/>
                    <a:gd name="T54" fmla="*/ 196 w 515"/>
                    <a:gd name="T55" fmla="*/ 76 h 348"/>
                    <a:gd name="T56" fmla="*/ 224 w 515"/>
                    <a:gd name="T57" fmla="*/ 77 h 348"/>
                    <a:gd name="T58" fmla="*/ 244 w 515"/>
                    <a:gd name="T59" fmla="*/ 82 h 348"/>
                    <a:gd name="T60" fmla="*/ 247 w 515"/>
                    <a:gd name="T61" fmla="*/ 103 h 348"/>
                    <a:gd name="T62" fmla="*/ 241 w 515"/>
                    <a:gd name="T63" fmla="*/ 148 h 348"/>
                    <a:gd name="T64" fmla="*/ 233 w 515"/>
                    <a:gd name="T65" fmla="*/ 164 h 348"/>
                    <a:gd name="T66" fmla="*/ 214 w 515"/>
                    <a:gd name="T67" fmla="*/ 162 h 348"/>
                    <a:gd name="T68" fmla="*/ 192 w 515"/>
                    <a:gd name="T69" fmla="*/ 163 h 348"/>
                    <a:gd name="T70" fmla="*/ 156 w 515"/>
                    <a:gd name="T71" fmla="*/ 151 h 348"/>
                    <a:gd name="T72" fmla="*/ 134 w 515"/>
                    <a:gd name="T73" fmla="*/ 139 h 348"/>
                    <a:gd name="T74" fmla="*/ 102 w 515"/>
                    <a:gd name="T75" fmla="*/ 116 h 348"/>
                    <a:gd name="T76" fmla="*/ 72 w 515"/>
                    <a:gd name="T77" fmla="*/ 111 h 348"/>
                    <a:gd name="T78" fmla="*/ 29 w 515"/>
                    <a:gd name="T79" fmla="*/ 91 h 348"/>
                    <a:gd name="T80" fmla="*/ 10 w 515"/>
                    <a:gd name="T81" fmla="*/ 70 h 348"/>
                    <a:gd name="T82" fmla="*/ 12 w 515"/>
                    <a:gd name="T83" fmla="*/ 52 h 348"/>
                    <a:gd name="T84" fmla="*/ 29 w 515"/>
                    <a:gd name="T85" fmla="*/ 37 h 348"/>
                    <a:gd name="T86" fmla="*/ 44 w 515"/>
                    <a:gd name="T87" fmla="*/ 14 h 348"/>
                    <a:gd name="T88" fmla="*/ 59 w 515"/>
                    <a:gd name="T89" fmla="*/ 10 h 348"/>
                    <a:gd name="T90" fmla="*/ 66 w 515"/>
                    <a:gd name="T91" fmla="*/ 15 h 348"/>
                    <a:gd name="T92" fmla="*/ 66 w 515"/>
                    <a:gd name="T93" fmla="*/ 5 h 34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15"/>
                    <a:gd name="T142" fmla="*/ 0 h 348"/>
                    <a:gd name="T143" fmla="*/ 515 w 515"/>
                    <a:gd name="T144" fmla="*/ 348 h 34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15" h="348">
                      <a:moveTo>
                        <a:pt x="133" y="9"/>
                      </a:moveTo>
                      <a:lnTo>
                        <a:pt x="122" y="1"/>
                      </a:lnTo>
                      <a:lnTo>
                        <a:pt x="110" y="0"/>
                      </a:lnTo>
                      <a:lnTo>
                        <a:pt x="95" y="3"/>
                      </a:lnTo>
                      <a:lnTo>
                        <a:pt x="87" y="13"/>
                      </a:lnTo>
                      <a:lnTo>
                        <a:pt x="80" y="22"/>
                      </a:lnTo>
                      <a:lnTo>
                        <a:pt x="72" y="36"/>
                      </a:lnTo>
                      <a:lnTo>
                        <a:pt x="59" y="47"/>
                      </a:lnTo>
                      <a:lnTo>
                        <a:pt x="47" y="58"/>
                      </a:lnTo>
                      <a:lnTo>
                        <a:pt x="34" y="72"/>
                      </a:lnTo>
                      <a:lnTo>
                        <a:pt x="21" y="87"/>
                      </a:lnTo>
                      <a:lnTo>
                        <a:pt x="7" y="100"/>
                      </a:lnTo>
                      <a:lnTo>
                        <a:pt x="2" y="116"/>
                      </a:lnTo>
                      <a:lnTo>
                        <a:pt x="0" y="129"/>
                      </a:lnTo>
                      <a:lnTo>
                        <a:pt x="4" y="142"/>
                      </a:lnTo>
                      <a:lnTo>
                        <a:pt x="11" y="154"/>
                      </a:lnTo>
                      <a:lnTo>
                        <a:pt x="25" y="167"/>
                      </a:lnTo>
                      <a:lnTo>
                        <a:pt x="51" y="186"/>
                      </a:lnTo>
                      <a:lnTo>
                        <a:pt x="91" y="211"/>
                      </a:lnTo>
                      <a:lnTo>
                        <a:pt x="133" y="233"/>
                      </a:lnTo>
                      <a:lnTo>
                        <a:pt x="163" y="243"/>
                      </a:lnTo>
                      <a:lnTo>
                        <a:pt x="182" y="245"/>
                      </a:lnTo>
                      <a:lnTo>
                        <a:pt x="203" y="252"/>
                      </a:lnTo>
                      <a:lnTo>
                        <a:pt x="222" y="262"/>
                      </a:lnTo>
                      <a:lnTo>
                        <a:pt x="241" y="277"/>
                      </a:lnTo>
                      <a:lnTo>
                        <a:pt x="264" y="292"/>
                      </a:lnTo>
                      <a:lnTo>
                        <a:pt x="296" y="308"/>
                      </a:lnTo>
                      <a:lnTo>
                        <a:pt x="329" y="321"/>
                      </a:lnTo>
                      <a:lnTo>
                        <a:pt x="355" y="328"/>
                      </a:lnTo>
                      <a:lnTo>
                        <a:pt x="371" y="332"/>
                      </a:lnTo>
                      <a:lnTo>
                        <a:pt x="386" y="336"/>
                      </a:lnTo>
                      <a:lnTo>
                        <a:pt x="401" y="336"/>
                      </a:lnTo>
                      <a:lnTo>
                        <a:pt x="422" y="338"/>
                      </a:lnTo>
                      <a:lnTo>
                        <a:pt x="443" y="342"/>
                      </a:lnTo>
                      <a:lnTo>
                        <a:pt x="462" y="348"/>
                      </a:lnTo>
                      <a:lnTo>
                        <a:pt x="475" y="348"/>
                      </a:lnTo>
                      <a:lnTo>
                        <a:pt x="488" y="338"/>
                      </a:lnTo>
                      <a:lnTo>
                        <a:pt x="496" y="321"/>
                      </a:lnTo>
                      <a:lnTo>
                        <a:pt x="505" y="300"/>
                      </a:lnTo>
                      <a:lnTo>
                        <a:pt x="509" y="277"/>
                      </a:lnTo>
                      <a:lnTo>
                        <a:pt x="509" y="258"/>
                      </a:lnTo>
                      <a:lnTo>
                        <a:pt x="507" y="237"/>
                      </a:lnTo>
                      <a:lnTo>
                        <a:pt x="509" y="212"/>
                      </a:lnTo>
                      <a:lnTo>
                        <a:pt x="513" y="188"/>
                      </a:lnTo>
                      <a:lnTo>
                        <a:pt x="515" y="167"/>
                      </a:lnTo>
                      <a:lnTo>
                        <a:pt x="509" y="152"/>
                      </a:lnTo>
                      <a:lnTo>
                        <a:pt x="500" y="144"/>
                      </a:lnTo>
                      <a:lnTo>
                        <a:pt x="485" y="142"/>
                      </a:lnTo>
                      <a:lnTo>
                        <a:pt x="469" y="142"/>
                      </a:lnTo>
                      <a:lnTo>
                        <a:pt x="447" y="140"/>
                      </a:lnTo>
                      <a:lnTo>
                        <a:pt x="414" y="138"/>
                      </a:lnTo>
                      <a:lnTo>
                        <a:pt x="378" y="138"/>
                      </a:lnTo>
                      <a:lnTo>
                        <a:pt x="357" y="140"/>
                      </a:lnTo>
                      <a:lnTo>
                        <a:pt x="338" y="142"/>
                      </a:lnTo>
                      <a:lnTo>
                        <a:pt x="319" y="144"/>
                      </a:lnTo>
                      <a:lnTo>
                        <a:pt x="302" y="138"/>
                      </a:lnTo>
                      <a:lnTo>
                        <a:pt x="295" y="125"/>
                      </a:lnTo>
                      <a:lnTo>
                        <a:pt x="287" y="108"/>
                      </a:lnTo>
                      <a:lnTo>
                        <a:pt x="272" y="95"/>
                      </a:lnTo>
                      <a:lnTo>
                        <a:pt x="253" y="83"/>
                      </a:lnTo>
                      <a:lnTo>
                        <a:pt x="237" y="77"/>
                      </a:lnTo>
                      <a:lnTo>
                        <a:pt x="217" y="70"/>
                      </a:lnTo>
                      <a:lnTo>
                        <a:pt x="192" y="60"/>
                      </a:lnTo>
                      <a:lnTo>
                        <a:pt x="169" y="47"/>
                      </a:lnTo>
                      <a:lnTo>
                        <a:pt x="158" y="38"/>
                      </a:lnTo>
                      <a:lnTo>
                        <a:pt x="154" y="36"/>
                      </a:lnTo>
                      <a:lnTo>
                        <a:pt x="150" y="39"/>
                      </a:lnTo>
                      <a:lnTo>
                        <a:pt x="148" y="45"/>
                      </a:lnTo>
                      <a:lnTo>
                        <a:pt x="146" y="49"/>
                      </a:lnTo>
                      <a:lnTo>
                        <a:pt x="152" y="53"/>
                      </a:lnTo>
                      <a:lnTo>
                        <a:pt x="167" y="64"/>
                      </a:lnTo>
                      <a:lnTo>
                        <a:pt x="186" y="74"/>
                      </a:lnTo>
                      <a:lnTo>
                        <a:pt x="211" y="81"/>
                      </a:lnTo>
                      <a:lnTo>
                        <a:pt x="230" y="85"/>
                      </a:lnTo>
                      <a:lnTo>
                        <a:pt x="247" y="93"/>
                      </a:lnTo>
                      <a:lnTo>
                        <a:pt x="260" y="100"/>
                      </a:lnTo>
                      <a:lnTo>
                        <a:pt x="272" y="112"/>
                      </a:lnTo>
                      <a:lnTo>
                        <a:pt x="279" y="125"/>
                      </a:lnTo>
                      <a:lnTo>
                        <a:pt x="289" y="140"/>
                      </a:lnTo>
                      <a:lnTo>
                        <a:pt x="302" y="152"/>
                      </a:lnTo>
                      <a:lnTo>
                        <a:pt x="323" y="155"/>
                      </a:lnTo>
                      <a:lnTo>
                        <a:pt x="348" y="155"/>
                      </a:lnTo>
                      <a:lnTo>
                        <a:pt x="371" y="154"/>
                      </a:lnTo>
                      <a:lnTo>
                        <a:pt x="393" y="152"/>
                      </a:lnTo>
                      <a:lnTo>
                        <a:pt x="410" y="150"/>
                      </a:lnTo>
                      <a:lnTo>
                        <a:pt x="428" y="148"/>
                      </a:lnTo>
                      <a:lnTo>
                        <a:pt x="448" y="154"/>
                      </a:lnTo>
                      <a:lnTo>
                        <a:pt x="467" y="159"/>
                      </a:lnTo>
                      <a:lnTo>
                        <a:pt x="481" y="161"/>
                      </a:lnTo>
                      <a:lnTo>
                        <a:pt x="488" y="163"/>
                      </a:lnTo>
                      <a:lnTo>
                        <a:pt x="496" y="171"/>
                      </a:lnTo>
                      <a:lnTo>
                        <a:pt x="496" y="186"/>
                      </a:lnTo>
                      <a:lnTo>
                        <a:pt x="494" y="207"/>
                      </a:lnTo>
                      <a:lnTo>
                        <a:pt x="490" y="237"/>
                      </a:lnTo>
                      <a:lnTo>
                        <a:pt x="486" y="270"/>
                      </a:lnTo>
                      <a:lnTo>
                        <a:pt x="483" y="296"/>
                      </a:lnTo>
                      <a:lnTo>
                        <a:pt x="481" y="313"/>
                      </a:lnTo>
                      <a:lnTo>
                        <a:pt x="473" y="323"/>
                      </a:lnTo>
                      <a:lnTo>
                        <a:pt x="466" y="328"/>
                      </a:lnTo>
                      <a:lnTo>
                        <a:pt x="456" y="328"/>
                      </a:lnTo>
                      <a:lnTo>
                        <a:pt x="443" y="327"/>
                      </a:lnTo>
                      <a:lnTo>
                        <a:pt x="429" y="323"/>
                      </a:lnTo>
                      <a:lnTo>
                        <a:pt x="412" y="323"/>
                      </a:lnTo>
                      <a:lnTo>
                        <a:pt x="397" y="323"/>
                      </a:lnTo>
                      <a:lnTo>
                        <a:pt x="384" y="325"/>
                      </a:lnTo>
                      <a:lnTo>
                        <a:pt x="363" y="319"/>
                      </a:lnTo>
                      <a:lnTo>
                        <a:pt x="336" y="311"/>
                      </a:lnTo>
                      <a:lnTo>
                        <a:pt x="312" y="302"/>
                      </a:lnTo>
                      <a:lnTo>
                        <a:pt x="296" y="296"/>
                      </a:lnTo>
                      <a:lnTo>
                        <a:pt x="285" y="287"/>
                      </a:lnTo>
                      <a:lnTo>
                        <a:pt x="268" y="277"/>
                      </a:lnTo>
                      <a:lnTo>
                        <a:pt x="245" y="262"/>
                      </a:lnTo>
                      <a:lnTo>
                        <a:pt x="226" y="247"/>
                      </a:lnTo>
                      <a:lnTo>
                        <a:pt x="205" y="233"/>
                      </a:lnTo>
                      <a:lnTo>
                        <a:pt x="184" y="228"/>
                      </a:lnTo>
                      <a:lnTo>
                        <a:pt x="163" y="224"/>
                      </a:lnTo>
                      <a:lnTo>
                        <a:pt x="144" y="222"/>
                      </a:lnTo>
                      <a:lnTo>
                        <a:pt x="120" y="214"/>
                      </a:lnTo>
                      <a:lnTo>
                        <a:pt x="89" y="201"/>
                      </a:lnTo>
                      <a:lnTo>
                        <a:pt x="59" y="182"/>
                      </a:lnTo>
                      <a:lnTo>
                        <a:pt x="40" y="167"/>
                      </a:lnTo>
                      <a:lnTo>
                        <a:pt x="27" y="154"/>
                      </a:lnTo>
                      <a:lnTo>
                        <a:pt x="21" y="140"/>
                      </a:lnTo>
                      <a:lnTo>
                        <a:pt x="17" y="127"/>
                      </a:lnTo>
                      <a:lnTo>
                        <a:pt x="19" y="116"/>
                      </a:lnTo>
                      <a:lnTo>
                        <a:pt x="25" y="104"/>
                      </a:lnTo>
                      <a:lnTo>
                        <a:pt x="36" y="93"/>
                      </a:lnTo>
                      <a:lnTo>
                        <a:pt x="47" y="83"/>
                      </a:lnTo>
                      <a:lnTo>
                        <a:pt x="59" y="74"/>
                      </a:lnTo>
                      <a:lnTo>
                        <a:pt x="68" y="58"/>
                      </a:lnTo>
                      <a:lnTo>
                        <a:pt x="80" y="43"/>
                      </a:lnTo>
                      <a:lnTo>
                        <a:pt x="89" y="28"/>
                      </a:lnTo>
                      <a:lnTo>
                        <a:pt x="101" y="19"/>
                      </a:lnTo>
                      <a:lnTo>
                        <a:pt x="110" y="15"/>
                      </a:lnTo>
                      <a:lnTo>
                        <a:pt x="118" y="20"/>
                      </a:lnTo>
                      <a:lnTo>
                        <a:pt x="125" y="26"/>
                      </a:lnTo>
                      <a:lnTo>
                        <a:pt x="133" y="34"/>
                      </a:lnTo>
                      <a:lnTo>
                        <a:pt x="133" y="30"/>
                      </a:lnTo>
                      <a:lnTo>
                        <a:pt x="135" y="22"/>
                      </a:lnTo>
                      <a:lnTo>
                        <a:pt x="133" y="13"/>
                      </a:lnTo>
                      <a:lnTo>
                        <a:pt x="133" y="9"/>
                      </a:lnTo>
                      <a:close/>
                    </a:path>
                  </a:pathLst>
                </a:custGeom>
                <a:solidFill>
                  <a:srgbClr val="000000"/>
                </a:solidFill>
                <a:ln w="9525">
                  <a:noFill/>
                  <a:round/>
                  <a:headEnd/>
                  <a:tailEnd/>
                </a:ln>
              </p:spPr>
              <p:txBody>
                <a:bodyPr/>
                <a:lstStyle/>
                <a:p>
                  <a:endParaRPr lang="he-IL"/>
                </a:p>
              </p:txBody>
            </p:sp>
            <p:sp>
              <p:nvSpPr>
                <p:cNvPr id="6295" name="Freeform 106"/>
                <p:cNvSpPr>
                  <a:spLocks/>
                </p:cNvSpPr>
                <p:nvPr/>
              </p:nvSpPr>
              <p:spPr bwMode="auto">
                <a:xfrm>
                  <a:off x="2017" y="2996"/>
                  <a:ext cx="19" cy="36"/>
                </a:xfrm>
                <a:custGeom>
                  <a:avLst/>
                  <a:gdLst>
                    <a:gd name="T0" fmla="*/ 3 w 38"/>
                    <a:gd name="T1" fmla="*/ 34 h 73"/>
                    <a:gd name="T2" fmla="*/ 0 w 38"/>
                    <a:gd name="T3" fmla="*/ 28 h 73"/>
                    <a:gd name="T4" fmla="*/ 0 w 38"/>
                    <a:gd name="T5" fmla="*/ 22 h 73"/>
                    <a:gd name="T6" fmla="*/ 1 w 38"/>
                    <a:gd name="T7" fmla="*/ 17 h 73"/>
                    <a:gd name="T8" fmla="*/ 2 w 38"/>
                    <a:gd name="T9" fmla="*/ 12 h 73"/>
                    <a:gd name="T10" fmla="*/ 3 w 38"/>
                    <a:gd name="T11" fmla="*/ 7 h 73"/>
                    <a:gd name="T12" fmla="*/ 7 w 38"/>
                    <a:gd name="T13" fmla="*/ 3 h 73"/>
                    <a:gd name="T14" fmla="*/ 11 w 38"/>
                    <a:gd name="T15" fmla="*/ 1 h 73"/>
                    <a:gd name="T16" fmla="*/ 15 w 38"/>
                    <a:gd name="T17" fmla="*/ 0 h 73"/>
                    <a:gd name="T18" fmla="*/ 17 w 38"/>
                    <a:gd name="T19" fmla="*/ 1 h 73"/>
                    <a:gd name="T20" fmla="*/ 19 w 38"/>
                    <a:gd name="T21" fmla="*/ 4 h 73"/>
                    <a:gd name="T22" fmla="*/ 19 w 38"/>
                    <a:gd name="T23" fmla="*/ 8 h 73"/>
                    <a:gd name="T24" fmla="*/ 17 w 38"/>
                    <a:gd name="T25" fmla="*/ 9 h 73"/>
                    <a:gd name="T26" fmla="*/ 12 w 38"/>
                    <a:gd name="T27" fmla="*/ 9 h 73"/>
                    <a:gd name="T28" fmla="*/ 10 w 38"/>
                    <a:gd name="T29" fmla="*/ 11 h 73"/>
                    <a:gd name="T30" fmla="*/ 9 w 38"/>
                    <a:gd name="T31" fmla="*/ 13 h 73"/>
                    <a:gd name="T32" fmla="*/ 6 w 38"/>
                    <a:gd name="T33" fmla="*/ 17 h 73"/>
                    <a:gd name="T34" fmla="*/ 4 w 38"/>
                    <a:gd name="T35" fmla="*/ 20 h 73"/>
                    <a:gd name="T36" fmla="*/ 3 w 38"/>
                    <a:gd name="T37" fmla="*/ 24 h 73"/>
                    <a:gd name="T38" fmla="*/ 4 w 38"/>
                    <a:gd name="T39" fmla="*/ 27 h 73"/>
                    <a:gd name="T40" fmla="*/ 5 w 38"/>
                    <a:gd name="T41" fmla="*/ 30 h 73"/>
                    <a:gd name="T42" fmla="*/ 6 w 38"/>
                    <a:gd name="T43" fmla="*/ 31 h 73"/>
                    <a:gd name="T44" fmla="*/ 9 w 38"/>
                    <a:gd name="T45" fmla="*/ 33 h 73"/>
                    <a:gd name="T46" fmla="*/ 10 w 38"/>
                    <a:gd name="T47" fmla="*/ 34 h 73"/>
                    <a:gd name="T48" fmla="*/ 10 w 38"/>
                    <a:gd name="T49" fmla="*/ 36 h 73"/>
                    <a:gd name="T50" fmla="*/ 7 w 38"/>
                    <a:gd name="T51" fmla="*/ 36 h 73"/>
                    <a:gd name="T52" fmla="*/ 5 w 38"/>
                    <a:gd name="T53" fmla="*/ 35 h 73"/>
                    <a:gd name="T54" fmla="*/ 3 w 38"/>
                    <a:gd name="T55" fmla="*/ 34 h 73"/>
                    <a:gd name="T56" fmla="*/ 3 w 38"/>
                    <a:gd name="T57" fmla="*/ 34 h 73"/>
                    <a:gd name="T58" fmla="*/ 3 w 38"/>
                    <a:gd name="T59" fmla="*/ 34 h 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
                    <a:gd name="T91" fmla="*/ 0 h 73"/>
                    <a:gd name="T92" fmla="*/ 38 w 38"/>
                    <a:gd name="T93" fmla="*/ 73 h 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 h="73">
                      <a:moveTo>
                        <a:pt x="6" y="69"/>
                      </a:moveTo>
                      <a:lnTo>
                        <a:pt x="0" y="56"/>
                      </a:lnTo>
                      <a:lnTo>
                        <a:pt x="0" y="44"/>
                      </a:lnTo>
                      <a:lnTo>
                        <a:pt x="2" y="35"/>
                      </a:lnTo>
                      <a:lnTo>
                        <a:pt x="4" y="25"/>
                      </a:lnTo>
                      <a:lnTo>
                        <a:pt x="6" y="14"/>
                      </a:lnTo>
                      <a:lnTo>
                        <a:pt x="14" y="6"/>
                      </a:lnTo>
                      <a:lnTo>
                        <a:pt x="23" y="2"/>
                      </a:lnTo>
                      <a:lnTo>
                        <a:pt x="31" y="0"/>
                      </a:lnTo>
                      <a:lnTo>
                        <a:pt x="34" y="2"/>
                      </a:lnTo>
                      <a:lnTo>
                        <a:pt x="38" y="8"/>
                      </a:lnTo>
                      <a:lnTo>
                        <a:pt x="38" y="16"/>
                      </a:lnTo>
                      <a:lnTo>
                        <a:pt x="33" y="18"/>
                      </a:lnTo>
                      <a:lnTo>
                        <a:pt x="25" y="18"/>
                      </a:lnTo>
                      <a:lnTo>
                        <a:pt x="21" y="23"/>
                      </a:lnTo>
                      <a:lnTo>
                        <a:pt x="17" y="27"/>
                      </a:lnTo>
                      <a:lnTo>
                        <a:pt x="12" y="35"/>
                      </a:lnTo>
                      <a:lnTo>
                        <a:pt x="8" y="40"/>
                      </a:lnTo>
                      <a:lnTo>
                        <a:pt x="6" y="48"/>
                      </a:lnTo>
                      <a:lnTo>
                        <a:pt x="8" y="54"/>
                      </a:lnTo>
                      <a:lnTo>
                        <a:pt x="10" y="61"/>
                      </a:lnTo>
                      <a:lnTo>
                        <a:pt x="12" y="63"/>
                      </a:lnTo>
                      <a:lnTo>
                        <a:pt x="17" y="67"/>
                      </a:lnTo>
                      <a:lnTo>
                        <a:pt x="21" y="69"/>
                      </a:lnTo>
                      <a:lnTo>
                        <a:pt x="19" y="73"/>
                      </a:lnTo>
                      <a:lnTo>
                        <a:pt x="14" y="73"/>
                      </a:lnTo>
                      <a:lnTo>
                        <a:pt x="10" y="71"/>
                      </a:lnTo>
                      <a:lnTo>
                        <a:pt x="6" y="69"/>
                      </a:lnTo>
                      <a:close/>
                    </a:path>
                  </a:pathLst>
                </a:custGeom>
                <a:solidFill>
                  <a:srgbClr val="FAF2A8"/>
                </a:solidFill>
                <a:ln w="9525">
                  <a:noFill/>
                  <a:round/>
                  <a:headEnd/>
                  <a:tailEnd/>
                </a:ln>
              </p:spPr>
              <p:txBody>
                <a:bodyPr/>
                <a:lstStyle/>
                <a:p>
                  <a:endParaRPr lang="he-IL"/>
                </a:p>
              </p:txBody>
            </p:sp>
            <p:sp>
              <p:nvSpPr>
                <p:cNvPr id="6296" name="Freeform 107"/>
                <p:cNvSpPr>
                  <a:spLocks/>
                </p:cNvSpPr>
                <p:nvPr/>
              </p:nvSpPr>
              <p:spPr bwMode="auto">
                <a:xfrm>
                  <a:off x="2120" y="3002"/>
                  <a:ext cx="26" cy="23"/>
                </a:xfrm>
                <a:custGeom>
                  <a:avLst/>
                  <a:gdLst>
                    <a:gd name="T0" fmla="*/ 17 w 52"/>
                    <a:gd name="T1" fmla="*/ 1 h 45"/>
                    <a:gd name="T2" fmla="*/ 9 w 52"/>
                    <a:gd name="T3" fmla="*/ 3 h 45"/>
                    <a:gd name="T4" fmla="*/ 4 w 52"/>
                    <a:gd name="T5" fmla="*/ 8 h 45"/>
                    <a:gd name="T6" fmla="*/ 1 w 52"/>
                    <a:gd name="T7" fmla="*/ 13 h 45"/>
                    <a:gd name="T8" fmla="*/ 0 w 52"/>
                    <a:gd name="T9" fmla="*/ 15 h 45"/>
                    <a:gd name="T10" fmla="*/ 1 w 52"/>
                    <a:gd name="T11" fmla="*/ 17 h 45"/>
                    <a:gd name="T12" fmla="*/ 4 w 52"/>
                    <a:gd name="T13" fmla="*/ 21 h 45"/>
                    <a:gd name="T14" fmla="*/ 6 w 52"/>
                    <a:gd name="T15" fmla="*/ 23 h 45"/>
                    <a:gd name="T16" fmla="*/ 7 w 52"/>
                    <a:gd name="T17" fmla="*/ 21 h 45"/>
                    <a:gd name="T18" fmla="*/ 10 w 52"/>
                    <a:gd name="T19" fmla="*/ 16 h 45"/>
                    <a:gd name="T20" fmla="*/ 17 w 52"/>
                    <a:gd name="T21" fmla="*/ 13 h 45"/>
                    <a:gd name="T22" fmla="*/ 23 w 52"/>
                    <a:gd name="T23" fmla="*/ 10 h 45"/>
                    <a:gd name="T24" fmla="*/ 26 w 52"/>
                    <a:gd name="T25" fmla="*/ 6 h 45"/>
                    <a:gd name="T26" fmla="*/ 24 w 52"/>
                    <a:gd name="T27" fmla="*/ 2 h 45"/>
                    <a:gd name="T28" fmla="*/ 20 w 52"/>
                    <a:gd name="T29" fmla="*/ 1 h 45"/>
                    <a:gd name="T30" fmla="*/ 18 w 52"/>
                    <a:gd name="T31" fmla="*/ 0 h 45"/>
                    <a:gd name="T32" fmla="*/ 17 w 52"/>
                    <a:gd name="T33" fmla="*/ 1 h 45"/>
                    <a:gd name="T34" fmla="*/ 17 w 52"/>
                    <a:gd name="T35" fmla="*/ 1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45"/>
                    <a:gd name="T56" fmla="*/ 52 w 52"/>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45">
                      <a:moveTo>
                        <a:pt x="33" y="2"/>
                      </a:moveTo>
                      <a:lnTo>
                        <a:pt x="18" y="6"/>
                      </a:lnTo>
                      <a:lnTo>
                        <a:pt x="8" y="15"/>
                      </a:lnTo>
                      <a:lnTo>
                        <a:pt x="2" y="25"/>
                      </a:lnTo>
                      <a:lnTo>
                        <a:pt x="0" y="30"/>
                      </a:lnTo>
                      <a:lnTo>
                        <a:pt x="2" y="34"/>
                      </a:lnTo>
                      <a:lnTo>
                        <a:pt x="8" y="42"/>
                      </a:lnTo>
                      <a:lnTo>
                        <a:pt x="12" y="45"/>
                      </a:lnTo>
                      <a:lnTo>
                        <a:pt x="14" y="42"/>
                      </a:lnTo>
                      <a:lnTo>
                        <a:pt x="19" y="32"/>
                      </a:lnTo>
                      <a:lnTo>
                        <a:pt x="33" y="25"/>
                      </a:lnTo>
                      <a:lnTo>
                        <a:pt x="46" y="19"/>
                      </a:lnTo>
                      <a:lnTo>
                        <a:pt x="52" y="11"/>
                      </a:lnTo>
                      <a:lnTo>
                        <a:pt x="48" y="4"/>
                      </a:lnTo>
                      <a:lnTo>
                        <a:pt x="40" y="2"/>
                      </a:lnTo>
                      <a:lnTo>
                        <a:pt x="35" y="0"/>
                      </a:lnTo>
                      <a:lnTo>
                        <a:pt x="33" y="2"/>
                      </a:lnTo>
                      <a:close/>
                    </a:path>
                  </a:pathLst>
                </a:custGeom>
                <a:solidFill>
                  <a:srgbClr val="FAF2A8"/>
                </a:solidFill>
                <a:ln w="9525">
                  <a:noFill/>
                  <a:round/>
                  <a:headEnd/>
                  <a:tailEnd/>
                </a:ln>
              </p:spPr>
              <p:txBody>
                <a:bodyPr/>
                <a:lstStyle/>
                <a:p>
                  <a:endParaRPr lang="he-IL"/>
                </a:p>
              </p:txBody>
            </p:sp>
            <p:sp>
              <p:nvSpPr>
                <p:cNvPr id="6297" name="Freeform 108"/>
                <p:cNvSpPr>
                  <a:spLocks/>
                </p:cNvSpPr>
                <p:nvPr/>
              </p:nvSpPr>
              <p:spPr bwMode="auto">
                <a:xfrm>
                  <a:off x="2063" y="3513"/>
                  <a:ext cx="21" cy="73"/>
                </a:xfrm>
                <a:custGeom>
                  <a:avLst/>
                  <a:gdLst>
                    <a:gd name="T0" fmla="*/ 11 w 42"/>
                    <a:gd name="T1" fmla="*/ 9 h 144"/>
                    <a:gd name="T2" fmla="*/ 4 w 42"/>
                    <a:gd name="T3" fmla="*/ 14 h 144"/>
                    <a:gd name="T4" fmla="*/ 0 w 42"/>
                    <a:gd name="T5" fmla="*/ 20 h 144"/>
                    <a:gd name="T6" fmla="*/ 0 w 42"/>
                    <a:gd name="T7" fmla="*/ 27 h 144"/>
                    <a:gd name="T8" fmla="*/ 7 w 42"/>
                    <a:gd name="T9" fmla="*/ 34 h 144"/>
                    <a:gd name="T10" fmla="*/ 12 w 42"/>
                    <a:gd name="T11" fmla="*/ 43 h 144"/>
                    <a:gd name="T12" fmla="*/ 15 w 42"/>
                    <a:gd name="T13" fmla="*/ 51 h 144"/>
                    <a:gd name="T14" fmla="*/ 14 w 42"/>
                    <a:gd name="T15" fmla="*/ 58 h 144"/>
                    <a:gd name="T16" fmla="*/ 9 w 42"/>
                    <a:gd name="T17" fmla="*/ 62 h 144"/>
                    <a:gd name="T18" fmla="*/ 6 w 42"/>
                    <a:gd name="T19" fmla="*/ 64 h 144"/>
                    <a:gd name="T20" fmla="*/ 9 w 42"/>
                    <a:gd name="T21" fmla="*/ 68 h 144"/>
                    <a:gd name="T22" fmla="*/ 12 w 42"/>
                    <a:gd name="T23" fmla="*/ 71 h 144"/>
                    <a:gd name="T24" fmla="*/ 14 w 42"/>
                    <a:gd name="T25" fmla="*/ 73 h 144"/>
                    <a:gd name="T26" fmla="*/ 15 w 42"/>
                    <a:gd name="T27" fmla="*/ 71 h 144"/>
                    <a:gd name="T28" fmla="*/ 19 w 42"/>
                    <a:gd name="T29" fmla="*/ 65 h 144"/>
                    <a:gd name="T30" fmla="*/ 20 w 42"/>
                    <a:gd name="T31" fmla="*/ 58 h 144"/>
                    <a:gd name="T32" fmla="*/ 20 w 42"/>
                    <a:gd name="T33" fmla="*/ 49 h 144"/>
                    <a:gd name="T34" fmla="*/ 19 w 42"/>
                    <a:gd name="T35" fmla="*/ 42 h 144"/>
                    <a:gd name="T36" fmla="*/ 17 w 42"/>
                    <a:gd name="T37" fmla="*/ 35 h 144"/>
                    <a:gd name="T38" fmla="*/ 14 w 42"/>
                    <a:gd name="T39" fmla="*/ 32 h 144"/>
                    <a:gd name="T40" fmla="*/ 13 w 42"/>
                    <a:gd name="T41" fmla="*/ 26 h 144"/>
                    <a:gd name="T42" fmla="*/ 14 w 42"/>
                    <a:gd name="T43" fmla="*/ 16 h 144"/>
                    <a:gd name="T44" fmla="*/ 19 w 42"/>
                    <a:gd name="T45" fmla="*/ 9 h 144"/>
                    <a:gd name="T46" fmla="*/ 21 w 42"/>
                    <a:gd name="T47" fmla="*/ 3 h 144"/>
                    <a:gd name="T48" fmla="*/ 19 w 42"/>
                    <a:gd name="T49" fmla="*/ 0 h 144"/>
                    <a:gd name="T50" fmla="*/ 15 w 42"/>
                    <a:gd name="T51" fmla="*/ 0 h 144"/>
                    <a:gd name="T52" fmla="*/ 12 w 42"/>
                    <a:gd name="T53" fmla="*/ 3 h 144"/>
                    <a:gd name="T54" fmla="*/ 11 w 42"/>
                    <a:gd name="T55" fmla="*/ 6 h 144"/>
                    <a:gd name="T56" fmla="*/ 11 w 42"/>
                    <a:gd name="T57" fmla="*/ 9 h 144"/>
                    <a:gd name="T58" fmla="*/ 11 w 42"/>
                    <a:gd name="T59" fmla="*/ 9 h 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
                    <a:gd name="T91" fmla="*/ 0 h 144"/>
                    <a:gd name="T92" fmla="*/ 42 w 42"/>
                    <a:gd name="T93" fmla="*/ 144 h 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 h="144">
                      <a:moveTo>
                        <a:pt x="21" y="17"/>
                      </a:moveTo>
                      <a:lnTo>
                        <a:pt x="8" y="28"/>
                      </a:lnTo>
                      <a:lnTo>
                        <a:pt x="0" y="40"/>
                      </a:lnTo>
                      <a:lnTo>
                        <a:pt x="0" y="53"/>
                      </a:lnTo>
                      <a:lnTo>
                        <a:pt x="14" y="68"/>
                      </a:lnTo>
                      <a:lnTo>
                        <a:pt x="25" y="85"/>
                      </a:lnTo>
                      <a:lnTo>
                        <a:pt x="31" y="101"/>
                      </a:lnTo>
                      <a:lnTo>
                        <a:pt x="29" y="114"/>
                      </a:lnTo>
                      <a:lnTo>
                        <a:pt x="18" y="122"/>
                      </a:lnTo>
                      <a:lnTo>
                        <a:pt x="12" y="127"/>
                      </a:lnTo>
                      <a:lnTo>
                        <a:pt x="18" y="135"/>
                      </a:lnTo>
                      <a:lnTo>
                        <a:pt x="25" y="141"/>
                      </a:lnTo>
                      <a:lnTo>
                        <a:pt x="29" y="144"/>
                      </a:lnTo>
                      <a:lnTo>
                        <a:pt x="31" y="141"/>
                      </a:lnTo>
                      <a:lnTo>
                        <a:pt x="37" y="129"/>
                      </a:lnTo>
                      <a:lnTo>
                        <a:pt x="40" y="114"/>
                      </a:lnTo>
                      <a:lnTo>
                        <a:pt x="40" y="97"/>
                      </a:lnTo>
                      <a:lnTo>
                        <a:pt x="37" y="82"/>
                      </a:lnTo>
                      <a:lnTo>
                        <a:pt x="33" y="70"/>
                      </a:lnTo>
                      <a:lnTo>
                        <a:pt x="29" y="63"/>
                      </a:lnTo>
                      <a:lnTo>
                        <a:pt x="27" y="51"/>
                      </a:lnTo>
                      <a:lnTo>
                        <a:pt x="29" y="32"/>
                      </a:lnTo>
                      <a:lnTo>
                        <a:pt x="37" y="17"/>
                      </a:lnTo>
                      <a:lnTo>
                        <a:pt x="42" y="6"/>
                      </a:lnTo>
                      <a:lnTo>
                        <a:pt x="38" y="0"/>
                      </a:lnTo>
                      <a:lnTo>
                        <a:pt x="31" y="0"/>
                      </a:lnTo>
                      <a:lnTo>
                        <a:pt x="25" y="6"/>
                      </a:lnTo>
                      <a:lnTo>
                        <a:pt x="21" y="11"/>
                      </a:lnTo>
                      <a:lnTo>
                        <a:pt x="21" y="17"/>
                      </a:lnTo>
                      <a:close/>
                    </a:path>
                  </a:pathLst>
                </a:custGeom>
                <a:solidFill>
                  <a:srgbClr val="FFF2E6"/>
                </a:solidFill>
                <a:ln w="9525">
                  <a:noFill/>
                  <a:round/>
                  <a:headEnd/>
                  <a:tailEnd/>
                </a:ln>
              </p:spPr>
              <p:txBody>
                <a:bodyPr/>
                <a:lstStyle/>
                <a:p>
                  <a:endParaRPr lang="he-IL"/>
                </a:p>
              </p:txBody>
            </p:sp>
            <p:sp>
              <p:nvSpPr>
                <p:cNvPr id="6298" name="Freeform 109"/>
                <p:cNvSpPr>
                  <a:spLocks/>
                </p:cNvSpPr>
                <p:nvPr/>
              </p:nvSpPr>
              <p:spPr bwMode="auto">
                <a:xfrm>
                  <a:off x="2124" y="3500"/>
                  <a:ext cx="13" cy="89"/>
                </a:xfrm>
                <a:custGeom>
                  <a:avLst/>
                  <a:gdLst>
                    <a:gd name="T0" fmla="*/ 1 w 27"/>
                    <a:gd name="T1" fmla="*/ 9 h 177"/>
                    <a:gd name="T2" fmla="*/ 0 w 27"/>
                    <a:gd name="T3" fmla="*/ 17 h 177"/>
                    <a:gd name="T4" fmla="*/ 2 w 27"/>
                    <a:gd name="T5" fmla="*/ 22 h 177"/>
                    <a:gd name="T6" fmla="*/ 4 w 27"/>
                    <a:gd name="T7" fmla="*/ 30 h 177"/>
                    <a:gd name="T8" fmla="*/ 5 w 27"/>
                    <a:gd name="T9" fmla="*/ 41 h 177"/>
                    <a:gd name="T10" fmla="*/ 5 w 27"/>
                    <a:gd name="T11" fmla="*/ 53 h 177"/>
                    <a:gd name="T12" fmla="*/ 4 w 27"/>
                    <a:gd name="T13" fmla="*/ 62 h 177"/>
                    <a:gd name="T14" fmla="*/ 2 w 27"/>
                    <a:gd name="T15" fmla="*/ 69 h 177"/>
                    <a:gd name="T16" fmla="*/ 2 w 27"/>
                    <a:gd name="T17" fmla="*/ 73 h 177"/>
                    <a:gd name="T18" fmla="*/ 3 w 27"/>
                    <a:gd name="T19" fmla="*/ 76 h 177"/>
                    <a:gd name="T20" fmla="*/ 5 w 27"/>
                    <a:gd name="T21" fmla="*/ 82 h 177"/>
                    <a:gd name="T22" fmla="*/ 5 w 27"/>
                    <a:gd name="T23" fmla="*/ 87 h 177"/>
                    <a:gd name="T24" fmla="*/ 9 w 27"/>
                    <a:gd name="T25" fmla="*/ 89 h 177"/>
                    <a:gd name="T26" fmla="*/ 10 w 27"/>
                    <a:gd name="T27" fmla="*/ 87 h 177"/>
                    <a:gd name="T28" fmla="*/ 9 w 27"/>
                    <a:gd name="T29" fmla="*/ 83 h 177"/>
                    <a:gd name="T30" fmla="*/ 8 w 27"/>
                    <a:gd name="T31" fmla="*/ 76 h 177"/>
                    <a:gd name="T32" fmla="*/ 8 w 27"/>
                    <a:gd name="T33" fmla="*/ 68 h 177"/>
                    <a:gd name="T34" fmla="*/ 10 w 27"/>
                    <a:gd name="T35" fmla="*/ 57 h 177"/>
                    <a:gd name="T36" fmla="*/ 12 w 27"/>
                    <a:gd name="T37" fmla="*/ 49 h 177"/>
                    <a:gd name="T38" fmla="*/ 13 w 27"/>
                    <a:gd name="T39" fmla="*/ 40 h 177"/>
                    <a:gd name="T40" fmla="*/ 12 w 27"/>
                    <a:gd name="T41" fmla="*/ 30 h 177"/>
                    <a:gd name="T42" fmla="*/ 11 w 27"/>
                    <a:gd name="T43" fmla="*/ 19 h 177"/>
                    <a:gd name="T44" fmla="*/ 12 w 27"/>
                    <a:gd name="T45" fmla="*/ 12 h 177"/>
                    <a:gd name="T46" fmla="*/ 13 w 27"/>
                    <a:gd name="T47" fmla="*/ 6 h 177"/>
                    <a:gd name="T48" fmla="*/ 10 w 27"/>
                    <a:gd name="T49" fmla="*/ 2 h 177"/>
                    <a:gd name="T50" fmla="*/ 5 w 27"/>
                    <a:gd name="T51" fmla="*/ 0 h 177"/>
                    <a:gd name="T52" fmla="*/ 3 w 27"/>
                    <a:gd name="T53" fmla="*/ 3 h 177"/>
                    <a:gd name="T54" fmla="*/ 1 w 27"/>
                    <a:gd name="T55" fmla="*/ 7 h 177"/>
                    <a:gd name="T56" fmla="*/ 1 w 27"/>
                    <a:gd name="T57" fmla="*/ 9 h 177"/>
                    <a:gd name="T58" fmla="*/ 1 w 27"/>
                    <a:gd name="T59" fmla="*/ 9 h 1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
                    <a:gd name="T91" fmla="*/ 0 h 177"/>
                    <a:gd name="T92" fmla="*/ 27 w 27"/>
                    <a:gd name="T93" fmla="*/ 177 h 1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 h="177">
                      <a:moveTo>
                        <a:pt x="2" y="17"/>
                      </a:moveTo>
                      <a:lnTo>
                        <a:pt x="0" y="33"/>
                      </a:lnTo>
                      <a:lnTo>
                        <a:pt x="4" y="44"/>
                      </a:lnTo>
                      <a:lnTo>
                        <a:pt x="8" y="59"/>
                      </a:lnTo>
                      <a:lnTo>
                        <a:pt x="11" y="82"/>
                      </a:lnTo>
                      <a:lnTo>
                        <a:pt x="11" y="105"/>
                      </a:lnTo>
                      <a:lnTo>
                        <a:pt x="8" y="124"/>
                      </a:lnTo>
                      <a:lnTo>
                        <a:pt x="4" y="137"/>
                      </a:lnTo>
                      <a:lnTo>
                        <a:pt x="4" y="145"/>
                      </a:lnTo>
                      <a:lnTo>
                        <a:pt x="6" y="152"/>
                      </a:lnTo>
                      <a:lnTo>
                        <a:pt x="10" y="164"/>
                      </a:lnTo>
                      <a:lnTo>
                        <a:pt x="11" y="173"/>
                      </a:lnTo>
                      <a:lnTo>
                        <a:pt x="19" y="177"/>
                      </a:lnTo>
                      <a:lnTo>
                        <a:pt x="21" y="173"/>
                      </a:lnTo>
                      <a:lnTo>
                        <a:pt x="19" y="166"/>
                      </a:lnTo>
                      <a:lnTo>
                        <a:pt x="17" y="152"/>
                      </a:lnTo>
                      <a:lnTo>
                        <a:pt x="17" y="135"/>
                      </a:lnTo>
                      <a:lnTo>
                        <a:pt x="21" y="114"/>
                      </a:lnTo>
                      <a:lnTo>
                        <a:pt x="25" y="97"/>
                      </a:lnTo>
                      <a:lnTo>
                        <a:pt x="27" y="80"/>
                      </a:lnTo>
                      <a:lnTo>
                        <a:pt x="25" y="59"/>
                      </a:lnTo>
                      <a:lnTo>
                        <a:pt x="23" y="38"/>
                      </a:lnTo>
                      <a:lnTo>
                        <a:pt x="25" y="23"/>
                      </a:lnTo>
                      <a:lnTo>
                        <a:pt x="27" y="12"/>
                      </a:lnTo>
                      <a:lnTo>
                        <a:pt x="21" y="4"/>
                      </a:lnTo>
                      <a:lnTo>
                        <a:pt x="11" y="0"/>
                      </a:lnTo>
                      <a:lnTo>
                        <a:pt x="6" y="6"/>
                      </a:lnTo>
                      <a:lnTo>
                        <a:pt x="2" y="14"/>
                      </a:lnTo>
                      <a:lnTo>
                        <a:pt x="2" y="17"/>
                      </a:lnTo>
                      <a:close/>
                    </a:path>
                  </a:pathLst>
                </a:custGeom>
                <a:solidFill>
                  <a:srgbClr val="FFF2E6"/>
                </a:solidFill>
                <a:ln w="9525">
                  <a:noFill/>
                  <a:round/>
                  <a:headEnd/>
                  <a:tailEnd/>
                </a:ln>
              </p:spPr>
              <p:txBody>
                <a:bodyPr/>
                <a:lstStyle/>
                <a:p>
                  <a:endParaRPr lang="he-IL"/>
                </a:p>
              </p:txBody>
            </p:sp>
            <p:sp>
              <p:nvSpPr>
                <p:cNvPr id="6299" name="Freeform 110"/>
                <p:cNvSpPr>
                  <a:spLocks/>
                </p:cNvSpPr>
                <p:nvPr/>
              </p:nvSpPr>
              <p:spPr bwMode="auto">
                <a:xfrm>
                  <a:off x="2165" y="3507"/>
                  <a:ext cx="40" cy="75"/>
                </a:xfrm>
                <a:custGeom>
                  <a:avLst/>
                  <a:gdLst>
                    <a:gd name="T0" fmla="*/ 25 w 80"/>
                    <a:gd name="T1" fmla="*/ 1 h 150"/>
                    <a:gd name="T2" fmla="*/ 25 w 80"/>
                    <a:gd name="T3" fmla="*/ 7 h 150"/>
                    <a:gd name="T4" fmla="*/ 28 w 80"/>
                    <a:gd name="T5" fmla="*/ 14 h 150"/>
                    <a:gd name="T6" fmla="*/ 30 w 80"/>
                    <a:gd name="T7" fmla="*/ 22 h 150"/>
                    <a:gd name="T8" fmla="*/ 28 w 80"/>
                    <a:gd name="T9" fmla="*/ 35 h 150"/>
                    <a:gd name="T10" fmla="*/ 19 w 80"/>
                    <a:gd name="T11" fmla="*/ 47 h 150"/>
                    <a:gd name="T12" fmla="*/ 10 w 80"/>
                    <a:gd name="T13" fmla="*/ 56 h 150"/>
                    <a:gd name="T14" fmla="*/ 2 w 80"/>
                    <a:gd name="T15" fmla="*/ 61 h 150"/>
                    <a:gd name="T16" fmla="*/ 0 w 80"/>
                    <a:gd name="T17" fmla="*/ 68 h 150"/>
                    <a:gd name="T18" fmla="*/ 2 w 80"/>
                    <a:gd name="T19" fmla="*/ 71 h 150"/>
                    <a:gd name="T20" fmla="*/ 5 w 80"/>
                    <a:gd name="T21" fmla="*/ 75 h 150"/>
                    <a:gd name="T22" fmla="*/ 7 w 80"/>
                    <a:gd name="T23" fmla="*/ 74 h 150"/>
                    <a:gd name="T24" fmla="*/ 11 w 80"/>
                    <a:gd name="T25" fmla="*/ 68 h 150"/>
                    <a:gd name="T26" fmla="*/ 16 w 80"/>
                    <a:gd name="T27" fmla="*/ 59 h 150"/>
                    <a:gd name="T28" fmla="*/ 21 w 80"/>
                    <a:gd name="T29" fmla="*/ 52 h 150"/>
                    <a:gd name="T30" fmla="*/ 26 w 80"/>
                    <a:gd name="T31" fmla="*/ 42 h 150"/>
                    <a:gd name="T32" fmla="*/ 31 w 80"/>
                    <a:gd name="T33" fmla="*/ 34 h 150"/>
                    <a:gd name="T34" fmla="*/ 36 w 80"/>
                    <a:gd name="T35" fmla="*/ 26 h 150"/>
                    <a:gd name="T36" fmla="*/ 39 w 80"/>
                    <a:gd name="T37" fmla="*/ 21 h 150"/>
                    <a:gd name="T38" fmla="*/ 40 w 80"/>
                    <a:gd name="T39" fmla="*/ 16 h 150"/>
                    <a:gd name="T40" fmla="*/ 38 w 80"/>
                    <a:gd name="T41" fmla="*/ 7 h 150"/>
                    <a:gd name="T42" fmla="*/ 33 w 80"/>
                    <a:gd name="T43" fmla="*/ 1 h 150"/>
                    <a:gd name="T44" fmla="*/ 29 w 80"/>
                    <a:gd name="T45" fmla="*/ 0 h 150"/>
                    <a:gd name="T46" fmla="*/ 26 w 80"/>
                    <a:gd name="T47" fmla="*/ 1 h 150"/>
                    <a:gd name="T48" fmla="*/ 25 w 80"/>
                    <a:gd name="T49" fmla="*/ 1 h 150"/>
                    <a:gd name="T50" fmla="*/ 25 w 80"/>
                    <a:gd name="T51" fmla="*/ 1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0"/>
                    <a:gd name="T79" fmla="*/ 0 h 150"/>
                    <a:gd name="T80" fmla="*/ 80 w 80"/>
                    <a:gd name="T81" fmla="*/ 150 h 1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0" h="150">
                      <a:moveTo>
                        <a:pt x="51" y="3"/>
                      </a:moveTo>
                      <a:lnTo>
                        <a:pt x="51" y="15"/>
                      </a:lnTo>
                      <a:lnTo>
                        <a:pt x="57" y="28"/>
                      </a:lnTo>
                      <a:lnTo>
                        <a:pt x="61" y="45"/>
                      </a:lnTo>
                      <a:lnTo>
                        <a:pt x="57" y="70"/>
                      </a:lnTo>
                      <a:lnTo>
                        <a:pt x="38" y="95"/>
                      </a:lnTo>
                      <a:lnTo>
                        <a:pt x="19" y="112"/>
                      </a:lnTo>
                      <a:lnTo>
                        <a:pt x="4" y="123"/>
                      </a:lnTo>
                      <a:lnTo>
                        <a:pt x="0" y="135"/>
                      </a:lnTo>
                      <a:lnTo>
                        <a:pt x="4" y="142"/>
                      </a:lnTo>
                      <a:lnTo>
                        <a:pt x="9" y="150"/>
                      </a:lnTo>
                      <a:lnTo>
                        <a:pt x="15" y="148"/>
                      </a:lnTo>
                      <a:lnTo>
                        <a:pt x="23" y="136"/>
                      </a:lnTo>
                      <a:lnTo>
                        <a:pt x="32" y="119"/>
                      </a:lnTo>
                      <a:lnTo>
                        <a:pt x="42" y="104"/>
                      </a:lnTo>
                      <a:lnTo>
                        <a:pt x="53" y="85"/>
                      </a:lnTo>
                      <a:lnTo>
                        <a:pt x="63" y="68"/>
                      </a:lnTo>
                      <a:lnTo>
                        <a:pt x="72" y="53"/>
                      </a:lnTo>
                      <a:lnTo>
                        <a:pt x="78" y="43"/>
                      </a:lnTo>
                      <a:lnTo>
                        <a:pt x="80" y="32"/>
                      </a:lnTo>
                      <a:lnTo>
                        <a:pt x="76" y="15"/>
                      </a:lnTo>
                      <a:lnTo>
                        <a:pt x="66" y="1"/>
                      </a:lnTo>
                      <a:lnTo>
                        <a:pt x="59" y="0"/>
                      </a:lnTo>
                      <a:lnTo>
                        <a:pt x="53" y="1"/>
                      </a:lnTo>
                      <a:lnTo>
                        <a:pt x="51" y="3"/>
                      </a:lnTo>
                      <a:close/>
                    </a:path>
                  </a:pathLst>
                </a:custGeom>
                <a:solidFill>
                  <a:srgbClr val="FFF2E6"/>
                </a:solidFill>
                <a:ln w="9525">
                  <a:noFill/>
                  <a:round/>
                  <a:headEnd/>
                  <a:tailEnd/>
                </a:ln>
              </p:spPr>
              <p:txBody>
                <a:bodyPr/>
                <a:lstStyle/>
                <a:p>
                  <a:endParaRPr lang="he-IL"/>
                </a:p>
              </p:txBody>
            </p:sp>
            <p:sp>
              <p:nvSpPr>
                <p:cNvPr id="6300" name="Freeform 111"/>
                <p:cNvSpPr>
                  <a:spLocks/>
                </p:cNvSpPr>
                <p:nvPr/>
              </p:nvSpPr>
              <p:spPr bwMode="auto">
                <a:xfrm>
                  <a:off x="2192" y="3512"/>
                  <a:ext cx="70" cy="74"/>
                </a:xfrm>
                <a:custGeom>
                  <a:avLst/>
                  <a:gdLst>
                    <a:gd name="T0" fmla="*/ 53 w 139"/>
                    <a:gd name="T1" fmla="*/ 3 h 148"/>
                    <a:gd name="T2" fmla="*/ 50 w 139"/>
                    <a:gd name="T3" fmla="*/ 13 h 148"/>
                    <a:gd name="T4" fmla="*/ 52 w 139"/>
                    <a:gd name="T5" fmla="*/ 25 h 148"/>
                    <a:gd name="T6" fmla="*/ 52 w 139"/>
                    <a:gd name="T7" fmla="*/ 37 h 148"/>
                    <a:gd name="T8" fmla="*/ 37 w 139"/>
                    <a:gd name="T9" fmla="*/ 49 h 148"/>
                    <a:gd name="T10" fmla="*/ 18 w 139"/>
                    <a:gd name="T11" fmla="*/ 58 h 148"/>
                    <a:gd name="T12" fmla="*/ 6 w 139"/>
                    <a:gd name="T13" fmla="*/ 65 h 148"/>
                    <a:gd name="T14" fmla="*/ 0 w 139"/>
                    <a:gd name="T15" fmla="*/ 70 h 148"/>
                    <a:gd name="T16" fmla="*/ 1 w 139"/>
                    <a:gd name="T17" fmla="*/ 73 h 148"/>
                    <a:gd name="T18" fmla="*/ 5 w 139"/>
                    <a:gd name="T19" fmla="*/ 74 h 148"/>
                    <a:gd name="T20" fmla="*/ 12 w 139"/>
                    <a:gd name="T21" fmla="*/ 73 h 148"/>
                    <a:gd name="T22" fmla="*/ 17 w 139"/>
                    <a:gd name="T23" fmla="*/ 71 h 148"/>
                    <a:gd name="T24" fmla="*/ 22 w 139"/>
                    <a:gd name="T25" fmla="*/ 68 h 148"/>
                    <a:gd name="T26" fmla="*/ 29 w 139"/>
                    <a:gd name="T27" fmla="*/ 63 h 148"/>
                    <a:gd name="T28" fmla="*/ 38 w 139"/>
                    <a:gd name="T29" fmla="*/ 57 h 148"/>
                    <a:gd name="T30" fmla="*/ 48 w 139"/>
                    <a:gd name="T31" fmla="*/ 50 h 148"/>
                    <a:gd name="T32" fmla="*/ 55 w 139"/>
                    <a:gd name="T33" fmla="*/ 42 h 148"/>
                    <a:gd name="T34" fmla="*/ 59 w 139"/>
                    <a:gd name="T35" fmla="*/ 35 h 148"/>
                    <a:gd name="T36" fmla="*/ 60 w 139"/>
                    <a:gd name="T37" fmla="*/ 29 h 148"/>
                    <a:gd name="T38" fmla="*/ 60 w 139"/>
                    <a:gd name="T39" fmla="*/ 25 h 148"/>
                    <a:gd name="T40" fmla="*/ 61 w 139"/>
                    <a:gd name="T41" fmla="*/ 21 h 148"/>
                    <a:gd name="T42" fmla="*/ 64 w 139"/>
                    <a:gd name="T43" fmla="*/ 13 h 148"/>
                    <a:gd name="T44" fmla="*/ 68 w 139"/>
                    <a:gd name="T45" fmla="*/ 9 h 148"/>
                    <a:gd name="T46" fmla="*/ 70 w 139"/>
                    <a:gd name="T47" fmla="*/ 5 h 148"/>
                    <a:gd name="T48" fmla="*/ 67 w 139"/>
                    <a:gd name="T49" fmla="*/ 3 h 148"/>
                    <a:gd name="T50" fmla="*/ 60 w 139"/>
                    <a:gd name="T51" fmla="*/ 0 h 148"/>
                    <a:gd name="T52" fmla="*/ 56 w 139"/>
                    <a:gd name="T53" fmla="*/ 0 h 148"/>
                    <a:gd name="T54" fmla="*/ 54 w 139"/>
                    <a:gd name="T55" fmla="*/ 2 h 148"/>
                    <a:gd name="T56" fmla="*/ 53 w 139"/>
                    <a:gd name="T57" fmla="*/ 3 h 148"/>
                    <a:gd name="T58" fmla="*/ 53 w 139"/>
                    <a:gd name="T59" fmla="*/ 3 h 1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9"/>
                    <a:gd name="T91" fmla="*/ 0 h 148"/>
                    <a:gd name="T92" fmla="*/ 139 w 139"/>
                    <a:gd name="T93" fmla="*/ 148 h 1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9" h="148">
                      <a:moveTo>
                        <a:pt x="106" y="6"/>
                      </a:moveTo>
                      <a:lnTo>
                        <a:pt x="99" y="27"/>
                      </a:lnTo>
                      <a:lnTo>
                        <a:pt x="104" y="51"/>
                      </a:lnTo>
                      <a:lnTo>
                        <a:pt x="103" y="74"/>
                      </a:lnTo>
                      <a:lnTo>
                        <a:pt x="74" y="99"/>
                      </a:lnTo>
                      <a:lnTo>
                        <a:pt x="36" y="116"/>
                      </a:lnTo>
                      <a:lnTo>
                        <a:pt x="11" y="129"/>
                      </a:lnTo>
                      <a:lnTo>
                        <a:pt x="0" y="139"/>
                      </a:lnTo>
                      <a:lnTo>
                        <a:pt x="2" y="145"/>
                      </a:lnTo>
                      <a:lnTo>
                        <a:pt x="9" y="148"/>
                      </a:lnTo>
                      <a:lnTo>
                        <a:pt x="23" y="146"/>
                      </a:lnTo>
                      <a:lnTo>
                        <a:pt x="34" y="141"/>
                      </a:lnTo>
                      <a:lnTo>
                        <a:pt x="44" y="135"/>
                      </a:lnTo>
                      <a:lnTo>
                        <a:pt x="57" y="126"/>
                      </a:lnTo>
                      <a:lnTo>
                        <a:pt x="76" y="114"/>
                      </a:lnTo>
                      <a:lnTo>
                        <a:pt x="95" y="101"/>
                      </a:lnTo>
                      <a:lnTo>
                        <a:pt x="110" y="84"/>
                      </a:lnTo>
                      <a:lnTo>
                        <a:pt x="118" y="69"/>
                      </a:lnTo>
                      <a:lnTo>
                        <a:pt x="120" y="59"/>
                      </a:lnTo>
                      <a:lnTo>
                        <a:pt x="120" y="51"/>
                      </a:lnTo>
                      <a:lnTo>
                        <a:pt x="122" y="42"/>
                      </a:lnTo>
                      <a:lnTo>
                        <a:pt x="127" y="27"/>
                      </a:lnTo>
                      <a:lnTo>
                        <a:pt x="135" y="19"/>
                      </a:lnTo>
                      <a:lnTo>
                        <a:pt x="139" y="11"/>
                      </a:lnTo>
                      <a:lnTo>
                        <a:pt x="133" y="6"/>
                      </a:lnTo>
                      <a:lnTo>
                        <a:pt x="120" y="0"/>
                      </a:lnTo>
                      <a:lnTo>
                        <a:pt x="112" y="0"/>
                      </a:lnTo>
                      <a:lnTo>
                        <a:pt x="108" y="4"/>
                      </a:lnTo>
                      <a:lnTo>
                        <a:pt x="106" y="6"/>
                      </a:lnTo>
                      <a:close/>
                    </a:path>
                  </a:pathLst>
                </a:custGeom>
                <a:solidFill>
                  <a:srgbClr val="FFF2E6"/>
                </a:solidFill>
                <a:ln w="9525">
                  <a:noFill/>
                  <a:round/>
                  <a:headEnd/>
                  <a:tailEnd/>
                </a:ln>
              </p:spPr>
              <p:txBody>
                <a:bodyPr/>
                <a:lstStyle/>
                <a:p>
                  <a:endParaRPr lang="he-IL"/>
                </a:p>
              </p:txBody>
            </p:sp>
            <p:sp>
              <p:nvSpPr>
                <p:cNvPr id="6301" name="Freeform 112"/>
                <p:cNvSpPr>
                  <a:spLocks/>
                </p:cNvSpPr>
                <p:nvPr/>
              </p:nvSpPr>
              <p:spPr bwMode="auto">
                <a:xfrm>
                  <a:off x="2157" y="2825"/>
                  <a:ext cx="51" cy="51"/>
                </a:xfrm>
                <a:custGeom>
                  <a:avLst/>
                  <a:gdLst>
                    <a:gd name="T0" fmla="*/ 3 w 100"/>
                    <a:gd name="T1" fmla="*/ 19 h 103"/>
                    <a:gd name="T2" fmla="*/ 14 w 100"/>
                    <a:gd name="T3" fmla="*/ 19 h 103"/>
                    <a:gd name="T4" fmla="*/ 32 w 100"/>
                    <a:gd name="T5" fmla="*/ 0 h 103"/>
                    <a:gd name="T6" fmla="*/ 32 w 100"/>
                    <a:gd name="T7" fmla="*/ 19 h 103"/>
                    <a:gd name="T8" fmla="*/ 35 w 100"/>
                    <a:gd name="T9" fmla="*/ 19 h 103"/>
                    <a:gd name="T10" fmla="*/ 41 w 100"/>
                    <a:gd name="T11" fmla="*/ 21 h 103"/>
                    <a:gd name="T12" fmla="*/ 48 w 100"/>
                    <a:gd name="T13" fmla="*/ 23 h 103"/>
                    <a:gd name="T14" fmla="*/ 51 w 100"/>
                    <a:gd name="T15" fmla="*/ 26 h 103"/>
                    <a:gd name="T16" fmla="*/ 47 w 100"/>
                    <a:gd name="T17" fmla="*/ 29 h 103"/>
                    <a:gd name="T18" fmla="*/ 40 w 100"/>
                    <a:gd name="T19" fmla="*/ 30 h 103"/>
                    <a:gd name="T20" fmla="*/ 34 w 100"/>
                    <a:gd name="T21" fmla="*/ 30 h 103"/>
                    <a:gd name="T22" fmla="*/ 31 w 100"/>
                    <a:gd name="T23" fmla="*/ 31 h 103"/>
                    <a:gd name="T24" fmla="*/ 32 w 100"/>
                    <a:gd name="T25" fmla="*/ 34 h 103"/>
                    <a:gd name="T26" fmla="*/ 33 w 100"/>
                    <a:gd name="T27" fmla="*/ 41 h 103"/>
                    <a:gd name="T28" fmla="*/ 33 w 100"/>
                    <a:gd name="T29" fmla="*/ 48 h 103"/>
                    <a:gd name="T30" fmla="*/ 31 w 100"/>
                    <a:gd name="T31" fmla="*/ 51 h 103"/>
                    <a:gd name="T32" fmla="*/ 27 w 100"/>
                    <a:gd name="T33" fmla="*/ 48 h 103"/>
                    <a:gd name="T34" fmla="*/ 24 w 100"/>
                    <a:gd name="T35" fmla="*/ 44 h 103"/>
                    <a:gd name="T36" fmla="*/ 21 w 100"/>
                    <a:gd name="T37" fmla="*/ 38 h 103"/>
                    <a:gd name="T38" fmla="*/ 20 w 100"/>
                    <a:gd name="T39" fmla="*/ 36 h 103"/>
                    <a:gd name="T40" fmla="*/ 0 w 100"/>
                    <a:gd name="T41" fmla="*/ 35 h 103"/>
                    <a:gd name="T42" fmla="*/ 10 w 100"/>
                    <a:gd name="T43" fmla="*/ 28 h 103"/>
                    <a:gd name="T44" fmla="*/ 3 w 100"/>
                    <a:gd name="T45" fmla="*/ 19 h 103"/>
                    <a:gd name="T46" fmla="*/ 3 w 100"/>
                    <a:gd name="T47" fmla="*/ 19 h 1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0"/>
                    <a:gd name="T73" fmla="*/ 0 h 103"/>
                    <a:gd name="T74" fmla="*/ 100 w 100"/>
                    <a:gd name="T75" fmla="*/ 103 h 1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0" h="103">
                      <a:moveTo>
                        <a:pt x="5" y="38"/>
                      </a:moveTo>
                      <a:lnTo>
                        <a:pt x="28" y="38"/>
                      </a:lnTo>
                      <a:lnTo>
                        <a:pt x="62" y="0"/>
                      </a:lnTo>
                      <a:lnTo>
                        <a:pt x="62" y="38"/>
                      </a:lnTo>
                      <a:lnTo>
                        <a:pt x="68" y="38"/>
                      </a:lnTo>
                      <a:lnTo>
                        <a:pt x="81" y="42"/>
                      </a:lnTo>
                      <a:lnTo>
                        <a:pt x="95" y="46"/>
                      </a:lnTo>
                      <a:lnTo>
                        <a:pt x="100" y="53"/>
                      </a:lnTo>
                      <a:lnTo>
                        <a:pt x="93" y="59"/>
                      </a:lnTo>
                      <a:lnTo>
                        <a:pt x="79" y="61"/>
                      </a:lnTo>
                      <a:lnTo>
                        <a:pt x="66" y="61"/>
                      </a:lnTo>
                      <a:lnTo>
                        <a:pt x="60" y="63"/>
                      </a:lnTo>
                      <a:lnTo>
                        <a:pt x="62" y="69"/>
                      </a:lnTo>
                      <a:lnTo>
                        <a:pt x="64" y="82"/>
                      </a:lnTo>
                      <a:lnTo>
                        <a:pt x="64" y="97"/>
                      </a:lnTo>
                      <a:lnTo>
                        <a:pt x="60" y="103"/>
                      </a:lnTo>
                      <a:lnTo>
                        <a:pt x="53" y="97"/>
                      </a:lnTo>
                      <a:lnTo>
                        <a:pt x="47" y="88"/>
                      </a:lnTo>
                      <a:lnTo>
                        <a:pt x="41" y="76"/>
                      </a:lnTo>
                      <a:lnTo>
                        <a:pt x="40" y="72"/>
                      </a:lnTo>
                      <a:lnTo>
                        <a:pt x="0" y="71"/>
                      </a:lnTo>
                      <a:lnTo>
                        <a:pt x="20" y="57"/>
                      </a:lnTo>
                      <a:lnTo>
                        <a:pt x="5" y="38"/>
                      </a:lnTo>
                      <a:close/>
                    </a:path>
                  </a:pathLst>
                </a:custGeom>
                <a:solidFill>
                  <a:srgbClr val="CC0033"/>
                </a:solidFill>
                <a:ln w="9525">
                  <a:noFill/>
                  <a:round/>
                  <a:headEnd/>
                  <a:tailEnd/>
                </a:ln>
              </p:spPr>
              <p:txBody>
                <a:bodyPr/>
                <a:lstStyle/>
                <a:p>
                  <a:endParaRPr lang="he-IL"/>
                </a:p>
              </p:txBody>
            </p:sp>
            <p:sp>
              <p:nvSpPr>
                <p:cNvPr id="6302" name="Freeform 113"/>
                <p:cNvSpPr>
                  <a:spLocks/>
                </p:cNvSpPr>
                <p:nvPr/>
              </p:nvSpPr>
              <p:spPr bwMode="auto">
                <a:xfrm>
                  <a:off x="2260" y="2799"/>
                  <a:ext cx="57" cy="54"/>
                </a:xfrm>
                <a:custGeom>
                  <a:avLst/>
                  <a:gdLst>
                    <a:gd name="T0" fmla="*/ 13 w 114"/>
                    <a:gd name="T1" fmla="*/ 5 h 106"/>
                    <a:gd name="T2" fmla="*/ 18 w 114"/>
                    <a:gd name="T3" fmla="*/ 26 h 106"/>
                    <a:gd name="T4" fmla="*/ 14 w 114"/>
                    <a:gd name="T5" fmla="*/ 26 h 106"/>
                    <a:gd name="T6" fmla="*/ 7 w 114"/>
                    <a:gd name="T7" fmla="*/ 28 h 106"/>
                    <a:gd name="T8" fmla="*/ 1 w 114"/>
                    <a:gd name="T9" fmla="*/ 30 h 106"/>
                    <a:gd name="T10" fmla="*/ 0 w 114"/>
                    <a:gd name="T11" fmla="*/ 32 h 106"/>
                    <a:gd name="T12" fmla="*/ 4 w 114"/>
                    <a:gd name="T13" fmla="*/ 33 h 106"/>
                    <a:gd name="T14" fmla="*/ 11 w 114"/>
                    <a:gd name="T15" fmla="*/ 33 h 106"/>
                    <a:gd name="T16" fmla="*/ 17 w 114"/>
                    <a:gd name="T17" fmla="*/ 34 h 106"/>
                    <a:gd name="T18" fmla="*/ 21 w 114"/>
                    <a:gd name="T19" fmla="*/ 35 h 106"/>
                    <a:gd name="T20" fmla="*/ 27 w 114"/>
                    <a:gd name="T21" fmla="*/ 54 h 106"/>
                    <a:gd name="T22" fmla="*/ 33 w 114"/>
                    <a:gd name="T23" fmla="*/ 35 h 106"/>
                    <a:gd name="T24" fmla="*/ 37 w 114"/>
                    <a:gd name="T25" fmla="*/ 35 h 106"/>
                    <a:gd name="T26" fmla="*/ 46 w 114"/>
                    <a:gd name="T27" fmla="*/ 36 h 106"/>
                    <a:gd name="T28" fmla="*/ 53 w 114"/>
                    <a:gd name="T29" fmla="*/ 35 h 106"/>
                    <a:gd name="T30" fmla="*/ 57 w 114"/>
                    <a:gd name="T31" fmla="*/ 33 h 106"/>
                    <a:gd name="T32" fmla="*/ 54 w 114"/>
                    <a:gd name="T33" fmla="*/ 29 h 106"/>
                    <a:gd name="T34" fmla="*/ 48 w 114"/>
                    <a:gd name="T35" fmla="*/ 25 h 106"/>
                    <a:gd name="T36" fmla="*/ 41 w 114"/>
                    <a:gd name="T37" fmla="*/ 22 h 106"/>
                    <a:gd name="T38" fmla="*/ 39 w 114"/>
                    <a:gd name="T39" fmla="*/ 21 h 106"/>
                    <a:gd name="T40" fmla="*/ 40 w 114"/>
                    <a:gd name="T41" fmla="*/ 17 h 106"/>
                    <a:gd name="T42" fmla="*/ 42 w 114"/>
                    <a:gd name="T43" fmla="*/ 11 h 106"/>
                    <a:gd name="T44" fmla="*/ 44 w 114"/>
                    <a:gd name="T45" fmla="*/ 4 h 106"/>
                    <a:gd name="T46" fmla="*/ 44 w 114"/>
                    <a:gd name="T47" fmla="*/ 0 h 106"/>
                    <a:gd name="T48" fmla="*/ 40 w 114"/>
                    <a:gd name="T49" fmla="*/ 1 h 106"/>
                    <a:gd name="T50" fmla="*/ 35 w 114"/>
                    <a:gd name="T51" fmla="*/ 6 h 106"/>
                    <a:gd name="T52" fmla="*/ 30 w 114"/>
                    <a:gd name="T53" fmla="*/ 11 h 106"/>
                    <a:gd name="T54" fmla="*/ 29 w 114"/>
                    <a:gd name="T55" fmla="*/ 13 h 106"/>
                    <a:gd name="T56" fmla="*/ 13 w 114"/>
                    <a:gd name="T57" fmla="*/ 5 h 106"/>
                    <a:gd name="T58" fmla="*/ 13 w 114"/>
                    <a:gd name="T59" fmla="*/ 5 h 1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106"/>
                    <a:gd name="T92" fmla="*/ 114 w 114"/>
                    <a:gd name="T93" fmla="*/ 106 h 1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106">
                      <a:moveTo>
                        <a:pt x="25" y="9"/>
                      </a:moveTo>
                      <a:lnTo>
                        <a:pt x="36" y="51"/>
                      </a:lnTo>
                      <a:lnTo>
                        <a:pt x="28" y="51"/>
                      </a:lnTo>
                      <a:lnTo>
                        <a:pt x="15" y="55"/>
                      </a:lnTo>
                      <a:lnTo>
                        <a:pt x="2" y="59"/>
                      </a:lnTo>
                      <a:lnTo>
                        <a:pt x="0" y="63"/>
                      </a:lnTo>
                      <a:lnTo>
                        <a:pt x="7" y="64"/>
                      </a:lnTo>
                      <a:lnTo>
                        <a:pt x="21" y="64"/>
                      </a:lnTo>
                      <a:lnTo>
                        <a:pt x="34" y="66"/>
                      </a:lnTo>
                      <a:lnTo>
                        <a:pt x="42" y="68"/>
                      </a:lnTo>
                      <a:lnTo>
                        <a:pt x="53" y="106"/>
                      </a:lnTo>
                      <a:lnTo>
                        <a:pt x="66" y="68"/>
                      </a:lnTo>
                      <a:lnTo>
                        <a:pt x="74" y="68"/>
                      </a:lnTo>
                      <a:lnTo>
                        <a:pt x="91" y="70"/>
                      </a:lnTo>
                      <a:lnTo>
                        <a:pt x="106" y="68"/>
                      </a:lnTo>
                      <a:lnTo>
                        <a:pt x="114" y="64"/>
                      </a:lnTo>
                      <a:lnTo>
                        <a:pt x="108" y="57"/>
                      </a:lnTo>
                      <a:lnTo>
                        <a:pt x="95" y="49"/>
                      </a:lnTo>
                      <a:lnTo>
                        <a:pt x="82" y="44"/>
                      </a:lnTo>
                      <a:lnTo>
                        <a:pt x="78" y="42"/>
                      </a:lnTo>
                      <a:lnTo>
                        <a:pt x="80" y="34"/>
                      </a:lnTo>
                      <a:lnTo>
                        <a:pt x="83" y="21"/>
                      </a:lnTo>
                      <a:lnTo>
                        <a:pt x="87" y="7"/>
                      </a:lnTo>
                      <a:lnTo>
                        <a:pt x="87" y="0"/>
                      </a:lnTo>
                      <a:lnTo>
                        <a:pt x="80" y="2"/>
                      </a:lnTo>
                      <a:lnTo>
                        <a:pt x="70" y="11"/>
                      </a:lnTo>
                      <a:lnTo>
                        <a:pt x="61" y="21"/>
                      </a:lnTo>
                      <a:lnTo>
                        <a:pt x="59" y="26"/>
                      </a:lnTo>
                      <a:lnTo>
                        <a:pt x="25" y="9"/>
                      </a:lnTo>
                      <a:close/>
                    </a:path>
                  </a:pathLst>
                </a:custGeom>
                <a:solidFill>
                  <a:srgbClr val="CC0033"/>
                </a:solidFill>
                <a:ln w="9525">
                  <a:noFill/>
                  <a:round/>
                  <a:headEnd/>
                  <a:tailEnd/>
                </a:ln>
              </p:spPr>
              <p:txBody>
                <a:bodyPr/>
                <a:lstStyle/>
                <a:p>
                  <a:endParaRPr lang="he-IL"/>
                </a:p>
              </p:txBody>
            </p:sp>
            <p:sp>
              <p:nvSpPr>
                <p:cNvPr id="6303" name="Freeform 114"/>
                <p:cNvSpPr>
                  <a:spLocks/>
                </p:cNvSpPr>
                <p:nvPr/>
              </p:nvSpPr>
              <p:spPr bwMode="auto">
                <a:xfrm>
                  <a:off x="2348" y="2848"/>
                  <a:ext cx="52" cy="50"/>
                </a:xfrm>
                <a:custGeom>
                  <a:avLst/>
                  <a:gdLst>
                    <a:gd name="T0" fmla="*/ 24 w 102"/>
                    <a:gd name="T1" fmla="*/ 10 h 101"/>
                    <a:gd name="T2" fmla="*/ 18 w 102"/>
                    <a:gd name="T3" fmla="*/ 5 h 101"/>
                    <a:gd name="T4" fmla="*/ 11 w 102"/>
                    <a:gd name="T5" fmla="*/ 3 h 101"/>
                    <a:gd name="T6" fmla="*/ 6 w 102"/>
                    <a:gd name="T7" fmla="*/ 2 h 101"/>
                    <a:gd name="T8" fmla="*/ 4 w 102"/>
                    <a:gd name="T9" fmla="*/ 2 h 101"/>
                    <a:gd name="T10" fmla="*/ 12 w 102"/>
                    <a:gd name="T11" fmla="*/ 21 h 101"/>
                    <a:gd name="T12" fmla="*/ 0 w 102"/>
                    <a:gd name="T13" fmla="*/ 42 h 101"/>
                    <a:gd name="T14" fmla="*/ 20 w 102"/>
                    <a:gd name="T15" fmla="*/ 33 h 101"/>
                    <a:gd name="T16" fmla="*/ 22 w 102"/>
                    <a:gd name="T17" fmla="*/ 36 h 101"/>
                    <a:gd name="T18" fmla="*/ 25 w 102"/>
                    <a:gd name="T19" fmla="*/ 42 h 101"/>
                    <a:gd name="T20" fmla="*/ 29 w 102"/>
                    <a:gd name="T21" fmla="*/ 48 h 101"/>
                    <a:gd name="T22" fmla="*/ 30 w 102"/>
                    <a:gd name="T23" fmla="*/ 50 h 101"/>
                    <a:gd name="T24" fmla="*/ 30 w 102"/>
                    <a:gd name="T25" fmla="*/ 44 h 101"/>
                    <a:gd name="T26" fmla="*/ 32 w 102"/>
                    <a:gd name="T27" fmla="*/ 39 h 101"/>
                    <a:gd name="T28" fmla="*/ 32 w 102"/>
                    <a:gd name="T29" fmla="*/ 33 h 101"/>
                    <a:gd name="T30" fmla="*/ 33 w 102"/>
                    <a:gd name="T31" fmla="*/ 32 h 101"/>
                    <a:gd name="T32" fmla="*/ 37 w 102"/>
                    <a:gd name="T33" fmla="*/ 32 h 101"/>
                    <a:gd name="T34" fmla="*/ 43 w 102"/>
                    <a:gd name="T35" fmla="*/ 32 h 101"/>
                    <a:gd name="T36" fmla="*/ 50 w 102"/>
                    <a:gd name="T37" fmla="*/ 31 h 101"/>
                    <a:gd name="T38" fmla="*/ 52 w 102"/>
                    <a:gd name="T39" fmla="*/ 30 h 101"/>
                    <a:gd name="T40" fmla="*/ 47 w 102"/>
                    <a:gd name="T41" fmla="*/ 26 h 101"/>
                    <a:gd name="T42" fmla="*/ 41 w 102"/>
                    <a:gd name="T43" fmla="*/ 22 h 101"/>
                    <a:gd name="T44" fmla="*/ 38 w 102"/>
                    <a:gd name="T45" fmla="*/ 18 h 101"/>
                    <a:gd name="T46" fmla="*/ 36 w 102"/>
                    <a:gd name="T47" fmla="*/ 16 h 101"/>
                    <a:gd name="T48" fmla="*/ 40 w 102"/>
                    <a:gd name="T49" fmla="*/ 0 h 101"/>
                    <a:gd name="T50" fmla="*/ 24 w 102"/>
                    <a:gd name="T51" fmla="*/ 10 h 101"/>
                    <a:gd name="T52" fmla="*/ 24 w 102"/>
                    <a:gd name="T53" fmla="*/ 10 h 1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2"/>
                    <a:gd name="T82" fmla="*/ 0 h 101"/>
                    <a:gd name="T83" fmla="*/ 102 w 102"/>
                    <a:gd name="T84" fmla="*/ 101 h 10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2" h="101">
                      <a:moveTo>
                        <a:pt x="47" y="21"/>
                      </a:moveTo>
                      <a:lnTo>
                        <a:pt x="36" y="11"/>
                      </a:lnTo>
                      <a:lnTo>
                        <a:pt x="22" y="7"/>
                      </a:lnTo>
                      <a:lnTo>
                        <a:pt x="11" y="5"/>
                      </a:lnTo>
                      <a:lnTo>
                        <a:pt x="7" y="5"/>
                      </a:lnTo>
                      <a:lnTo>
                        <a:pt x="24" y="42"/>
                      </a:lnTo>
                      <a:lnTo>
                        <a:pt x="0" y="85"/>
                      </a:lnTo>
                      <a:lnTo>
                        <a:pt x="40" y="66"/>
                      </a:lnTo>
                      <a:lnTo>
                        <a:pt x="43" y="72"/>
                      </a:lnTo>
                      <a:lnTo>
                        <a:pt x="49" y="85"/>
                      </a:lnTo>
                      <a:lnTo>
                        <a:pt x="57" y="97"/>
                      </a:lnTo>
                      <a:lnTo>
                        <a:pt x="59" y="101"/>
                      </a:lnTo>
                      <a:lnTo>
                        <a:pt x="59" y="89"/>
                      </a:lnTo>
                      <a:lnTo>
                        <a:pt x="62" y="78"/>
                      </a:lnTo>
                      <a:lnTo>
                        <a:pt x="62" y="66"/>
                      </a:lnTo>
                      <a:lnTo>
                        <a:pt x="64" y="64"/>
                      </a:lnTo>
                      <a:lnTo>
                        <a:pt x="72" y="64"/>
                      </a:lnTo>
                      <a:lnTo>
                        <a:pt x="85" y="64"/>
                      </a:lnTo>
                      <a:lnTo>
                        <a:pt x="98" y="63"/>
                      </a:lnTo>
                      <a:lnTo>
                        <a:pt x="102" y="61"/>
                      </a:lnTo>
                      <a:lnTo>
                        <a:pt x="93" y="53"/>
                      </a:lnTo>
                      <a:lnTo>
                        <a:pt x="81" y="45"/>
                      </a:lnTo>
                      <a:lnTo>
                        <a:pt x="74" y="36"/>
                      </a:lnTo>
                      <a:lnTo>
                        <a:pt x="70" y="32"/>
                      </a:lnTo>
                      <a:lnTo>
                        <a:pt x="78" y="0"/>
                      </a:lnTo>
                      <a:lnTo>
                        <a:pt x="47" y="21"/>
                      </a:lnTo>
                      <a:close/>
                    </a:path>
                  </a:pathLst>
                </a:custGeom>
                <a:solidFill>
                  <a:srgbClr val="CC0033"/>
                </a:solidFill>
                <a:ln w="9525">
                  <a:noFill/>
                  <a:round/>
                  <a:headEnd/>
                  <a:tailEnd/>
                </a:ln>
              </p:spPr>
              <p:txBody>
                <a:bodyPr/>
                <a:lstStyle/>
                <a:p>
                  <a:endParaRPr lang="he-IL"/>
                </a:p>
              </p:txBody>
            </p:sp>
            <p:sp>
              <p:nvSpPr>
                <p:cNvPr id="6304" name="Freeform 115"/>
                <p:cNvSpPr>
                  <a:spLocks/>
                </p:cNvSpPr>
                <p:nvPr/>
              </p:nvSpPr>
              <p:spPr bwMode="auto">
                <a:xfrm>
                  <a:off x="2447" y="2943"/>
                  <a:ext cx="50" cy="43"/>
                </a:xfrm>
                <a:custGeom>
                  <a:avLst/>
                  <a:gdLst>
                    <a:gd name="T0" fmla="*/ 22 w 99"/>
                    <a:gd name="T1" fmla="*/ 13 h 86"/>
                    <a:gd name="T2" fmla="*/ 18 w 99"/>
                    <a:gd name="T3" fmla="*/ 12 h 86"/>
                    <a:gd name="T4" fmla="*/ 12 w 99"/>
                    <a:gd name="T5" fmla="*/ 10 h 86"/>
                    <a:gd name="T6" fmla="*/ 4 w 99"/>
                    <a:gd name="T7" fmla="*/ 9 h 86"/>
                    <a:gd name="T8" fmla="*/ 0 w 99"/>
                    <a:gd name="T9" fmla="*/ 9 h 86"/>
                    <a:gd name="T10" fmla="*/ 2 w 99"/>
                    <a:gd name="T11" fmla="*/ 12 h 86"/>
                    <a:gd name="T12" fmla="*/ 7 w 99"/>
                    <a:gd name="T13" fmla="*/ 16 h 86"/>
                    <a:gd name="T14" fmla="*/ 13 w 99"/>
                    <a:gd name="T15" fmla="*/ 20 h 86"/>
                    <a:gd name="T16" fmla="*/ 16 w 99"/>
                    <a:gd name="T17" fmla="*/ 23 h 86"/>
                    <a:gd name="T18" fmla="*/ 15 w 99"/>
                    <a:gd name="T19" fmla="*/ 25 h 86"/>
                    <a:gd name="T20" fmla="*/ 13 w 99"/>
                    <a:gd name="T21" fmla="*/ 33 h 86"/>
                    <a:gd name="T22" fmla="*/ 13 w 99"/>
                    <a:gd name="T23" fmla="*/ 40 h 86"/>
                    <a:gd name="T24" fmla="*/ 15 w 99"/>
                    <a:gd name="T25" fmla="*/ 43 h 86"/>
                    <a:gd name="T26" fmla="*/ 18 w 99"/>
                    <a:gd name="T27" fmla="*/ 40 h 86"/>
                    <a:gd name="T28" fmla="*/ 21 w 99"/>
                    <a:gd name="T29" fmla="*/ 35 h 86"/>
                    <a:gd name="T30" fmla="*/ 24 w 99"/>
                    <a:gd name="T31" fmla="*/ 31 h 86"/>
                    <a:gd name="T32" fmla="*/ 25 w 99"/>
                    <a:gd name="T33" fmla="*/ 29 h 86"/>
                    <a:gd name="T34" fmla="*/ 27 w 99"/>
                    <a:gd name="T35" fmla="*/ 31 h 86"/>
                    <a:gd name="T36" fmla="*/ 32 w 99"/>
                    <a:gd name="T37" fmla="*/ 36 h 86"/>
                    <a:gd name="T38" fmla="*/ 37 w 99"/>
                    <a:gd name="T39" fmla="*/ 41 h 86"/>
                    <a:gd name="T40" fmla="*/ 40 w 99"/>
                    <a:gd name="T41" fmla="*/ 43 h 86"/>
                    <a:gd name="T42" fmla="*/ 41 w 99"/>
                    <a:gd name="T43" fmla="*/ 39 h 86"/>
                    <a:gd name="T44" fmla="*/ 40 w 99"/>
                    <a:gd name="T45" fmla="*/ 33 h 86"/>
                    <a:gd name="T46" fmla="*/ 38 w 99"/>
                    <a:gd name="T47" fmla="*/ 26 h 86"/>
                    <a:gd name="T48" fmla="*/ 37 w 99"/>
                    <a:gd name="T49" fmla="*/ 24 h 86"/>
                    <a:gd name="T50" fmla="*/ 39 w 99"/>
                    <a:gd name="T51" fmla="*/ 23 h 86"/>
                    <a:gd name="T52" fmla="*/ 45 w 99"/>
                    <a:gd name="T53" fmla="*/ 20 h 86"/>
                    <a:gd name="T54" fmla="*/ 49 w 99"/>
                    <a:gd name="T55" fmla="*/ 16 h 86"/>
                    <a:gd name="T56" fmla="*/ 50 w 99"/>
                    <a:gd name="T57" fmla="*/ 15 h 86"/>
                    <a:gd name="T58" fmla="*/ 45 w 99"/>
                    <a:gd name="T59" fmla="*/ 14 h 86"/>
                    <a:gd name="T60" fmla="*/ 39 w 99"/>
                    <a:gd name="T61" fmla="*/ 14 h 86"/>
                    <a:gd name="T62" fmla="*/ 35 w 99"/>
                    <a:gd name="T63" fmla="*/ 14 h 86"/>
                    <a:gd name="T64" fmla="*/ 33 w 99"/>
                    <a:gd name="T65" fmla="*/ 15 h 86"/>
                    <a:gd name="T66" fmla="*/ 32 w 99"/>
                    <a:gd name="T67" fmla="*/ 12 h 86"/>
                    <a:gd name="T68" fmla="*/ 30 w 99"/>
                    <a:gd name="T69" fmla="*/ 9 h 86"/>
                    <a:gd name="T70" fmla="*/ 28 w 99"/>
                    <a:gd name="T71" fmla="*/ 3 h 86"/>
                    <a:gd name="T72" fmla="*/ 28 w 99"/>
                    <a:gd name="T73" fmla="*/ 0 h 86"/>
                    <a:gd name="T74" fmla="*/ 26 w 99"/>
                    <a:gd name="T75" fmla="*/ 1 h 86"/>
                    <a:gd name="T76" fmla="*/ 24 w 99"/>
                    <a:gd name="T77" fmla="*/ 5 h 86"/>
                    <a:gd name="T78" fmla="*/ 23 w 99"/>
                    <a:gd name="T79" fmla="*/ 11 h 86"/>
                    <a:gd name="T80" fmla="*/ 22 w 99"/>
                    <a:gd name="T81" fmla="*/ 13 h 86"/>
                    <a:gd name="T82" fmla="*/ 22 w 99"/>
                    <a:gd name="T83" fmla="*/ 13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86"/>
                    <a:gd name="T128" fmla="*/ 99 w 99"/>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86">
                      <a:moveTo>
                        <a:pt x="44" y="27"/>
                      </a:moveTo>
                      <a:lnTo>
                        <a:pt x="36" y="25"/>
                      </a:lnTo>
                      <a:lnTo>
                        <a:pt x="23" y="19"/>
                      </a:lnTo>
                      <a:lnTo>
                        <a:pt x="8" y="17"/>
                      </a:lnTo>
                      <a:lnTo>
                        <a:pt x="0" y="17"/>
                      </a:lnTo>
                      <a:lnTo>
                        <a:pt x="4" y="25"/>
                      </a:lnTo>
                      <a:lnTo>
                        <a:pt x="14" y="32"/>
                      </a:lnTo>
                      <a:lnTo>
                        <a:pt x="25" y="40"/>
                      </a:lnTo>
                      <a:lnTo>
                        <a:pt x="31" y="46"/>
                      </a:lnTo>
                      <a:lnTo>
                        <a:pt x="29" y="51"/>
                      </a:lnTo>
                      <a:lnTo>
                        <a:pt x="25" y="66"/>
                      </a:lnTo>
                      <a:lnTo>
                        <a:pt x="25" y="80"/>
                      </a:lnTo>
                      <a:lnTo>
                        <a:pt x="29" y="86"/>
                      </a:lnTo>
                      <a:lnTo>
                        <a:pt x="35" y="80"/>
                      </a:lnTo>
                      <a:lnTo>
                        <a:pt x="42" y="70"/>
                      </a:lnTo>
                      <a:lnTo>
                        <a:pt x="48" y="63"/>
                      </a:lnTo>
                      <a:lnTo>
                        <a:pt x="50" y="59"/>
                      </a:lnTo>
                      <a:lnTo>
                        <a:pt x="54" y="63"/>
                      </a:lnTo>
                      <a:lnTo>
                        <a:pt x="63" y="72"/>
                      </a:lnTo>
                      <a:lnTo>
                        <a:pt x="73" y="82"/>
                      </a:lnTo>
                      <a:lnTo>
                        <a:pt x="80" y="86"/>
                      </a:lnTo>
                      <a:lnTo>
                        <a:pt x="82" y="78"/>
                      </a:lnTo>
                      <a:lnTo>
                        <a:pt x="80" y="65"/>
                      </a:lnTo>
                      <a:lnTo>
                        <a:pt x="76" y="53"/>
                      </a:lnTo>
                      <a:lnTo>
                        <a:pt x="74" y="49"/>
                      </a:lnTo>
                      <a:lnTo>
                        <a:pt x="78" y="46"/>
                      </a:lnTo>
                      <a:lnTo>
                        <a:pt x="90" y="40"/>
                      </a:lnTo>
                      <a:lnTo>
                        <a:pt x="97" y="32"/>
                      </a:lnTo>
                      <a:lnTo>
                        <a:pt x="99" y="30"/>
                      </a:lnTo>
                      <a:lnTo>
                        <a:pt x="90" y="28"/>
                      </a:lnTo>
                      <a:lnTo>
                        <a:pt x="78" y="28"/>
                      </a:lnTo>
                      <a:lnTo>
                        <a:pt x="69" y="28"/>
                      </a:lnTo>
                      <a:lnTo>
                        <a:pt x="65" y="30"/>
                      </a:lnTo>
                      <a:lnTo>
                        <a:pt x="63" y="25"/>
                      </a:lnTo>
                      <a:lnTo>
                        <a:pt x="59" y="17"/>
                      </a:lnTo>
                      <a:lnTo>
                        <a:pt x="55" y="6"/>
                      </a:lnTo>
                      <a:lnTo>
                        <a:pt x="55" y="0"/>
                      </a:lnTo>
                      <a:lnTo>
                        <a:pt x="52" y="2"/>
                      </a:lnTo>
                      <a:lnTo>
                        <a:pt x="48" y="11"/>
                      </a:lnTo>
                      <a:lnTo>
                        <a:pt x="46" y="23"/>
                      </a:lnTo>
                      <a:lnTo>
                        <a:pt x="44" y="27"/>
                      </a:lnTo>
                      <a:close/>
                    </a:path>
                  </a:pathLst>
                </a:custGeom>
                <a:solidFill>
                  <a:srgbClr val="CC0033"/>
                </a:solidFill>
                <a:ln w="9525">
                  <a:noFill/>
                  <a:round/>
                  <a:headEnd/>
                  <a:tailEnd/>
                </a:ln>
              </p:spPr>
              <p:txBody>
                <a:bodyPr/>
                <a:lstStyle/>
                <a:p>
                  <a:endParaRPr lang="he-IL"/>
                </a:p>
              </p:txBody>
            </p:sp>
          </p:grpSp>
          <p:grpSp>
            <p:nvGrpSpPr>
              <p:cNvPr id="6218" name="Group 370"/>
              <p:cNvGrpSpPr>
                <a:grpSpLocks/>
              </p:cNvGrpSpPr>
              <p:nvPr/>
            </p:nvGrpSpPr>
            <p:grpSpPr bwMode="auto">
              <a:xfrm>
                <a:off x="657" y="2387"/>
                <a:ext cx="749" cy="273"/>
                <a:chOff x="839" y="3339"/>
                <a:chExt cx="749" cy="273"/>
              </a:xfrm>
            </p:grpSpPr>
            <p:grpSp>
              <p:nvGrpSpPr>
                <p:cNvPr id="6219" name="Group 369"/>
                <p:cNvGrpSpPr>
                  <a:grpSpLocks/>
                </p:cNvGrpSpPr>
                <p:nvPr/>
              </p:nvGrpSpPr>
              <p:grpSpPr bwMode="auto">
                <a:xfrm>
                  <a:off x="1066" y="3339"/>
                  <a:ext cx="279" cy="273"/>
                  <a:chOff x="1690" y="2989"/>
                  <a:chExt cx="279" cy="273"/>
                </a:xfrm>
              </p:grpSpPr>
              <p:sp>
                <p:nvSpPr>
                  <p:cNvPr id="6221" name="Freeform 337"/>
                  <p:cNvSpPr>
                    <a:spLocks/>
                  </p:cNvSpPr>
                  <p:nvPr/>
                </p:nvSpPr>
                <p:spPr bwMode="auto">
                  <a:xfrm>
                    <a:off x="1690" y="2989"/>
                    <a:ext cx="279" cy="273"/>
                  </a:xfrm>
                  <a:custGeom>
                    <a:avLst/>
                    <a:gdLst>
                      <a:gd name="T0" fmla="*/ 154 w 559"/>
                      <a:gd name="T1" fmla="*/ 1 h 545"/>
                      <a:gd name="T2" fmla="*/ 174 w 559"/>
                      <a:gd name="T3" fmla="*/ 5 h 545"/>
                      <a:gd name="T4" fmla="*/ 194 w 559"/>
                      <a:gd name="T5" fmla="*/ 11 h 545"/>
                      <a:gd name="T6" fmla="*/ 212 w 559"/>
                      <a:gd name="T7" fmla="*/ 21 h 545"/>
                      <a:gd name="T8" fmla="*/ 228 w 559"/>
                      <a:gd name="T9" fmla="*/ 32 h 545"/>
                      <a:gd name="T10" fmla="*/ 243 w 559"/>
                      <a:gd name="T11" fmla="*/ 45 h 545"/>
                      <a:gd name="T12" fmla="*/ 255 w 559"/>
                      <a:gd name="T13" fmla="*/ 61 h 545"/>
                      <a:gd name="T14" fmla="*/ 265 w 559"/>
                      <a:gd name="T15" fmla="*/ 78 h 545"/>
                      <a:gd name="T16" fmla="*/ 273 w 559"/>
                      <a:gd name="T17" fmla="*/ 96 h 545"/>
                      <a:gd name="T18" fmla="*/ 278 w 559"/>
                      <a:gd name="T19" fmla="*/ 116 h 545"/>
                      <a:gd name="T20" fmla="*/ 279 w 559"/>
                      <a:gd name="T21" fmla="*/ 137 h 545"/>
                      <a:gd name="T22" fmla="*/ 278 w 559"/>
                      <a:gd name="T23" fmla="*/ 158 h 545"/>
                      <a:gd name="T24" fmla="*/ 273 w 559"/>
                      <a:gd name="T25" fmla="*/ 177 h 545"/>
                      <a:gd name="T26" fmla="*/ 265 w 559"/>
                      <a:gd name="T27" fmla="*/ 195 h 545"/>
                      <a:gd name="T28" fmla="*/ 255 w 559"/>
                      <a:gd name="T29" fmla="*/ 213 h 545"/>
                      <a:gd name="T30" fmla="*/ 243 w 559"/>
                      <a:gd name="T31" fmla="*/ 228 h 545"/>
                      <a:gd name="T32" fmla="*/ 228 w 559"/>
                      <a:gd name="T33" fmla="*/ 242 h 545"/>
                      <a:gd name="T34" fmla="*/ 212 w 559"/>
                      <a:gd name="T35" fmla="*/ 253 h 545"/>
                      <a:gd name="T36" fmla="*/ 194 w 559"/>
                      <a:gd name="T37" fmla="*/ 262 h 545"/>
                      <a:gd name="T38" fmla="*/ 174 w 559"/>
                      <a:gd name="T39" fmla="*/ 269 h 545"/>
                      <a:gd name="T40" fmla="*/ 154 w 559"/>
                      <a:gd name="T41" fmla="*/ 272 h 545"/>
                      <a:gd name="T42" fmla="*/ 132 w 559"/>
                      <a:gd name="T43" fmla="*/ 273 h 545"/>
                      <a:gd name="T44" fmla="*/ 111 w 559"/>
                      <a:gd name="T45" fmla="*/ 270 h 545"/>
                      <a:gd name="T46" fmla="*/ 91 w 559"/>
                      <a:gd name="T47" fmla="*/ 265 h 545"/>
                      <a:gd name="T48" fmla="*/ 73 w 559"/>
                      <a:gd name="T49" fmla="*/ 256 h 545"/>
                      <a:gd name="T50" fmla="*/ 56 w 559"/>
                      <a:gd name="T51" fmla="*/ 246 h 545"/>
                      <a:gd name="T52" fmla="*/ 41 w 559"/>
                      <a:gd name="T53" fmla="*/ 233 h 545"/>
                      <a:gd name="T54" fmla="*/ 27 w 559"/>
                      <a:gd name="T55" fmla="*/ 218 h 545"/>
                      <a:gd name="T56" fmla="*/ 17 w 559"/>
                      <a:gd name="T57" fmla="*/ 201 h 545"/>
                      <a:gd name="T58" fmla="*/ 8 w 559"/>
                      <a:gd name="T59" fmla="*/ 183 h 545"/>
                      <a:gd name="T60" fmla="*/ 3 w 559"/>
                      <a:gd name="T61" fmla="*/ 164 h 545"/>
                      <a:gd name="T62" fmla="*/ 0 w 559"/>
                      <a:gd name="T63" fmla="*/ 144 h 545"/>
                      <a:gd name="T64" fmla="*/ 1 w 559"/>
                      <a:gd name="T65" fmla="*/ 123 h 545"/>
                      <a:gd name="T66" fmla="*/ 5 w 559"/>
                      <a:gd name="T67" fmla="*/ 103 h 545"/>
                      <a:gd name="T68" fmla="*/ 11 w 559"/>
                      <a:gd name="T69" fmla="*/ 84 h 545"/>
                      <a:gd name="T70" fmla="*/ 20 w 559"/>
                      <a:gd name="T71" fmla="*/ 66 h 545"/>
                      <a:gd name="T72" fmla="*/ 32 w 559"/>
                      <a:gd name="T73" fmla="*/ 50 h 545"/>
                      <a:gd name="T74" fmla="*/ 46 w 559"/>
                      <a:gd name="T75" fmla="*/ 36 h 545"/>
                      <a:gd name="T76" fmla="*/ 62 w 559"/>
                      <a:gd name="T77" fmla="*/ 24 h 545"/>
                      <a:gd name="T78" fmla="*/ 79 w 559"/>
                      <a:gd name="T79" fmla="*/ 14 h 545"/>
                      <a:gd name="T80" fmla="*/ 98 w 559"/>
                      <a:gd name="T81" fmla="*/ 7 h 545"/>
                      <a:gd name="T82" fmla="*/ 118 w 559"/>
                      <a:gd name="T83" fmla="*/ 2 h 545"/>
                      <a:gd name="T84" fmla="*/ 139 w 559"/>
                      <a:gd name="T85" fmla="*/ 0 h 5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9"/>
                      <a:gd name="T130" fmla="*/ 0 h 545"/>
                      <a:gd name="T131" fmla="*/ 559 w 559"/>
                      <a:gd name="T132" fmla="*/ 545 h 54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9" h="545">
                        <a:moveTo>
                          <a:pt x="279" y="0"/>
                        </a:moveTo>
                        <a:lnTo>
                          <a:pt x="293" y="1"/>
                        </a:lnTo>
                        <a:lnTo>
                          <a:pt x="308" y="2"/>
                        </a:lnTo>
                        <a:lnTo>
                          <a:pt x="322" y="3"/>
                        </a:lnTo>
                        <a:lnTo>
                          <a:pt x="336" y="6"/>
                        </a:lnTo>
                        <a:lnTo>
                          <a:pt x="349" y="10"/>
                        </a:lnTo>
                        <a:lnTo>
                          <a:pt x="363" y="13"/>
                        </a:lnTo>
                        <a:lnTo>
                          <a:pt x="375" y="17"/>
                        </a:lnTo>
                        <a:lnTo>
                          <a:pt x="388" y="22"/>
                        </a:lnTo>
                        <a:lnTo>
                          <a:pt x="400" y="28"/>
                        </a:lnTo>
                        <a:lnTo>
                          <a:pt x="413" y="33"/>
                        </a:lnTo>
                        <a:lnTo>
                          <a:pt x="424" y="41"/>
                        </a:lnTo>
                        <a:lnTo>
                          <a:pt x="435" y="47"/>
                        </a:lnTo>
                        <a:lnTo>
                          <a:pt x="446" y="54"/>
                        </a:lnTo>
                        <a:lnTo>
                          <a:pt x="456" y="63"/>
                        </a:lnTo>
                        <a:lnTo>
                          <a:pt x="467" y="71"/>
                        </a:lnTo>
                        <a:lnTo>
                          <a:pt x="477" y="80"/>
                        </a:lnTo>
                        <a:lnTo>
                          <a:pt x="486" y="90"/>
                        </a:lnTo>
                        <a:lnTo>
                          <a:pt x="495" y="100"/>
                        </a:lnTo>
                        <a:lnTo>
                          <a:pt x="503" y="110"/>
                        </a:lnTo>
                        <a:lnTo>
                          <a:pt x="511" y="121"/>
                        </a:lnTo>
                        <a:lnTo>
                          <a:pt x="518" y="132"/>
                        </a:lnTo>
                        <a:lnTo>
                          <a:pt x="525" y="143"/>
                        </a:lnTo>
                        <a:lnTo>
                          <a:pt x="531" y="155"/>
                        </a:lnTo>
                        <a:lnTo>
                          <a:pt x="536" y="167"/>
                        </a:lnTo>
                        <a:lnTo>
                          <a:pt x="542" y="179"/>
                        </a:lnTo>
                        <a:lnTo>
                          <a:pt x="546" y="192"/>
                        </a:lnTo>
                        <a:lnTo>
                          <a:pt x="549" y="205"/>
                        </a:lnTo>
                        <a:lnTo>
                          <a:pt x="552" y="218"/>
                        </a:lnTo>
                        <a:lnTo>
                          <a:pt x="556" y="231"/>
                        </a:lnTo>
                        <a:lnTo>
                          <a:pt x="557" y="245"/>
                        </a:lnTo>
                        <a:lnTo>
                          <a:pt x="558" y="259"/>
                        </a:lnTo>
                        <a:lnTo>
                          <a:pt x="559" y="273"/>
                        </a:lnTo>
                        <a:lnTo>
                          <a:pt x="558" y="287"/>
                        </a:lnTo>
                        <a:lnTo>
                          <a:pt x="557" y="301"/>
                        </a:lnTo>
                        <a:lnTo>
                          <a:pt x="556" y="315"/>
                        </a:lnTo>
                        <a:lnTo>
                          <a:pt x="552" y="327"/>
                        </a:lnTo>
                        <a:lnTo>
                          <a:pt x="549" y="341"/>
                        </a:lnTo>
                        <a:lnTo>
                          <a:pt x="546" y="354"/>
                        </a:lnTo>
                        <a:lnTo>
                          <a:pt x="542" y="366"/>
                        </a:lnTo>
                        <a:lnTo>
                          <a:pt x="536" y="379"/>
                        </a:lnTo>
                        <a:lnTo>
                          <a:pt x="531" y="390"/>
                        </a:lnTo>
                        <a:lnTo>
                          <a:pt x="525" y="402"/>
                        </a:lnTo>
                        <a:lnTo>
                          <a:pt x="518" y="414"/>
                        </a:lnTo>
                        <a:lnTo>
                          <a:pt x="511" y="425"/>
                        </a:lnTo>
                        <a:lnTo>
                          <a:pt x="503" y="435"/>
                        </a:lnTo>
                        <a:lnTo>
                          <a:pt x="495" y="446"/>
                        </a:lnTo>
                        <a:lnTo>
                          <a:pt x="486" y="456"/>
                        </a:lnTo>
                        <a:lnTo>
                          <a:pt x="477" y="465"/>
                        </a:lnTo>
                        <a:lnTo>
                          <a:pt x="467" y="475"/>
                        </a:lnTo>
                        <a:lnTo>
                          <a:pt x="456" y="483"/>
                        </a:lnTo>
                        <a:lnTo>
                          <a:pt x="446" y="491"/>
                        </a:lnTo>
                        <a:lnTo>
                          <a:pt x="435" y="498"/>
                        </a:lnTo>
                        <a:lnTo>
                          <a:pt x="424" y="506"/>
                        </a:lnTo>
                        <a:lnTo>
                          <a:pt x="413" y="512"/>
                        </a:lnTo>
                        <a:lnTo>
                          <a:pt x="400" y="518"/>
                        </a:lnTo>
                        <a:lnTo>
                          <a:pt x="388" y="524"/>
                        </a:lnTo>
                        <a:lnTo>
                          <a:pt x="375" y="529"/>
                        </a:lnTo>
                        <a:lnTo>
                          <a:pt x="363" y="533"/>
                        </a:lnTo>
                        <a:lnTo>
                          <a:pt x="349" y="537"/>
                        </a:lnTo>
                        <a:lnTo>
                          <a:pt x="336" y="540"/>
                        </a:lnTo>
                        <a:lnTo>
                          <a:pt x="322" y="542"/>
                        </a:lnTo>
                        <a:lnTo>
                          <a:pt x="308" y="544"/>
                        </a:lnTo>
                        <a:lnTo>
                          <a:pt x="293" y="545"/>
                        </a:lnTo>
                        <a:lnTo>
                          <a:pt x="279" y="545"/>
                        </a:lnTo>
                        <a:lnTo>
                          <a:pt x="265" y="545"/>
                        </a:lnTo>
                        <a:lnTo>
                          <a:pt x="251" y="544"/>
                        </a:lnTo>
                        <a:lnTo>
                          <a:pt x="237" y="542"/>
                        </a:lnTo>
                        <a:lnTo>
                          <a:pt x="223" y="540"/>
                        </a:lnTo>
                        <a:lnTo>
                          <a:pt x="210" y="537"/>
                        </a:lnTo>
                        <a:lnTo>
                          <a:pt x="196" y="533"/>
                        </a:lnTo>
                        <a:lnTo>
                          <a:pt x="183" y="529"/>
                        </a:lnTo>
                        <a:lnTo>
                          <a:pt x="171" y="524"/>
                        </a:lnTo>
                        <a:lnTo>
                          <a:pt x="159" y="518"/>
                        </a:lnTo>
                        <a:lnTo>
                          <a:pt x="146" y="512"/>
                        </a:lnTo>
                        <a:lnTo>
                          <a:pt x="134" y="506"/>
                        </a:lnTo>
                        <a:lnTo>
                          <a:pt x="124" y="498"/>
                        </a:lnTo>
                        <a:lnTo>
                          <a:pt x="113" y="491"/>
                        </a:lnTo>
                        <a:lnTo>
                          <a:pt x="102" y="483"/>
                        </a:lnTo>
                        <a:lnTo>
                          <a:pt x="92" y="475"/>
                        </a:lnTo>
                        <a:lnTo>
                          <a:pt x="82" y="465"/>
                        </a:lnTo>
                        <a:lnTo>
                          <a:pt x="72" y="456"/>
                        </a:lnTo>
                        <a:lnTo>
                          <a:pt x="64" y="446"/>
                        </a:lnTo>
                        <a:lnTo>
                          <a:pt x="55" y="435"/>
                        </a:lnTo>
                        <a:lnTo>
                          <a:pt x="48" y="425"/>
                        </a:lnTo>
                        <a:lnTo>
                          <a:pt x="40" y="414"/>
                        </a:lnTo>
                        <a:lnTo>
                          <a:pt x="34" y="402"/>
                        </a:lnTo>
                        <a:lnTo>
                          <a:pt x="28" y="390"/>
                        </a:lnTo>
                        <a:lnTo>
                          <a:pt x="22" y="379"/>
                        </a:lnTo>
                        <a:lnTo>
                          <a:pt x="17" y="366"/>
                        </a:lnTo>
                        <a:lnTo>
                          <a:pt x="13" y="354"/>
                        </a:lnTo>
                        <a:lnTo>
                          <a:pt x="10" y="341"/>
                        </a:lnTo>
                        <a:lnTo>
                          <a:pt x="6" y="327"/>
                        </a:lnTo>
                        <a:lnTo>
                          <a:pt x="3" y="315"/>
                        </a:lnTo>
                        <a:lnTo>
                          <a:pt x="2" y="301"/>
                        </a:lnTo>
                        <a:lnTo>
                          <a:pt x="1" y="287"/>
                        </a:lnTo>
                        <a:lnTo>
                          <a:pt x="0" y="273"/>
                        </a:lnTo>
                        <a:lnTo>
                          <a:pt x="1" y="259"/>
                        </a:lnTo>
                        <a:lnTo>
                          <a:pt x="2" y="245"/>
                        </a:lnTo>
                        <a:lnTo>
                          <a:pt x="3" y="231"/>
                        </a:lnTo>
                        <a:lnTo>
                          <a:pt x="6" y="218"/>
                        </a:lnTo>
                        <a:lnTo>
                          <a:pt x="10" y="205"/>
                        </a:lnTo>
                        <a:lnTo>
                          <a:pt x="13" y="192"/>
                        </a:lnTo>
                        <a:lnTo>
                          <a:pt x="17" y="179"/>
                        </a:lnTo>
                        <a:lnTo>
                          <a:pt x="22" y="167"/>
                        </a:lnTo>
                        <a:lnTo>
                          <a:pt x="28" y="155"/>
                        </a:lnTo>
                        <a:lnTo>
                          <a:pt x="34" y="143"/>
                        </a:lnTo>
                        <a:lnTo>
                          <a:pt x="40" y="132"/>
                        </a:lnTo>
                        <a:lnTo>
                          <a:pt x="48" y="121"/>
                        </a:lnTo>
                        <a:lnTo>
                          <a:pt x="55" y="110"/>
                        </a:lnTo>
                        <a:lnTo>
                          <a:pt x="64" y="100"/>
                        </a:lnTo>
                        <a:lnTo>
                          <a:pt x="72" y="90"/>
                        </a:lnTo>
                        <a:lnTo>
                          <a:pt x="82" y="80"/>
                        </a:lnTo>
                        <a:lnTo>
                          <a:pt x="92" y="71"/>
                        </a:lnTo>
                        <a:lnTo>
                          <a:pt x="102" y="63"/>
                        </a:lnTo>
                        <a:lnTo>
                          <a:pt x="113" y="54"/>
                        </a:lnTo>
                        <a:lnTo>
                          <a:pt x="124" y="47"/>
                        </a:lnTo>
                        <a:lnTo>
                          <a:pt x="134" y="41"/>
                        </a:lnTo>
                        <a:lnTo>
                          <a:pt x="146" y="33"/>
                        </a:lnTo>
                        <a:lnTo>
                          <a:pt x="159" y="28"/>
                        </a:lnTo>
                        <a:lnTo>
                          <a:pt x="171" y="22"/>
                        </a:lnTo>
                        <a:lnTo>
                          <a:pt x="183" y="17"/>
                        </a:lnTo>
                        <a:lnTo>
                          <a:pt x="196" y="13"/>
                        </a:lnTo>
                        <a:lnTo>
                          <a:pt x="210" y="10"/>
                        </a:lnTo>
                        <a:lnTo>
                          <a:pt x="223" y="6"/>
                        </a:lnTo>
                        <a:lnTo>
                          <a:pt x="237" y="3"/>
                        </a:lnTo>
                        <a:lnTo>
                          <a:pt x="251" y="2"/>
                        </a:lnTo>
                        <a:lnTo>
                          <a:pt x="265" y="1"/>
                        </a:lnTo>
                        <a:lnTo>
                          <a:pt x="279" y="0"/>
                        </a:lnTo>
                        <a:close/>
                      </a:path>
                    </a:pathLst>
                  </a:custGeom>
                  <a:solidFill>
                    <a:srgbClr val="D4F5FF"/>
                  </a:solidFill>
                  <a:ln w="9525">
                    <a:noFill/>
                    <a:round/>
                    <a:headEnd/>
                    <a:tailEnd/>
                  </a:ln>
                </p:spPr>
                <p:txBody>
                  <a:bodyPr/>
                  <a:lstStyle/>
                  <a:p>
                    <a:endParaRPr lang="he-IL"/>
                  </a:p>
                </p:txBody>
              </p:sp>
              <p:sp>
                <p:nvSpPr>
                  <p:cNvPr id="6222" name="Freeform 338"/>
                  <p:cNvSpPr>
                    <a:spLocks/>
                  </p:cNvSpPr>
                  <p:nvPr/>
                </p:nvSpPr>
                <p:spPr bwMode="auto">
                  <a:xfrm>
                    <a:off x="1711" y="3010"/>
                    <a:ext cx="238" cy="232"/>
                  </a:xfrm>
                  <a:custGeom>
                    <a:avLst/>
                    <a:gdLst>
                      <a:gd name="T0" fmla="*/ 125 w 474"/>
                      <a:gd name="T1" fmla="*/ 0 h 463"/>
                      <a:gd name="T2" fmla="*/ 137 w 474"/>
                      <a:gd name="T3" fmla="*/ 1 h 463"/>
                      <a:gd name="T4" fmla="*/ 154 w 474"/>
                      <a:gd name="T5" fmla="*/ 5 h 463"/>
                      <a:gd name="T6" fmla="*/ 175 w 474"/>
                      <a:gd name="T7" fmla="*/ 14 h 463"/>
                      <a:gd name="T8" fmla="*/ 194 w 474"/>
                      <a:gd name="T9" fmla="*/ 26 h 463"/>
                      <a:gd name="T10" fmla="*/ 211 w 474"/>
                      <a:gd name="T11" fmla="*/ 42 h 463"/>
                      <a:gd name="T12" fmla="*/ 223 w 474"/>
                      <a:gd name="T13" fmla="*/ 61 h 463"/>
                      <a:gd name="T14" fmla="*/ 232 w 474"/>
                      <a:gd name="T15" fmla="*/ 81 h 463"/>
                      <a:gd name="T16" fmla="*/ 236 w 474"/>
                      <a:gd name="T17" fmla="*/ 98 h 463"/>
                      <a:gd name="T18" fmla="*/ 237 w 474"/>
                      <a:gd name="T19" fmla="*/ 110 h 463"/>
                      <a:gd name="T20" fmla="*/ 237 w 474"/>
                      <a:gd name="T21" fmla="*/ 122 h 463"/>
                      <a:gd name="T22" fmla="*/ 236 w 474"/>
                      <a:gd name="T23" fmla="*/ 133 h 463"/>
                      <a:gd name="T24" fmla="*/ 232 w 474"/>
                      <a:gd name="T25" fmla="*/ 150 h 463"/>
                      <a:gd name="T26" fmla="*/ 223 w 474"/>
                      <a:gd name="T27" fmla="*/ 171 h 463"/>
                      <a:gd name="T28" fmla="*/ 211 w 474"/>
                      <a:gd name="T29" fmla="*/ 189 h 463"/>
                      <a:gd name="T30" fmla="*/ 194 w 474"/>
                      <a:gd name="T31" fmla="*/ 205 h 463"/>
                      <a:gd name="T32" fmla="*/ 175 w 474"/>
                      <a:gd name="T33" fmla="*/ 218 h 463"/>
                      <a:gd name="T34" fmla="*/ 154 w 474"/>
                      <a:gd name="T35" fmla="*/ 226 h 463"/>
                      <a:gd name="T36" fmla="*/ 137 w 474"/>
                      <a:gd name="T37" fmla="*/ 230 h 463"/>
                      <a:gd name="T38" fmla="*/ 125 w 474"/>
                      <a:gd name="T39" fmla="*/ 232 h 463"/>
                      <a:gd name="T40" fmla="*/ 113 w 474"/>
                      <a:gd name="T41" fmla="*/ 232 h 463"/>
                      <a:gd name="T42" fmla="*/ 100 w 474"/>
                      <a:gd name="T43" fmla="*/ 230 h 463"/>
                      <a:gd name="T44" fmla="*/ 83 w 474"/>
                      <a:gd name="T45" fmla="*/ 226 h 463"/>
                      <a:gd name="T46" fmla="*/ 62 w 474"/>
                      <a:gd name="T47" fmla="*/ 218 h 463"/>
                      <a:gd name="T48" fmla="*/ 43 w 474"/>
                      <a:gd name="T49" fmla="*/ 205 h 463"/>
                      <a:gd name="T50" fmla="*/ 27 w 474"/>
                      <a:gd name="T51" fmla="*/ 189 h 463"/>
                      <a:gd name="T52" fmla="*/ 14 w 474"/>
                      <a:gd name="T53" fmla="*/ 171 h 463"/>
                      <a:gd name="T54" fmla="*/ 5 w 474"/>
                      <a:gd name="T55" fmla="*/ 150 h 463"/>
                      <a:gd name="T56" fmla="*/ 1 w 474"/>
                      <a:gd name="T57" fmla="*/ 133 h 463"/>
                      <a:gd name="T58" fmla="*/ 0 w 474"/>
                      <a:gd name="T59" fmla="*/ 122 h 463"/>
                      <a:gd name="T60" fmla="*/ 0 w 474"/>
                      <a:gd name="T61" fmla="*/ 110 h 463"/>
                      <a:gd name="T62" fmla="*/ 1 w 474"/>
                      <a:gd name="T63" fmla="*/ 98 h 463"/>
                      <a:gd name="T64" fmla="*/ 5 w 474"/>
                      <a:gd name="T65" fmla="*/ 81 h 463"/>
                      <a:gd name="T66" fmla="*/ 14 w 474"/>
                      <a:gd name="T67" fmla="*/ 61 h 463"/>
                      <a:gd name="T68" fmla="*/ 27 w 474"/>
                      <a:gd name="T69" fmla="*/ 42 h 463"/>
                      <a:gd name="T70" fmla="*/ 43 w 474"/>
                      <a:gd name="T71" fmla="*/ 26 h 463"/>
                      <a:gd name="T72" fmla="*/ 62 w 474"/>
                      <a:gd name="T73" fmla="*/ 14 h 463"/>
                      <a:gd name="T74" fmla="*/ 83 w 474"/>
                      <a:gd name="T75" fmla="*/ 5 h 463"/>
                      <a:gd name="T76" fmla="*/ 100 w 474"/>
                      <a:gd name="T77" fmla="*/ 1 h 463"/>
                      <a:gd name="T78" fmla="*/ 113 w 474"/>
                      <a:gd name="T79" fmla="*/ 0 h 4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4"/>
                      <a:gd name="T121" fmla="*/ 0 h 463"/>
                      <a:gd name="T122" fmla="*/ 474 w 474"/>
                      <a:gd name="T123" fmla="*/ 463 h 4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4" h="463">
                        <a:moveTo>
                          <a:pt x="236" y="0"/>
                        </a:moveTo>
                        <a:lnTo>
                          <a:pt x="248" y="0"/>
                        </a:lnTo>
                        <a:lnTo>
                          <a:pt x="261" y="1"/>
                        </a:lnTo>
                        <a:lnTo>
                          <a:pt x="273" y="2"/>
                        </a:lnTo>
                        <a:lnTo>
                          <a:pt x="284" y="4"/>
                        </a:lnTo>
                        <a:lnTo>
                          <a:pt x="307" y="10"/>
                        </a:lnTo>
                        <a:lnTo>
                          <a:pt x="328" y="18"/>
                        </a:lnTo>
                        <a:lnTo>
                          <a:pt x="349" y="27"/>
                        </a:lnTo>
                        <a:lnTo>
                          <a:pt x="369" y="39"/>
                        </a:lnTo>
                        <a:lnTo>
                          <a:pt x="387" y="52"/>
                        </a:lnTo>
                        <a:lnTo>
                          <a:pt x="404" y="67"/>
                        </a:lnTo>
                        <a:lnTo>
                          <a:pt x="420" y="84"/>
                        </a:lnTo>
                        <a:lnTo>
                          <a:pt x="433" y="102"/>
                        </a:lnTo>
                        <a:lnTo>
                          <a:pt x="445" y="121"/>
                        </a:lnTo>
                        <a:lnTo>
                          <a:pt x="455" y="140"/>
                        </a:lnTo>
                        <a:lnTo>
                          <a:pt x="462" y="162"/>
                        </a:lnTo>
                        <a:lnTo>
                          <a:pt x="469" y="184"/>
                        </a:lnTo>
                        <a:lnTo>
                          <a:pt x="471" y="196"/>
                        </a:lnTo>
                        <a:lnTo>
                          <a:pt x="472" y="208"/>
                        </a:lnTo>
                        <a:lnTo>
                          <a:pt x="473" y="219"/>
                        </a:lnTo>
                        <a:lnTo>
                          <a:pt x="474" y="231"/>
                        </a:lnTo>
                        <a:lnTo>
                          <a:pt x="473" y="243"/>
                        </a:lnTo>
                        <a:lnTo>
                          <a:pt x="472" y="255"/>
                        </a:lnTo>
                        <a:lnTo>
                          <a:pt x="471" y="266"/>
                        </a:lnTo>
                        <a:lnTo>
                          <a:pt x="469" y="277"/>
                        </a:lnTo>
                        <a:lnTo>
                          <a:pt x="462" y="299"/>
                        </a:lnTo>
                        <a:lnTo>
                          <a:pt x="455" y="321"/>
                        </a:lnTo>
                        <a:lnTo>
                          <a:pt x="445" y="341"/>
                        </a:lnTo>
                        <a:lnTo>
                          <a:pt x="433" y="360"/>
                        </a:lnTo>
                        <a:lnTo>
                          <a:pt x="420" y="378"/>
                        </a:lnTo>
                        <a:lnTo>
                          <a:pt x="404" y="394"/>
                        </a:lnTo>
                        <a:lnTo>
                          <a:pt x="387" y="409"/>
                        </a:lnTo>
                        <a:lnTo>
                          <a:pt x="369" y="423"/>
                        </a:lnTo>
                        <a:lnTo>
                          <a:pt x="349" y="435"/>
                        </a:lnTo>
                        <a:lnTo>
                          <a:pt x="328" y="444"/>
                        </a:lnTo>
                        <a:lnTo>
                          <a:pt x="307" y="452"/>
                        </a:lnTo>
                        <a:lnTo>
                          <a:pt x="284" y="457"/>
                        </a:lnTo>
                        <a:lnTo>
                          <a:pt x="273" y="459"/>
                        </a:lnTo>
                        <a:lnTo>
                          <a:pt x="261" y="462"/>
                        </a:lnTo>
                        <a:lnTo>
                          <a:pt x="248" y="463"/>
                        </a:lnTo>
                        <a:lnTo>
                          <a:pt x="236" y="463"/>
                        </a:lnTo>
                        <a:lnTo>
                          <a:pt x="225" y="463"/>
                        </a:lnTo>
                        <a:lnTo>
                          <a:pt x="212" y="462"/>
                        </a:lnTo>
                        <a:lnTo>
                          <a:pt x="200" y="459"/>
                        </a:lnTo>
                        <a:lnTo>
                          <a:pt x="188" y="457"/>
                        </a:lnTo>
                        <a:lnTo>
                          <a:pt x="166" y="452"/>
                        </a:lnTo>
                        <a:lnTo>
                          <a:pt x="145" y="444"/>
                        </a:lnTo>
                        <a:lnTo>
                          <a:pt x="123" y="435"/>
                        </a:lnTo>
                        <a:lnTo>
                          <a:pt x="104" y="423"/>
                        </a:lnTo>
                        <a:lnTo>
                          <a:pt x="86" y="409"/>
                        </a:lnTo>
                        <a:lnTo>
                          <a:pt x="69" y="394"/>
                        </a:lnTo>
                        <a:lnTo>
                          <a:pt x="53" y="378"/>
                        </a:lnTo>
                        <a:lnTo>
                          <a:pt x="40" y="360"/>
                        </a:lnTo>
                        <a:lnTo>
                          <a:pt x="27" y="341"/>
                        </a:lnTo>
                        <a:lnTo>
                          <a:pt x="18" y="321"/>
                        </a:lnTo>
                        <a:lnTo>
                          <a:pt x="10" y="299"/>
                        </a:lnTo>
                        <a:lnTo>
                          <a:pt x="4" y="277"/>
                        </a:lnTo>
                        <a:lnTo>
                          <a:pt x="2" y="266"/>
                        </a:lnTo>
                        <a:lnTo>
                          <a:pt x="1" y="255"/>
                        </a:lnTo>
                        <a:lnTo>
                          <a:pt x="0" y="243"/>
                        </a:lnTo>
                        <a:lnTo>
                          <a:pt x="0" y="231"/>
                        </a:lnTo>
                        <a:lnTo>
                          <a:pt x="0" y="219"/>
                        </a:lnTo>
                        <a:lnTo>
                          <a:pt x="1" y="208"/>
                        </a:lnTo>
                        <a:lnTo>
                          <a:pt x="2" y="196"/>
                        </a:lnTo>
                        <a:lnTo>
                          <a:pt x="4" y="184"/>
                        </a:lnTo>
                        <a:lnTo>
                          <a:pt x="10" y="162"/>
                        </a:lnTo>
                        <a:lnTo>
                          <a:pt x="18" y="140"/>
                        </a:lnTo>
                        <a:lnTo>
                          <a:pt x="27" y="121"/>
                        </a:lnTo>
                        <a:lnTo>
                          <a:pt x="40" y="102"/>
                        </a:lnTo>
                        <a:lnTo>
                          <a:pt x="53" y="84"/>
                        </a:lnTo>
                        <a:lnTo>
                          <a:pt x="69" y="67"/>
                        </a:lnTo>
                        <a:lnTo>
                          <a:pt x="86" y="52"/>
                        </a:lnTo>
                        <a:lnTo>
                          <a:pt x="104" y="39"/>
                        </a:lnTo>
                        <a:lnTo>
                          <a:pt x="123" y="27"/>
                        </a:lnTo>
                        <a:lnTo>
                          <a:pt x="145" y="18"/>
                        </a:lnTo>
                        <a:lnTo>
                          <a:pt x="166" y="10"/>
                        </a:lnTo>
                        <a:lnTo>
                          <a:pt x="188" y="4"/>
                        </a:lnTo>
                        <a:lnTo>
                          <a:pt x="200" y="2"/>
                        </a:lnTo>
                        <a:lnTo>
                          <a:pt x="212" y="1"/>
                        </a:lnTo>
                        <a:lnTo>
                          <a:pt x="225" y="0"/>
                        </a:lnTo>
                        <a:lnTo>
                          <a:pt x="236" y="0"/>
                        </a:lnTo>
                        <a:close/>
                      </a:path>
                    </a:pathLst>
                  </a:custGeom>
                  <a:solidFill>
                    <a:srgbClr val="DEEDF5"/>
                  </a:solidFill>
                  <a:ln w="9525">
                    <a:noFill/>
                    <a:round/>
                    <a:headEnd/>
                    <a:tailEnd/>
                  </a:ln>
                </p:spPr>
                <p:txBody>
                  <a:bodyPr/>
                  <a:lstStyle/>
                  <a:p>
                    <a:endParaRPr lang="he-IL"/>
                  </a:p>
                </p:txBody>
              </p:sp>
              <p:sp>
                <p:nvSpPr>
                  <p:cNvPr id="6223" name="Freeform 339"/>
                  <p:cNvSpPr>
                    <a:spLocks/>
                  </p:cNvSpPr>
                  <p:nvPr/>
                </p:nvSpPr>
                <p:spPr bwMode="auto">
                  <a:xfrm>
                    <a:off x="1732" y="3031"/>
                    <a:ext cx="195" cy="191"/>
                  </a:xfrm>
                  <a:custGeom>
                    <a:avLst/>
                    <a:gdLst>
                      <a:gd name="T0" fmla="*/ 108 w 390"/>
                      <a:gd name="T1" fmla="*/ 1 h 382"/>
                      <a:gd name="T2" fmla="*/ 126 w 390"/>
                      <a:gd name="T3" fmla="*/ 5 h 382"/>
                      <a:gd name="T4" fmla="*/ 144 w 390"/>
                      <a:gd name="T5" fmla="*/ 12 h 382"/>
                      <a:gd name="T6" fmla="*/ 160 w 390"/>
                      <a:gd name="T7" fmla="*/ 22 h 382"/>
                      <a:gd name="T8" fmla="*/ 173 w 390"/>
                      <a:gd name="T9" fmla="*/ 35 h 382"/>
                      <a:gd name="T10" fmla="*/ 184 w 390"/>
                      <a:gd name="T11" fmla="*/ 50 h 382"/>
                      <a:gd name="T12" fmla="*/ 191 w 390"/>
                      <a:gd name="T13" fmla="*/ 68 h 382"/>
                      <a:gd name="T14" fmla="*/ 195 w 390"/>
                      <a:gd name="T15" fmla="*/ 86 h 382"/>
                      <a:gd name="T16" fmla="*/ 195 w 390"/>
                      <a:gd name="T17" fmla="*/ 105 h 382"/>
                      <a:gd name="T18" fmla="*/ 191 w 390"/>
                      <a:gd name="T19" fmla="*/ 124 h 382"/>
                      <a:gd name="T20" fmla="*/ 184 w 390"/>
                      <a:gd name="T21" fmla="*/ 141 h 382"/>
                      <a:gd name="T22" fmla="*/ 173 w 390"/>
                      <a:gd name="T23" fmla="*/ 156 h 382"/>
                      <a:gd name="T24" fmla="*/ 160 w 390"/>
                      <a:gd name="T25" fmla="*/ 169 h 382"/>
                      <a:gd name="T26" fmla="*/ 144 w 390"/>
                      <a:gd name="T27" fmla="*/ 180 h 382"/>
                      <a:gd name="T28" fmla="*/ 126 w 390"/>
                      <a:gd name="T29" fmla="*/ 187 h 382"/>
                      <a:gd name="T30" fmla="*/ 108 w 390"/>
                      <a:gd name="T31" fmla="*/ 191 h 382"/>
                      <a:gd name="T32" fmla="*/ 88 w 390"/>
                      <a:gd name="T33" fmla="*/ 191 h 382"/>
                      <a:gd name="T34" fmla="*/ 69 w 390"/>
                      <a:gd name="T35" fmla="*/ 187 h 382"/>
                      <a:gd name="T36" fmla="*/ 51 w 390"/>
                      <a:gd name="T37" fmla="*/ 180 h 382"/>
                      <a:gd name="T38" fmla="*/ 36 w 390"/>
                      <a:gd name="T39" fmla="*/ 169 h 382"/>
                      <a:gd name="T40" fmla="*/ 23 w 390"/>
                      <a:gd name="T41" fmla="*/ 156 h 382"/>
                      <a:gd name="T42" fmla="*/ 12 w 390"/>
                      <a:gd name="T43" fmla="*/ 141 h 382"/>
                      <a:gd name="T44" fmla="*/ 5 w 390"/>
                      <a:gd name="T45" fmla="*/ 124 h 382"/>
                      <a:gd name="T46" fmla="*/ 1 w 390"/>
                      <a:gd name="T47" fmla="*/ 105 h 382"/>
                      <a:gd name="T48" fmla="*/ 1 w 390"/>
                      <a:gd name="T49" fmla="*/ 86 h 382"/>
                      <a:gd name="T50" fmla="*/ 5 w 390"/>
                      <a:gd name="T51" fmla="*/ 68 h 382"/>
                      <a:gd name="T52" fmla="*/ 12 w 390"/>
                      <a:gd name="T53" fmla="*/ 50 h 382"/>
                      <a:gd name="T54" fmla="*/ 23 w 390"/>
                      <a:gd name="T55" fmla="*/ 35 h 382"/>
                      <a:gd name="T56" fmla="*/ 36 w 390"/>
                      <a:gd name="T57" fmla="*/ 22 h 382"/>
                      <a:gd name="T58" fmla="*/ 51 w 390"/>
                      <a:gd name="T59" fmla="*/ 12 h 382"/>
                      <a:gd name="T60" fmla="*/ 69 w 390"/>
                      <a:gd name="T61" fmla="*/ 5 h 382"/>
                      <a:gd name="T62" fmla="*/ 88 w 390"/>
                      <a:gd name="T63" fmla="*/ 1 h 3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0"/>
                      <a:gd name="T97" fmla="*/ 0 h 382"/>
                      <a:gd name="T98" fmla="*/ 390 w 390"/>
                      <a:gd name="T99" fmla="*/ 382 h 3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0" h="382">
                        <a:moveTo>
                          <a:pt x="195" y="0"/>
                        </a:moveTo>
                        <a:lnTo>
                          <a:pt x="216" y="1"/>
                        </a:lnTo>
                        <a:lnTo>
                          <a:pt x="235" y="4"/>
                        </a:lnTo>
                        <a:lnTo>
                          <a:pt x="253" y="9"/>
                        </a:lnTo>
                        <a:lnTo>
                          <a:pt x="271" y="15"/>
                        </a:lnTo>
                        <a:lnTo>
                          <a:pt x="288" y="24"/>
                        </a:lnTo>
                        <a:lnTo>
                          <a:pt x="304" y="33"/>
                        </a:lnTo>
                        <a:lnTo>
                          <a:pt x="319" y="44"/>
                        </a:lnTo>
                        <a:lnTo>
                          <a:pt x="333" y="57"/>
                        </a:lnTo>
                        <a:lnTo>
                          <a:pt x="346" y="69"/>
                        </a:lnTo>
                        <a:lnTo>
                          <a:pt x="357" y="84"/>
                        </a:lnTo>
                        <a:lnTo>
                          <a:pt x="367" y="100"/>
                        </a:lnTo>
                        <a:lnTo>
                          <a:pt x="376" y="116"/>
                        </a:lnTo>
                        <a:lnTo>
                          <a:pt x="382" y="135"/>
                        </a:lnTo>
                        <a:lnTo>
                          <a:pt x="387" y="153"/>
                        </a:lnTo>
                        <a:lnTo>
                          <a:pt x="389" y="172"/>
                        </a:lnTo>
                        <a:lnTo>
                          <a:pt x="390" y="191"/>
                        </a:lnTo>
                        <a:lnTo>
                          <a:pt x="389" y="210"/>
                        </a:lnTo>
                        <a:lnTo>
                          <a:pt x="387" y="229"/>
                        </a:lnTo>
                        <a:lnTo>
                          <a:pt x="382" y="248"/>
                        </a:lnTo>
                        <a:lnTo>
                          <a:pt x="376" y="265"/>
                        </a:lnTo>
                        <a:lnTo>
                          <a:pt x="367" y="282"/>
                        </a:lnTo>
                        <a:lnTo>
                          <a:pt x="357" y="298"/>
                        </a:lnTo>
                        <a:lnTo>
                          <a:pt x="346" y="312"/>
                        </a:lnTo>
                        <a:lnTo>
                          <a:pt x="333" y="326"/>
                        </a:lnTo>
                        <a:lnTo>
                          <a:pt x="319" y="338"/>
                        </a:lnTo>
                        <a:lnTo>
                          <a:pt x="304" y="349"/>
                        </a:lnTo>
                        <a:lnTo>
                          <a:pt x="288" y="359"/>
                        </a:lnTo>
                        <a:lnTo>
                          <a:pt x="271" y="366"/>
                        </a:lnTo>
                        <a:lnTo>
                          <a:pt x="253" y="374"/>
                        </a:lnTo>
                        <a:lnTo>
                          <a:pt x="235" y="378"/>
                        </a:lnTo>
                        <a:lnTo>
                          <a:pt x="216" y="381"/>
                        </a:lnTo>
                        <a:lnTo>
                          <a:pt x="195" y="382"/>
                        </a:lnTo>
                        <a:lnTo>
                          <a:pt x="175" y="381"/>
                        </a:lnTo>
                        <a:lnTo>
                          <a:pt x="156" y="378"/>
                        </a:lnTo>
                        <a:lnTo>
                          <a:pt x="138" y="374"/>
                        </a:lnTo>
                        <a:lnTo>
                          <a:pt x="120" y="366"/>
                        </a:lnTo>
                        <a:lnTo>
                          <a:pt x="103" y="359"/>
                        </a:lnTo>
                        <a:lnTo>
                          <a:pt x="87" y="349"/>
                        </a:lnTo>
                        <a:lnTo>
                          <a:pt x="72" y="338"/>
                        </a:lnTo>
                        <a:lnTo>
                          <a:pt x="58" y="326"/>
                        </a:lnTo>
                        <a:lnTo>
                          <a:pt x="45" y="312"/>
                        </a:lnTo>
                        <a:lnTo>
                          <a:pt x="33" y="298"/>
                        </a:lnTo>
                        <a:lnTo>
                          <a:pt x="24" y="282"/>
                        </a:lnTo>
                        <a:lnTo>
                          <a:pt x="15" y="265"/>
                        </a:lnTo>
                        <a:lnTo>
                          <a:pt x="9" y="248"/>
                        </a:lnTo>
                        <a:lnTo>
                          <a:pt x="4" y="229"/>
                        </a:lnTo>
                        <a:lnTo>
                          <a:pt x="1" y="210"/>
                        </a:lnTo>
                        <a:lnTo>
                          <a:pt x="0" y="191"/>
                        </a:lnTo>
                        <a:lnTo>
                          <a:pt x="1" y="172"/>
                        </a:lnTo>
                        <a:lnTo>
                          <a:pt x="4" y="153"/>
                        </a:lnTo>
                        <a:lnTo>
                          <a:pt x="9" y="135"/>
                        </a:lnTo>
                        <a:lnTo>
                          <a:pt x="15" y="116"/>
                        </a:lnTo>
                        <a:lnTo>
                          <a:pt x="24" y="100"/>
                        </a:lnTo>
                        <a:lnTo>
                          <a:pt x="33" y="84"/>
                        </a:lnTo>
                        <a:lnTo>
                          <a:pt x="45" y="69"/>
                        </a:lnTo>
                        <a:lnTo>
                          <a:pt x="58" y="57"/>
                        </a:lnTo>
                        <a:lnTo>
                          <a:pt x="72" y="44"/>
                        </a:lnTo>
                        <a:lnTo>
                          <a:pt x="87" y="33"/>
                        </a:lnTo>
                        <a:lnTo>
                          <a:pt x="103" y="24"/>
                        </a:lnTo>
                        <a:lnTo>
                          <a:pt x="120" y="15"/>
                        </a:lnTo>
                        <a:lnTo>
                          <a:pt x="138" y="9"/>
                        </a:lnTo>
                        <a:lnTo>
                          <a:pt x="156" y="4"/>
                        </a:lnTo>
                        <a:lnTo>
                          <a:pt x="175" y="1"/>
                        </a:lnTo>
                        <a:lnTo>
                          <a:pt x="195" y="0"/>
                        </a:lnTo>
                        <a:close/>
                      </a:path>
                    </a:pathLst>
                  </a:custGeom>
                  <a:solidFill>
                    <a:srgbClr val="E6E6EB"/>
                  </a:solidFill>
                  <a:ln w="9525">
                    <a:noFill/>
                    <a:round/>
                    <a:headEnd/>
                    <a:tailEnd/>
                  </a:ln>
                </p:spPr>
                <p:txBody>
                  <a:bodyPr/>
                  <a:lstStyle/>
                  <a:p>
                    <a:endParaRPr lang="he-IL"/>
                  </a:p>
                </p:txBody>
              </p:sp>
              <p:sp>
                <p:nvSpPr>
                  <p:cNvPr id="6224" name="Freeform 340"/>
                  <p:cNvSpPr>
                    <a:spLocks/>
                  </p:cNvSpPr>
                  <p:nvPr/>
                </p:nvSpPr>
                <p:spPr bwMode="auto">
                  <a:xfrm>
                    <a:off x="1753" y="3051"/>
                    <a:ext cx="153" cy="150"/>
                  </a:xfrm>
                  <a:custGeom>
                    <a:avLst/>
                    <a:gdLst>
                      <a:gd name="T0" fmla="*/ 84 w 307"/>
                      <a:gd name="T1" fmla="*/ 1 h 299"/>
                      <a:gd name="T2" fmla="*/ 99 w 307"/>
                      <a:gd name="T3" fmla="*/ 4 h 299"/>
                      <a:gd name="T4" fmla="*/ 113 w 307"/>
                      <a:gd name="T5" fmla="*/ 9 h 299"/>
                      <a:gd name="T6" fmla="*/ 125 w 307"/>
                      <a:gd name="T7" fmla="*/ 18 h 299"/>
                      <a:gd name="T8" fmla="*/ 136 w 307"/>
                      <a:gd name="T9" fmla="*/ 28 h 299"/>
                      <a:gd name="T10" fmla="*/ 144 w 307"/>
                      <a:gd name="T11" fmla="*/ 40 h 299"/>
                      <a:gd name="T12" fmla="*/ 149 w 307"/>
                      <a:gd name="T13" fmla="*/ 53 h 299"/>
                      <a:gd name="T14" fmla="*/ 153 w 307"/>
                      <a:gd name="T15" fmla="*/ 68 h 299"/>
                      <a:gd name="T16" fmla="*/ 153 w 307"/>
                      <a:gd name="T17" fmla="*/ 83 h 299"/>
                      <a:gd name="T18" fmla="*/ 149 w 307"/>
                      <a:gd name="T19" fmla="*/ 98 h 299"/>
                      <a:gd name="T20" fmla="*/ 144 w 307"/>
                      <a:gd name="T21" fmla="*/ 111 h 299"/>
                      <a:gd name="T22" fmla="*/ 136 w 307"/>
                      <a:gd name="T23" fmla="*/ 123 h 299"/>
                      <a:gd name="T24" fmla="*/ 125 w 307"/>
                      <a:gd name="T25" fmla="*/ 133 h 299"/>
                      <a:gd name="T26" fmla="*/ 113 w 307"/>
                      <a:gd name="T27" fmla="*/ 141 h 299"/>
                      <a:gd name="T28" fmla="*/ 99 w 307"/>
                      <a:gd name="T29" fmla="*/ 147 h 299"/>
                      <a:gd name="T30" fmla="*/ 84 w 307"/>
                      <a:gd name="T31" fmla="*/ 150 h 299"/>
                      <a:gd name="T32" fmla="*/ 68 w 307"/>
                      <a:gd name="T33" fmla="*/ 150 h 299"/>
                      <a:gd name="T34" fmla="*/ 53 w 307"/>
                      <a:gd name="T35" fmla="*/ 147 h 299"/>
                      <a:gd name="T36" fmla="*/ 40 w 307"/>
                      <a:gd name="T37" fmla="*/ 141 h 299"/>
                      <a:gd name="T38" fmla="*/ 28 w 307"/>
                      <a:gd name="T39" fmla="*/ 133 h 299"/>
                      <a:gd name="T40" fmla="*/ 17 w 307"/>
                      <a:gd name="T41" fmla="*/ 123 h 299"/>
                      <a:gd name="T42" fmla="*/ 9 w 307"/>
                      <a:gd name="T43" fmla="*/ 111 h 299"/>
                      <a:gd name="T44" fmla="*/ 3 w 307"/>
                      <a:gd name="T45" fmla="*/ 98 h 299"/>
                      <a:gd name="T46" fmla="*/ 0 w 307"/>
                      <a:gd name="T47" fmla="*/ 83 h 299"/>
                      <a:gd name="T48" fmla="*/ 0 w 307"/>
                      <a:gd name="T49" fmla="*/ 68 h 299"/>
                      <a:gd name="T50" fmla="*/ 3 w 307"/>
                      <a:gd name="T51" fmla="*/ 53 h 299"/>
                      <a:gd name="T52" fmla="*/ 9 w 307"/>
                      <a:gd name="T53" fmla="*/ 40 h 299"/>
                      <a:gd name="T54" fmla="*/ 17 w 307"/>
                      <a:gd name="T55" fmla="*/ 28 h 299"/>
                      <a:gd name="T56" fmla="*/ 28 w 307"/>
                      <a:gd name="T57" fmla="*/ 18 h 299"/>
                      <a:gd name="T58" fmla="*/ 40 w 307"/>
                      <a:gd name="T59" fmla="*/ 9 h 299"/>
                      <a:gd name="T60" fmla="*/ 53 w 307"/>
                      <a:gd name="T61" fmla="*/ 4 h 299"/>
                      <a:gd name="T62" fmla="*/ 68 w 307"/>
                      <a:gd name="T63" fmla="*/ 1 h 2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7"/>
                      <a:gd name="T97" fmla="*/ 0 h 299"/>
                      <a:gd name="T98" fmla="*/ 307 w 307"/>
                      <a:gd name="T99" fmla="*/ 299 h 2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7" h="299">
                        <a:moveTo>
                          <a:pt x="153" y="0"/>
                        </a:moveTo>
                        <a:lnTo>
                          <a:pt x="169" y="1"/>
                        </a:lnTo>
                        <a:lnTo>
                          <a:pt x="184" y="3"/>
                        </a:lnTo>
                        <a:lnTo>
                          <a:pt x="199" y="7"/>
                        </a:lnTo>
                        <a:lnTo>
                          <a:pt x="213" y="11"/>
                        </a:lnTo>
                        <a:lnTo>
                          <a:pt x="227" y="18"/>
                        </a:lnTo>
                        <a:lnTo>
                          <a:pt x="239" y="25"/>
                        </a:lnTo>
                        <a:lnTo>
                          <a:pt x="251" y="35"/>
                        </a:lnTo>
                        <a:lnTo>
                          <a:pt x="262" y="44"/>
                        </a:lnTo>
                        <a:lnTo>
                          <a:pt x="272" y="55"/>
                        </a:lnTo>
                        <a:lnTo>
                          <a:pt x="280" y="66"/>
                        </a:lnTo>
                        <a:lnTo>
                          <a:pt x="289" y="79"/>
                        </a:lnTo>
                        <a:lnTo>
                          <a:pt x="295" y="91"/>
                        </a:lnTo>
                        <a:lnTo>
                          <a:pt x="299" y="105"/>
                        </a:lnTo>
                        <a:lnTo>
                          <a:pt x="304" y="120"/>
                        </a:lnTo>
                        <a:lnTo>
                          <a:pt x="306" y="135"/>
                        </a:lnTo>
                        <a:lnTo>
                          <a:pt x="307" y="150"/>
                        </a:lnTo>
                        <a:lnTo>
                          <a:pt x="306" y="165"/>
                        </a:lnTo>
                        <a:lnTo>
                          <a:pt x="304" y="180"/>
                        </a:lnTo>
                        <a:lnTo>
                          <a:pt x="299" y="195"/>
                        </a:lnTo>
                        <a:lnTo>
                          <a:pt x="295" y="208"/>
                        </a:lnTo>
                        <a:lnTo>
                          <a:pt x="289" y="222"/>
                        </a:lnTo>
                        <a:lnTo>
                          <a:pt x="280" y="233"/>
                        </a:lnTo>
                        <a:lnTo>
                          <a:pt x="272" y="245"/>
                        </a:lnTo>
                        <a:lnTo>
                          <a:pt x="262" y="256"/>
                        </a:lnTo>
                        <a:lnTo>
                          <a:pt x="251" y="265"/>
                        </a:lnTo>
                        <a:lnTo>
                          <a:pt x="239" y="274"/>
                        </a:lnTo>
                        <a:lnTo>
                          <a:pt x="227" y="281"/>
                        </a:lnTo>
                        <a:lnTo>
                          <a:pt x="213" y="288"/>
                        </a:lnTo>
                        <a:lnTo>
                          <a:pt x="199" y="293"/>
                        </a:lnTo>
                        <a:lnTo>
                          <a:pt x="184" y="296"/>
                        </a:lnTo>
                        <a:lnTo>
                          <a:pt x="169" y="299"/>
                        </a:lnTo>
                        <a:lnTo>
                          <a:pt x="153" y="299"/>
                        </a:lnTo>
                        <a:lnTo>
                          <a:pt x="137" y="299"/>
                        </a:lnTo>
                        <a:lnTo>
                          <a:pt x="122" y="296"/>
                        </a:lnTo>
                        <a:lnTo>
                          <a:pt x="107" y="293"/>
                        </a:lnTo>
                        <a:lnTo>
                          <a:pt x="94" y="288"/>
                        </a:lnTo>
                        <a:lnTo>
                          <a:pt x="81" y="281"/>
                        </a:lnTo>
                        <a:lnTo>
                          <a:pt x="68" y="274"/>
                        </a:lnTo>
                        <a:lnTo>
                          <a:pt x="56" y="265"/>
                        </a:lnTo>
                        <a:lnTo>
                          <a:pt x="45" y="256"/>
                        </a:lnTo>
                        <a:lnTo>
                          <a:pt x="35" y="245"/>
                        </a:lnTo>
                        <a:lnTo>
                          <a:pt x="26" y="233"/>
                        </a:lnTo>
                        <a:lnTo>
                          <a:pt x="18" y="222"/>
                        </a:lnTo>
                        <a:lnTo>
                          <a:pt x="11" y="208"/>
                        </a:lnTo>
                        <a:lnTo>
                          <a:pt x="7" y="195"/>
                        </a:lnTo>
                        <a:lnTo>
                          <a:pt x="3" y="180"/>
                        </a:lnTo>
                        <a:lnTo>
                          <a:pt x="1" y="165"/>
                        </a:lnTo>
                        <a:lnTo>
                          <a:pt x="0" y="150"/>
                        </a:lnTo>
                        <a:lnTo>
                          <a:pt x="1" y="135"/>
                        </a:lnTo>
                        <a:lnTo>
                          <a:pt x="3" y="120"/>
                        </a:lnTo>
                        <a:lnTo>
                          <a:pt x="7" y="105"/>
                        </a:lnTo>
                        <a:lnTo>
                          <a:pt x="11" y="91"/>
                        </a:lnTo>
                        <a:lnTo>
                          <a:pt x="18" y="79"/>
                        </a:lnTo>
                        <a:lnTo>
                          <a:pt x="26" y="66"/>
                        </a:lnTo>
                        <a:lnTo>
                          <a:pt x="35" y="55"/>
                        </a:lnTo>
                        <a:lnTo>
                          <a:pt x="45" y="44"/>
                        </a:lnTo>
                        <a:lnTo>
                          <a:pt x="56" y="35"/>
                        </a:lnTo>
                        <a:lnTo>
                          <a:pt x="68" y="25"/>
                        </a:lnTo>
                        <a:lnTo>
                          <a:pt x="81" y="18"/>
                        </a:lnTo>
                        <a:lnTo>
                          <a:pt x="94" y="11"/>
                        </a:lnTo>
                        <a:lnTo>
                          <a:pt x="107" y="7"/>
                        </a:lnTo>
                        <a:lnTo>
                          <a:pt x="122" y="3"/>
                        </a:lnTo>
                        <a:lnTo>
                          <a:pt x="137" y="1"/>
                        </a:lnTo>
                        <a:lnTo>
                          <a:pt x="153" y="0"/>
                        </a:lnTo>
                        <a:close/>
                      </a:path>
                    </a:pathLst>
                  </a:custGeom>
                  <a:solidFill>
                    <a:srgbClr val="EDDBE0"/>
                  </a:solidFill>
                  <a:ln w="9525">
                    <a:noFill/>
                    <a:round/>
                    <a:headEnd/>
                    <a:tailEnd/>
                  </a:ln>
                </p:spPr>
                <p:txBody>
                  <a:bodyPr/>
                  <a:lstStyle/>
                  <a:p>
                    <a:endParaRPr lang="he-IL"/>
                  </a:p>
                </p:txBody>
              </p:sp>
              <p:sp>
                <p:nvSpPr>
                  <p:cNvPr id="6225" name="Freeform 341"/>
                  <p:cNvSpPr>
                    <a:spLocks/>
                  </p:cNvSpPr>
                  <p:nvPr/>
                </p:nvSpPr>
                <p:spPr bwMode="auto">
                  <a:xfrm>
                    <a:off x="1774" y="3072"/>
                    <a:ext cx="112" cy="108"/>
                  </a:xfrm>
                  <a:custGeom>
                    <a:avLst/>
                    <a:gdLst>
                      <a:gd name="T0" fmla="*/ 62 w 224"/>
                      <a:gd name="T1" fmla="*/ 0 h 218"/>
                      <a:gd name="T2" fmla="*/ 73 w 224"/>
                      <a:gd name="T3" fmla="*/ 2 h 218"/>
                      <a:gd name="T4" fmla="*/ 83 w 224"/>
                      <a:gd name="T5" fmla="*/ 6 h 218"/>
                      <a:gd name="T6" fmla="*/ 92 w 224"/>
                      <a:gd name="T7" fmla="*/ 12 h 218"/>
                      <a:gd name="T8" fmla="*/ 100 w 224"/>
                      <a:gd name="T9" fmla="*/ 20 h 218"/>
                      <a:gd name="T10" fmla="*/ 105 w 224"/>
                      <a:gd name="T11" fmla="*/ 28 h 218"/>
                      <a:gd name="T12" fmla="*/ 110 w 224"/>
                      <a:gd name="T13" fmla="*/ 38 h 218"/>
                      <a:gd name="T14" fmla="*/ 112 w 224"/>
                      <a:gd name="T15" fmla="*/ 48 h 218"/>
                      <a:gd name="T16" fmla="*/ 112 w 224"/>
                      <a:gd name="T17" fmla="*/ 59 h 218"/>
                      <a:gd name="T18" fmla="*/ 110 w 224"/>
                      <a:gd name="T19" fmla="*/ 70 h 218"/>
                      <a:gd name="T20" fmla="*/ 105 w 224"/>
                      <a:gd name="T21" fmla="*/ 79 h 218"/>
                      <a:gd name="T22" fmla="*/ 100 w 224"/>
                      <a:gd name="T23" fmla="*/ 88 h 218"/>
                      <a:gd name="T24" fmla="*/ 92 w 224"/>
                      <a:gd name="T25" fmla="*/ 96 h 218"/>
                      <a:gd name="T26" fmla="*/ 83 w 224"/>
                      <a:gd name="T27" fmla="*/ 102 h 218"/>
                      <a:gd name="T28" fmla="*/ 73 w 224"/>
                      <a:gd name="T29" fmla="*/ 106 h 218"/>
                      <a:gd name="T30" fmla="*/ 62 w 224"/>
                      <a:gd name="T31" fmla="*/ 108 h 218"/>
                      <a:gd name="T32" fmla="*/ 51 w 224"/>
                      <a:gd name="T33" fmla="*/ 108 h 218"/>
                      <a:gd name="T34" fmla="*/ 40 w 224"/>
                      <a:gd name="T35" fmla="*/ 106 h 218"/>
                      <a:gd name="T36" fmla="*/ 29 w 224"/>
                      <a:gd name="T37" fmla="*/ 102 h 218"/>
                      <a:gd name="T38" fmla="*/ 21 w 224"/>
                      <a:gd name="T39" fmla="*/ 96 h 218"/>
                      <a:gd name="T40" fmla="*/ 13 w 224"/>
                      <a:gd name="T41" fmla="*/ 88 h 218"/>
                      <a:gd name="T42" fmla="*/ 7 w 224"/>
                      <a:gd name="T43" fmla="*/ 79 h 218"/>
                      <a:gd name="T44" fmla="*/ 3 w 224"/>
                      <a:gd name="T45" fmla="*/ 70 h 218"/>
                      <a:gd name="T46" fmla="*/ 1 w 224"/>
                      <a:gd name="T47" fmla="*/ 59 h 218"/>
                      <a:gd name="T48" fmla="*/ 1 w 224"/>
                      <a:gd name="T49" fmla="*/ 48 h 218"/>
                      <a:gd name="T50" fmla="*/ 3 w 224"/>
                      <a:gd name="T51" fmla="*/ 38 h 218"/>
                      <a:gd name="T52" fmla="*/ 7 w 224"/>
                      <a:gd name="T53" fmla="*/ 28 h 218"/>
                      <a:gd name="T54" fmla="*/ 13 w 224"/>
                      <a:gd name="T55" fmla="*/ 20 h 218"/>
                      <a:gd name="T56" fmla="*/ 21 w 224"/>
                      <a:gd name="T57" fmla="*/ 12 h 218"/>
                      <a:gd name="T58" fmla="*/ 29 w 224"/>
                      <a:gd name="T59" fmla="*/ 6 h 218"/>
                      <a:gd name="T60" fmla="*/ 40 w 224"/>
                      <a:gd name="T61" fmla="*/ 2 h 218"/>
                      <a:gd name="T62" fmla="*/ 51 w 224"/>
                      <a:gd name="T63" fmla="*/ 0 h 2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4"/>
                      <a:gd name="T97" fmla="*/ 0 h 218"/>
                      <a:gd name="T98" fmla="*/ 224 w 224"/>
                      <a:gd name="T99" fmla="*/ 218 h 2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4" h="218">
                        <a:moveTo>
                          <a:pt x="112" y="0"/>
                        </a:moveTo>
                        <a:lnTo>
                          <a:pt x="124" y="0"/>
                        </a:lnTo>
                        <a:lnTo>
                          <a:pt x="135" y="2"/>
                        </a:lnTo>
                        <a:lnTo>
                          <a:pt x="145" y="5"/>
                        </a:lnTo>
                        <a:lnTo>
                          <a:pt x="156" y="9"/>
                        </a:lnTo>
                        <a:lnTo>
                          <a:pt x="166" y="13"/>
                        </a:lnTo>
                        <a:lnTo>
                          <a:pt x="174" y="18"/>
                        </a:lnTo>
                        <a:lnTo>
                          <a:pt x="184" y="25"/>
                        </a:lnTo>
                        <a:lnTo>
                          <a:pt x="191" y="32"/>
                        </a:lnTo>
                        <a:lnTo>
                          <a:pt x="199" y="40"/>
                        </a:lnTo>
                        <a:lnTo>
                          <a:pt x="205" y="48"/>
                        </a:lnTo>
                        <a:lnTo>
                          <a:pt x="210" y="57"/>
                        </a:lnTo>
                        <a:lnTo>
                          <a:pt x="215" y="66"/>
                        </a:lnTo>
                        <a:lnTo>
                          <a:pt x="219" y="77"/>
                        </a:lnTo>
                        <a:lnTo>
                          <a:pt x="222" y="87"/>
                        </a:lnTo>
                        <a:lnTo>
                          <a:pt x="223" y="97"/>
                        </a:lnTo>
                        <a:lnTo>
                          <a:pt x="224" y="109"/>
                        </a:lnTo>
                        <a:lnTo>
                          <a:pt x="223" y="120"/>
                        </a:lnTo>
                        <a:lnTo>
                          <a:pt x="222" y="130"/>
                        </a:lnTo>
                        <a:lnTo>
                          <a:pt x="219" y="141"/>
                        </a:lnTo>
                        <a:lnTo>
                          <a:pt x="215" y="152"/>
                        </a:lnTo>
                        <a:lnTo>
                          <a:pt x="210" y="160"/>
                        </a:lnTo>
                        <a:lnTo>
                          <a:pt x="205" y="170"/>
                        </a:lnTo>
                        <a:lnTo>
                          <a:pt x="199" y="178"/>
                        </a:lnTo>
                        <a:lnTo>
                          <a:pt x="191" y="186"/>
                        </a:lnTo>
                        <a:lnTo>
                          <a:pt x="184" y="193"/>
                        </a:lnTo>
                        <a:lnTo>
                          <a:pt x="174" y="199"/>
                        </a:lnTo>
                        <a:lnTo>
                          <a:pt x="166" y="205"/>
                        </a:lnTo>
                        <a:lnTo>
                          <a:pt x="156" y="209"/>
                        </a:lnTo>
                        <a:lnTo>
                          <a:pt x="145" y="213"/>
                        </a:lnTo>
                        <a:lnTo>
                          <a:pt x="135" y="216"/>
                        </a:lnTo>
                        <a:lnTo>
                          <a:pt x="124" y="217"/>
                        </a:lnTo>
                        <a:lnTo>
                          <a:pt x="112" y="218"/>
                        </a:lnTo>
                        <a:lnTo>
                          <a:pt x="101" y="217"/>
                        </a:lnTo>
                        <a:lnTo>
                          <a:pt x="90" y="216"/>
                        </a:lnTo>
                        <a:lnTo>
                          <a:pt x="79" y="213"/>
                        </a:lnTo>
                        <a:lnTo>
                          <a:pt x="69" y="209"/>
                        </a:lnTo>
                        <a:lnTo>
                          <a:pt x="59" y="205"/>
                        </a:lnTo>
                        <a:lnTo>
                          <a:pt x="50" y="199"/>
                        </a:lnTo>
                        <a:lnTo>
                          <a:pt x="42" y="193"/>
                        </a:lnTo>
                        <a:lnTo>
                          <a:pt x="33" y="186"/>
                        </a:lnTo>
                        <a:lnTo>
                          <a:pt x="26" y="178"/>
                        </a:lnTo>
                        <a:lnTo>
                          <a:pt x="20" y="170"/>
                        </a:lnTo>
                        <a:lnTo>
                          <a:pt x="14" y="160"/>
                        </a:lnTo>
                        <a:lnTo>
                          <a:pt x="10" y="152"/>
                        </a:lnTo>
                        <a:lnTo>
                          <a:pt x="6" y="141"/>
                        </a:lnTo>
                        <a:lnTo>
                          <a:pt x="2" y="130"/>
                        </a:lnTo>
                        <a:lnTo>
                          <a:pt x="1" y="120"/>
                        </a:lnTo>
                        <a:lnTo>
                          <a:pt x="0" y="109"/>
                        </a:lnTo>
                        <a:lnTo>
                          <a:pt x="1" y="97"/>
                        </a:lnTo>
                        <a:lnTo>
                          <a:pt x="2" y="87"/>
                        </a:lnTo>
                        <a:lnTo>
                          <a:pt x="6" y="77"/>
                        </a:lnTo>
                        <a:lnTo>
                          <a:pt x="10" y="66"/>
                        </a:lnTo>
                        <a:lnTo>
                          <a:pt x="14" y="57"/>
                        </a:lnTo>
                        <a:lnTo>
                          <a:pt x="20" y="48"/>
                        </a:lnTo>
                        <a:lnTo>
                          <a:pt x="26" y="40"/>
                        </a:lnTo>
                        <a:lnTo>
                          <a:pt x="33" y="32"/>
                        </a:lnTo>
                        <a:lnTo>
                          <a:pt x="42" y="25"/>
                        </a:lnTo>
                        <a:lnTo>
                          <a:pt x="50" y="18"/>
                        </a:lnTo>
                        <a:lnTo>
                          <a:pt x="59" y="13"/>
                        </a:lnTo>
                        <a:lnTo>
                          <a:pt x="69" y="9"/>
                        </a:lnTo>
                        <a:lnTo>
                          <a:pt x="79" y="5"/>
                        </a:lnTo>
                        <a:lnTo>
                          <a:pt x="90" y="2"/>
                        </a:lnTo>
                        <a:lnTo>
                          <a:pt x="101" y="0"/>
                        </a:lnTo>
                        <a:lnTo>
                          <a:pt x="112" y="0"/>
                        </a:lnTo>
                        <a:close/>
                      </a:path>
                    </a:pathLst>
                  </a:custGeom>
                  <a:solidFill>
                    <a:srgbClr val="F7D6D6"/>
                  </a:solidFill>
                  <a:ln w="9525">
                    <a:noFill/>
                    <a:round/>
                    <a:headEnd/>
                    <a:tailEnd/>
                  </a:ln>
                </p:spPr>
                <p:txBody>
                  <a:bodyPr/>
                  <a:lstStyle/>
                  <a:p>
                    <a:endParaRPr lang="he-IL"/>
                  </a:p>
                </p:txBody>
              </p:sp>
              <p:sp>
                <p:nvSpPr>
                  <p:cNvPr id="6226" name="Freeform 342"/>
                  <p:cNvSpPr>
                    <a:spLocks/>
                  </p:cNvSpPr>
                  <p:nvPr/>
                </p:nvSpPr>
                <p:spPr bwMode="auto">
                  <a:xfrm>
                    <a:off x="1795" y="3092"/>
                    <a:ext cx="69" cy="68"/>
                  </a:xfrm>
                  <a:custGeom>
                    <a:avLst/>
                    <a:gdLst>
                      <a:gd name="T0" fmla="*/ 38 w 139"/>
                      <a:gd name="T1" fmla="*/ 0 h 136"/>
                      <a:gd name="T2" fmla="*/ 45 w 139"/>
                      <a:gd name="T3" fmla="*/ 1 h 136"/>
                      <a:gd name="T4" fmla="*/ 51 w 139"/>
                      <a:gd name="T5" fmla="*/ 4 h 136"/>
                      <a:gd name="T6" fmla="*/ 57 w 139"/>
                      <a:gd name="T7" fmla="*/ 8 h 136"/>
                      <a:gd name="T8" fmla="*/ 61 w 139"/>
                      <a:gd name="T9" fmla="*/ 12 h 136"/>
                      <a:gd name="T10" fmla="*/ 65 w 139"/>
                      <a:gd name="T11" fmla="*/ 17 h 136"/>
                      <a:gd name="T12" fmla="*/ 68 w 139"/>
                      <a:gd name="T13" fmla="*/ 24 h 136"/>
                      <a:gd name="T14" fmla="*/ 69 w 139"/>
                      <a:gd name="T15" fmla="*/ 30 h 136"/>
                      <a:gd name="T16" fmla="*/ 69 w 139"/>
                      <a:gd name="T17" fmla="*/ 37 h 136"/>
                      <a:gd name="T18" fmla="*/ 68 w 139"/>
                      <a:gd name="T19" fmla="*/ 44 h 136"/>
                      <a:gd name="T20" fmla="*/ 65 w 139"/>
                      <a:gd name="T21" fmla="*/ 50 h 136"/>
                      <a:gd name="T22" fmla="*/ 61 w 139"/>
                      <a:gd name="T23" fmla="*/ 55 h 136"/>
                      <a:gd name="T24" fmla="*/ 57 w 139"/>
                      <a:gd name="T25" fmla="*/ 60 h 136"/>
                      <a:gd name="T26" fmla="*/ 51 w 139"/>
                      <a:gd name="T27" fmla="*/ 64 h 136"/>
                      <a:gd name="T28" fmla="*/ 45 w 139"/>
                      <a:gd name="T29" fmla="*/ 67 h 136"/>
                      <a:gd name="T30" fmla="*/ 38 w 139"/>
                      <a:gd name="T31" fmla="*/ 68 h 136"/>
                      <a:gd name="T32" fmla="*/ 31 w 139"/>
                      <a:gd name="T33" fmla="*/ 68 h 136"/>
                      <a:gd name="T34" fmla="*/ 24 w 139"/>
                      <a:gd name="T35" fmla="*/ 67 h 136"/>
                      <a:gd name="T36" fmla="*/ 18 w 139"/>
                      <a:gd name="T37" fmla="*/ 64 h 136"/>
                      <a:gd name="T38" fmla="*/ 12 w 139"/>
                      <a:gd name="T39" fmla="*/ 60 h 136"/>
                      <a:gd name="T40" fmla="*/ 8 w 139"/>
                      <a:gd name="T41" fmla="*/ 55 h 136"/>
                      <a:gd name="T42" fmla="*/ 4 w 139"/>
                      <a:gd name="T43" fmla="*/ 50 h 136"/>
                      <a:gd name="T44" fmla="*/ 1 w 139"/>
                      <a:gd name="T45" fmla="*/ 44 h 136"/>
                      <a:gd name="T46" fmla="*/ 0 w 139"/>
                      <a:gd name="T47" fmla="*/ 37 h 136"/>
                      <a:gd name="T48" fmla="*/ 0 w 139"/>
                      <a:gd name="T49" fmla="*/ 30 h 136"/>
                      <a:gd name="T50" fmla="*/ 1 w 139"/>
                      <a:gd name="T51" fmla="*/ 24 h 136"/>
                      <a:gd name="T52" fmla="*/ 4 w 139"/>
                      <a:gd name="T53" fmla="*/ 17 h 136"/>
                      <a:gd name="T54" fmla="*/ 8 w 139"/>
                      <a:gd name="T55" fmla="*/ 12 h 136"/>
                      <a:gd name="T56" fmla="*/ 12 w 139"/>
                      <a:gd name="T57" fmla="*/ 8 h 136"/>
                      <a:gd name="T58" fmla="*/ 18 w 139"/>
                      <a:gd name="T59" fmla="*/ 4 h 136"/>
                      <a:gd name="T60" fmla="*/ 24 w 139"/>
                      <a:gd name="T61" fmla="*/ 1 h 136"/>
                      <a:gd name="T62" fmla="*/ 31 w 139"/>
                      <a:gd name="T63" fmla="*/ 0 h 1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9"/>
                      <a:gd name="T97" fmla="*/ 0 h 136"/>
                      <a:gd name="T98" fmla="*/ 139 w 139"/>
                      <a:gd name="T99" fmla="*/ 136 h 1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9" h="136">
                        <a:moveTo>
                          <a:pt x="69" y="0"/>
                        </a:moveTo>
                        <a:lnTo>
                          <a:pt x="77" y="0"/>
                        </a:lnTo>
                        <a:lnTo>
                          <a:pt x="83" y="1"/>
                        </a:lnTo>
                        <a:lnTo>
                          <a:pt x="90" y="3"/>
                        </a:lnTo>
                        <a:lnTo>
                          <a:pt x="96" y="5"/>
                        </a:lnTo>
                        <a:lnTo>
                          <a:pt x="102" y="8"/>
                        </a:lnTo>
                        <a:lnTo>
                          <a:pt x="109" y="12"/>
                        </a:lnTo>
                        <a:lnTo>
                          <a:pt x="114" y="16"/>
                        </a:lnTo>
                        <a:lnTo>
                          <a:pt x="118" y="20"/>
                        </a:lnTo>
                        <a:lnTo>
                          <a:pt x="123" y="24"/>
                        </a:lnTo>
                        <a:lnTo>
                          <a:pt x="127" y="30"/>
                        </a:lnTo>
                        <a:lnTo>
                          <a:pt x="131" y="35"/>
                        </a:lnTo>
                        <a:lnTo>
                          <a:pt x="133" y="41"/>
                        </a:lnTo>
                        <a:lnTo>
                          <a:pt x="137" y="48"/>
                        </a:lnTo>
                        <a:lnTo>
                          <a:pt x="138" y="54"/>
                        </a:lnTo>
                        <a:lnTo>
                          <a:pt x="139" y="61"/>
                        </a:lnTo>
                        <a:lnTo>
                          <a:pt x="139" y="68"/>
                        </a:lnTo>
                        <a:lnTo>
                          <a:pt x="139" y="74"/>
                        </a:lnTo>
                        <a:lnTo>
                          <a:pt x="138" y="82"/>
                        </a:lnTo>
                        <a:lnTo>
                          <a:pt x="137" y="88"/>
                        </a:lnTo>
                        <a:lnTo>
                          <a:pt x="133" y="95"/>
                        </a:lnTo>
                        <a:lnTo>
                          <a:pt x="131" y="100"/>
                        </a:lnTo>
                        <a:lnTo>
                          <a:pt x="127" y="105"/>
                        </a:lnTo>
                        <a:lnTo>
                          <a:pt x="123" y="111"/>
                        </a:lnTo>
                        <a:lnTo>
                          <a:pt x="118" y="116"/>
                        </a:lnTo>
                        <a:lnTo>
                          <a:pt x="114" y="120"/>
                        </a:lnTo>
                        <a:lnTo>
                          <a:pt x="109" y="125"/>
                        </a:lnTo>
                        <a:lnTo>
                          <a:pt x="102" y="128"/>
                        </a:lnTo>
                        <a:lnTo>
                          <a:pt x="96" y="131"/>
                        </a:lnTo>
                        <a:lnTo>
                          <a:pt x="90" y="133"/>
                        </a:lnTo>
                        <a:lnTo>
                          <a:pt x="83" y="134"/>
                        </a:lnTo>
                        <a:lnTo>
                          <a:pt x="77" y="135"/>
                        </a:lnTo>
                        <a:lnTo>
                          <a:pt x="69" y="136"/>
                        </a:lnTo>
                        <a:lnTo>
                          <a:pt x="62" y="135"/>
                        </a:lnTo>
                        <a:lnTo>
                          <a:pt x="55" y="134"/>
                        </a:lnTo>
                        <a:lnTo>
                          <a:pt x="49" y="133"/>
                        </a:lnTo>
                        <a:lnTo>
                          <a:pt x="43" y="131"/>
                        </a:lnTo>
                        <a:lnTo>
                          <a:pt x="36" y="128"/>
                        </a:lnTo>
                        <a:lnTo>
                          <a:pt x="30" y="125"/>
                        </a:lnTo>
                        <a:lnTo>
                          <a:pt x="25" y="120"/>
                        </a:lnTo>
                        <a:lnTo>
                          <a:pt x="20" y="116"/>
                        </a:lnTo>
                        <a:lnTo>
                          <a:pt x="16" y="111"/>
                        </a:lnTo>
                        <a:lnTo>
                          <a:pt x="12" y="105"/>
                        </a:lnTo>
                        <a:lnTo>
                          <a:pt x="9" y="100"/>
                        </a:lnTo>
                        <a:lnTo>
                          <a:pt x="5" y="95"/>
                        </a:lnTo>
                        <a:lnTo>
                          <a:pt x="3" y="88"/>
                        </a:lnTo>
                        <a:lnTo>
                          <a:pt x="1" y="82"/>
                        </a:lnTo>
                        <a:lnTo>
                          <a:pt x="0" y="74"/>
                        </a:lnTo>
                        <a:lnTo>
                          <a:pt x="0" y="68"/>
                        </a:lnTo>
                        <a:lnTo>
                          <a:pt x="0" y="61"/>
                        </a:lnTo>
                        <a:lnTo>
                          <a:pt x="1" y="54"/>
                        </a:lnTo>
                        <a:lnTo>
                          <a:pt x="3" y="48"/>
                        </a:lnTo>
                        <a:lnTo>
                          <a:pt x="5" y="41"/>
                        </a:lnTo>
                        <a:lnTo>
                          <a:pt x="9" y="35"/>
                        </a:lnTo>
                        <a:lnTo>
                          <a:pt x="12" y="30"/>
                        </a:lnTo>
                        <a:lnTo>
                          <a:pt x="16" y="24"/>
                        </a:lnTo>
                        <a:lnTo>
                          <a:pt x="20" y="20"/>
                        </a:lnTo>
                        <a:lnTo>
                          <a:pt x="25" y="16"/>
                        </a:lnTo>
                        <a:lnTo>
                          <a:pt x="30" y="12"/>
                        </a:lnTo>
                        <a:lnTo>
                          <a:pt x="36" y="8"/>
                        </a:lnTo>
                        <a:lnTo>
                          <a:pt x="43" y="5"/>
                        </a:lnTo>
                        <a:lnTo>
                          <a:pt x="49" y="3"/>
                        </a:lnTo>
                        <a:lnTo>
                          <a:pt x="55" y="1"/>
                        </a:lnTo>
                        <a:lnTo>
                          <a:pt x="62" y="0"/>
                        </a:lnTo>
                        <a:lnTo>
                          <a:pt x="69" y="0"/>
                        </a:lnTo>
                        <a:close/>
                      </a:path>
                    </a:pathLst>
                  </a:custGeom>
                  <a:solidFill>
                    <a:srgbClr val="FFCCCC"/>
                  </a:solidFill>
                  <a:ln w="9525">
                    <a:noFill/>
                    <a:round/>
                    <a:headEnd/>
                    <a:tailEnd/>
                  </a:ln>
                </p:spPr>
                <p:txBody>
                  <a:bodyPr/>
                  <a:lstStyle/>
                  <a:p>
                    <a:endParaRPr lang="he-IL"/>
                  </a:p>
                </p:txBody>
              </p:sp>
            </p:grpSp>
            <p:sp>
              <p:nvSpPr>
                <p:cNvPr id="6220" name="Freeform 344"/>
                <p:cNvSpPr>
                  <a:spLocks/>
                </p:cNvSpPr>
                <p:nvPr/>
              </p:nvSpPr>
              <p:spPr bwMode="auto">
                <a:xfrm>
                  <a:off x="839" y="3521"/>
                  <a:ext cx="749" cy="76"/>
                </a:xfrm>
                <a:custGeom>
                  <a:avLst/>
                  <a:gdLst>
                    <a:gd name="T0" fmla="*/ 29 w 1499"/>
                    <a:gd name="T1" fmla="*/ 18 h 152"/>
                    <a:gd name="T2" fmla="*/ 80 w 1499"/>
                    <a:gd name="T3" fmla="*/ 22 h 152"/>
                    <a:gd name="T4" fmla="*/ 109 w 1499"/>
                    <a:gd name="T5" fmla="*/ 27 h 152"/>
                    <a:gd name="T6" fmla="*/ 118 w 1499"/>
                    <a:gd name="T7" fmla="*/ 36 h 152"/>
                    <a:gd name="T8" fmla="*/ 127 w 1499"/>
                    <a:gd name="T9" fmla="*/ 39 h 152"/>
                    <a:gd name="T10" fmla="*/ 152 w 1499"/>
                    <a:gd name="T11" fmla="*/ 40 h 152"/>
                    <a:gd name="T12" fmla="*/ 190 w 1499"/>
                    <a:gd name="T13" fmla="*/ 38 h 152"/>
                    <a:gd name="T14" fmla="*/ 257 w 1499"/>
                    <a:gd name="T15" fmla="*/ 29 h 152"/>
                    <a:gd name="T16" fmla="*/ 299 w 1499"/>
                    <a:gd name="T17" fmla="*/ 36 h 152"/>
                    <a:gd name="T18" fmla="*/ 473 w 1499"/>
                    <a:gd name="T19" fmla="*/ 20 h 152"/>
                    <a:gd name="T20" fmla="*/ 482 w 1499"/>
                    <a:gd name="T21" fmla="*/ 10 h 152"/>
                    <a:gd name="T22" fmla="*/ 491 w 1499"/>
                    <a:gd name="T23" fmla="*/ 0 h 152"/>
                    <a:gd name="T24" fmla="*/ 536 w 1499"/>
                    <a:gd name="T25" fmla="*/ 4 h 152"/>
                    <a:gd name="T26" fmla="*/ 543 w 1499"/>
                    <a:gd name="T27" fmla="*/ 10 h 152"/>
                    <a:gd name="T28" fmla="*/ 546 w 1499"/>
                    <a:gd name="T29" fmla="*/ 15 h 152"/>
                    <a:gd name="T30" fmla="*/ 560 w 1499"/>
                    <a:gd name="T31" fmla="*/ 22 h 152"/>
                    <a:gd name="T32" fmla="*/ 574 w 1499"/>
                    <a:gd name="T33" fmla="*/ 26 h 152"/>
                    <a:gd name="T34" fmla="*/ 614 w 1499"/>
                    <a:gd name="T35" fmla="*/ 28 h 152"/>
                    <a:gd name="T36" fmla="*/ 647 w 1499"/>
                    <a:gd name="T37" fmla="*/ 30 h 152"/>
                    <a:gd name="T38" fmla="*/ 682 w 1499"/>
                    <a:gd name="T39" fmla="*/ 38 h 152"/>
                    <a:gd name="T40" fmla="*/ 721 w 1499"/>
                    <a:gd name="T41" fmla="*/ 39 h 152"/>
                    <a:gd name="T42" fmla="*/ 748 w 1499"/>
                    <a:gd name="T43" fmla="*/ 41 h 152"/>
                    <a:gd name="T44" fmla="*/ 719 w 1499"/>
                    <a:gd name="T45" fmla="*/ 56 h 152"/>
                    <a:gd name="T46" fmla="*/ 656 w 1499"/>
                    <a:gd name="T47" fmla="*/ 55 h 152"/>
                    <a:gd name="T48" fmla="*/ 561 w 1499"/>
                    <a:gd name="T49" fmla="*/ 51 h 152"/>
                    <a:gd name="T50" fmla="*/ 519 w 1499"/>
                    <a:gd name="T51" fmla="*/ 53 h 152"/>
                    <a:gd name="T52" fmla="*/ 463 w 1499"/>
                    <a:gd name="T53" fmla="*/ 63 h 152"/>
                    <a:gd name="T54" fmla="*/ 399 w 1499"/>
                    <a:gd name="T55" fmla="*/ 69 h 152"/>
                    <a:gd name="T56" fmla="*/ 361 w 1499"/>
                    <a:gd name="T57" fmla="*/ 68 h 152"/>
                    <a:gd name="T58" fmla="*/ 325 w 1499"/>
                    <a:gd name="T59" fmla="*/ 63 h 152"/>
                    <a:gd name="T60" fmla="*/ 293 w 1499"/>
                    <a:gd name="T61" fmla="*/ 57 h 152"/>
                    <a:gd name="T62" fmla="*/ 257 w 1499"/>
                    <a:gd name="T63" fmla="*/ 54 h 152"/>
                    <a:gd name="T64" fmla="*/ 224 w 1499"/>
                    <a:gd name="T65" fmla="*/ 55 h 152"/>
                    <a:gd name="T66" fmla="*/ 205 w 1499"/>
                    <a:gd name="T67" fmla="*/ 59 h 152"/>
                    <a:gd name="T68" fmla="*/ 185 w 1499"/>
                    <a:gd name="T69" fmla="*/ 67 h 152"/>
                    <a:gd name="T70" fmla="*/ 163 w 1499"/>
                    <a:gd name="T71" fmla="*/ 73 h 152"/>
                    <a:gd name="T72" fmla="*/ 128 w 1499"/>
                    <a:gd name="T73" fmla="*/ 76 h 152"/>
                    <a:gd name="T74" fmla="*/ 93 w 1499"/>
                    <a:gd name="T75" fmla="*/ 76 h 152"/>
                    <a:gd name="T76" fmla="*/ 87 w 1499"/>
                    <a:gd name="T77" fmla="*/ 61 h 152"/>
                    <a:gd name="T78" fmla="*/ 69 w 1499"/>
                    <a:gd name="T79" fmla="*/ 44 h 152"/>
                    <a:gd name="T80" fmla="*/ 37 w 1499"/>
                    <a:gd name="T81" fmla="*/ 39 h 152"/>
                    <a:gd name="T82" fmla="*/ 5 w 1499"/>
                    <a:gd name="T83" fmla="*/ 34 h 1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99"/>
                    <a:gd name="T127" fmla="*/ 0 h 152"/>
                    <a:gd name="T128" fmla="*/ 1499 w 1499"/>
                    <a:gd name="T129" fmla="*/ 152 h 1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99" h="152">
                      <a:moveTo>
                        <a:pt x="0" y="31"/>
                      </a:moveTo>
                      <a:lnTo>
                        <a:pt x="27" y="32"/>
                      </a:lnTo>
                      <a:lnTo>
                        <a:pt x="58" y="35"/>
                      </a:lnTo>
                      <a:lnTo>
                        <a:pt x="93" y="37"/>
                      </a:lnTo>
                      <a:lnTo>
                        <a:pt x="128" y="40"/>
                      </a:lnTo>
                      <a:lnTo>
                        <a:pt x="161" y="44"/>
                      </a:lnTo>
                      <a:lnTo>
                        <a:pt x="192" y="49"/>
                      </a:lnTo>
                      <a:lnTo>
                        <a:pt x="206" y="52"/>
                      </a:lnTo>
                      <a:lnTo>
                        <a:pt x="218" y="55"/>
                      </a:lnTo>
                      <a:lnTo>
                        <a:pt x="227" y="58"/>
                      </a:lnTo>
                      <a:lnTo>
                        <a:pt x="236" y="61"/>
                      </a:lnTo>
                      <a:lnTo>
                        <a:pt x="236" y="72"/>
                      </a:lnTo>
                      <a:lnTo>
                        <a:pt x="241" y="74"/>
                      </a:lnTo>
                      <a:lnTo>
                        <a:pt x="248" y="76"/>
                      </a:lnTo>
                      <a:lnTo>
                        <a:pt x="255" y="78"/>
                      </a:lnTo>
                      <a:lnTo>
                        <a:pt x="263" y="79"/>
                      </a:lnTo>
                      <a:lnTo>
                        <a:pt x="282" y="80"/>
                      </a:lnTo>
                      <a:lnTo>
                        <a:pt x="304" y="81"/>
                      </a:lnTo>
                      <a:lnTo>
                        <a:pt x="328" y="80"/>
                      </a:lnTo>
                      <a:lnTo>
                        <a:pt x="354" y="78"/>
                      </a:lnTo>
                      <a:lnTo>
                        <a:pt x="381" y="76"/>
                      </a:lnTo>
                      <a:lnTo>
                        <a:pt x="409" y="73"/>
                      </a:lnTo>
                      <a:lnTo>
                        <a:pt x="464" y="65"/>
                      </a:lnTo>
                      <a:lnTo>
                        <a:pt x="515" y="59"/>
                      </a:lnTo>
                      <a:lnTo>
                        <a:pt x="558" y="54"/>
                      </a:lnTo>
                      <a:lnTo>
                        <a:pt x="589" y="52"/>
                      </a:lnTo>
                      <a:lnTo>
                        <a:pt x="598" y="72"/>
                      </a:lnTo>
                      <a:lnTo>
                        <a:pt x="942" y="52"/>
                      </a:lnTo>
                      <a:lnTo>
                        <a:pt x="943" y="46"/>
                      </a:lnTo>
                      <a:lnTo>
                        <a:pt x="947" y="41"/>
                      </a:lnTo>
                      <a:lnTo>
                        <a:pt x="951" y="33"/>
                      </a:lnTo>
                      <a:lnTo>
                        <a:pt x="958" y="26"/>
                      </a:lnTo>
                      <a:lnTo>
                        <a:pt x="965" y="19"/>
                      </a:lnTo>
                      <a:lnTo>
                        <a:pt x="972" y="11"/>
                      </a:lnTo>
                      <a:lnTo>
                        <a:pt x="977" y="6"/>
                      </a:lnTo>
                      <a:lnTo>
                        <a:pt x="982" y="0"/>
                      </a:lnTo>
                      <a:lnTo>
                        <a:pt x="1062" y="0"/>
                      </a:lnTo>
                      <a:lnTo>
                        <a:pt x="1067" y="5"/>
                      </a:lnTo>
                      <a:lnTo>
                        <a:pt x="1072" y="8"/>
                      </a:lnTo>
                      <a:lnTo>
                        <a:pt x="1077" y="12"/>
                      </a:lnTo>
                      <a:lnTo>
                        <a:pt x="1082" y="16"/>
                      </a:lnTo>
                      <a:lnTo>
                        <a:pt x="1086" y="20"/>
                      </a:lnTo>
                      <a:lnTo>
                        <a:pt x="1090" y="24"/>
                      </a:lnTo>
                      <a:lnTo>
                        <a:pt x="1092" y="27"/>
                      </a:lnTo>
                      <a:lnTo>
                        <a:pt x="1093" y="31"/>
                      </a:lnTo>
                      <a:lnTo>
                        <a:pt x="1114" y="31"/>
                      </a:lnTo>
                      <a:lnTo>
                        <a:pt x="1114" y="41"/>
                      </a:lnTo>
                      <a:lnTo>
                        <a:pt x="1120" y="44"/>
                      </a:lnTo>
                      <a:lnTo>
                        <a:pt x="1129" y="47"/>
                      </a:lnTo>
                      <a:lnTo>
                        <a:pt x="1138" y="49"/>
                      </a:lnTo>
                      <a:lnTo>
                        <a:pt x="1149" y="52"/>
                      </a:lnTo>
                      <a:lnTo>
                        <a:pt x="1173" y="54"/>
                      </a:lnTo>
                      <a:lnTo>
                        <a:pt x="1200" y="55"/>
                      </a:lnTo>
                      <a:lnTo>
                        <a:pt x="1228" y="56"/>
                      </a:lnTo>
                      <a:lnTo>
                        <a:pt x="1253" y="57"/>
                      </a:lnTo>
                      <a:lnTo>
                        <a:pt x="1277" y="58"/>
                      </a:lnTo>
                      <a:lnTo>
                        <a:pt x="1295" y="61"/>
                      </a:lnTo>
                      <a:lnTo>
                        <a:pt x="1316" y="68"/>
                      </a:lnTo>
                      <a:lnTo>
                        <a:pt x="1340" y="73"/>
                      </a:lnTo>
                      <a:lnTo>
                        <a:pt x="1364" y="76"/>
                      </a:lnTo>
                      <a:lnTo>
                        <a:pt x="1390" y="77"/>
                      </a:lnTo>
                      <a:lnTo>
                        <a:pt x="1416" y="78"/>
                      </a:lnTo>
                      <a:lnTo>
                        <a:pt x="1443" y="78"/>
                      </a:lnTo>
                      <a:lnTo>
                        <a:pt x="1470" y="77"/>
                      </a:lnTo>
                      <a:lnTo>
                        <a:pt x="1498" y="76"/>
                      </a:lnTo>
                      <a:lnTo>
                        <a:pt x="1496" y="83"/>
                      </a:lnTo>
                      <a:lnTo>
                        <a:pt x="1499" y="107"/>
                      </a:lnTo>
                      <a:lnTo>
                        <a:pt x="1469" y="110"/>
                      </a:lnTo>
                      <a:lnTo>
                        <a:pt x="1438" y="112"/>
                      </a:lnTo>
                      <a:lnTo>
                        <a:pt x="1407" y="113"/>
                      </a:lnTo>
                      <a:lnTo>
                        <a:pt x="1376" y="113"/>
                      </a:lnTo>
                      <a:lnTo>
                        <a:pt x="1312" y="111"/>
                      </a:lnTo>
                      <a:lnTo>
                        <a:pt x="1247" y="107"/>
                      </a:lnTo>
                      <a:lnTo>
                        <a:pt x="1184" y="104"/>
                      </a:lnTo>
                      <a:lnTo>
                        <a:pt x="1123" y="103"/>
                      </a:lnTo>
                      <a:lnTo>
                        <a:pt x="1094" y="103"/>
                      </a:lnTo>
                      <a:lnTo>
                        <a:pt x="1066" y="104"/>
                      </a:lnTo>
                      <a:lnTo>
                        <a:pt x="1039" y="107"/>
                      </a:lnTo>
                      <a:lnTo>
                        <a:pt x="1012" y="111"/>
                      </a:lnTo>
                      <a:lnTo>
                        <a:pt x="972" y="119"/>
                      </a:lnTo>
                      <a:lnTo>
                        <a:pt x="926" y="126"/>
                      </a:lnTo>
                      <a:lnTo>
                        <a:pt x="876" y="132"/>
                      </a:lnTo>
                      <a:lnTo>
                        <a:pt x="825" y="136"/>
                      </a:lnTo>
                      <a:lnTo>
                        <a:pt x="799" y="137"/>
                      </a:lnTo>
                      <a:lnTo>
                        <a:pt x="772" y="137"/>
                      </a:lnTo>
                      <a:lnTo>
                        <a:pt x="747" y="137"/>
                      </a:lnTo>
                      <a:lnTo>
                        <a:pt x="722" y="136"/>
                      </a:lnTo>
                      <a:lnTo>
                        <a:pt x="698" y="134"/>
                      </a:lnTo>
                      <a:lnTo>
                        <a:pt x="673" y="131"/>
                      </a:lnTo>
                      <a:lnTo>
                        <a:pt x="651" y="127"/>
                      </a:lnTo>
                      <a:lnTo>
                        <a:pt x="629" y="122"/>
                      </a:lnTo>
                      <a:lnTo>
                        <a:pt x="609" y="118"/>
                      </a:lnTo>
                      <a:lnTo>
                        <a:pt x="587" y="115"/>
                      </a:lnTo>
                      <a:lnTo>
                        <a:pt x="563" y="111"/>
                      </a:lnTo>
                      <a:lnTo>
                        <a:pt x="539" y="109"/>
                      </a:lnTo>
                      <a:lnTo>
                        <a:pt x="514" y="108"/>
                      </a:lnTo>
                      <a:lnTo>
                        <a:pt x="490" y="108"/>
                      </a:lnTo>
                      <a:lnTo>
                        <a:pt x="468" y="109"/>
                      </a:lnTo>
                      <a:lnTo>
                        <a:pt x="448" y="111"/>
                      </a:lnTo>
                      <a:lnTo>
                        <a:pt x="436" y="112"/>
                      </a:lnTo>
                      <a:lnTo>
                        <a:pt x="424" y="116"/>
                      </a:lnTo>
                      <a:lnTo>
                        <a:pt x="411" y="119"/>
                      </a:lnTo>
                      <a:lnTo>
                        <a:pt x="397" y="123"/>
                      </a:lnTo>
                      <a:lnTo>
                        <a:pt x="384" y="128"/>
                      </a:lnTo>
                      <a:lnTo>
                        <a:pt x="371" y="133"/>
                      </a:lnTo>
                      <a:lnTo>
                        <a:pt x="359" y="138"/>
                      </a:lnTo>
                      <a:lnTo>
                        <a:pt x="347" y="142"/>
                      </a:lnTo>
                      <a:lnTo>
                        <a:pt x="327" y="145"/>
                      </a:lnTo>
                      <a:lnTo>
                        <a:pt x="304" y="148"/>
                      </a:lnTo>
                      <a:lnTo>
                        <a:pt x="281" y="150"/>
                      </a:lnTo>
                      <a:lnTo>
                        <a:pt x="256" y="151"/>
                      </a:lnTo>
                      <a:lnTo>
                        <a:pt x="232" y="152"/>
                      </a:lnTo>
                      <a:lnTo>
                        <a:pt x="208" y="152"/>
                      </a:lnTo>
                      <a:lnTo>
                        <a:pt x="186" y="152"/>
                      </a:lnTo>
                      <a:lnTo>
                        <a:pt x="165" y="152"/>
                      </a:lnTo>
                      <a:lnTo>
                        <a:pt x="165" y="122"/>
                      </a:lnTo>
                      <a:lnTo>
                        <a:pt x="175" y="122"/>
                      </a:lnTo>
                      <a:lnTo>
                        <a:pt x="175" y="92"/>
                      </a:lnTo>
                      <a:lnTo>
                        <a:pt x="158" y="91"/>
                      </a:lnTo>
                      <a:lnTo>
                        <a:pt x="139" y="89"/>
                      </a:lnTo>
                      <a:lnTo>
                        <a:pt x="117" y="86"/>
                      </a:lnTo>
                      <a:lnTo>
                        <a:pt x="96" y="83"/>
                      </a:lnTo>
                      <a:lnTo>
                        <a:pt x="74" y="78"/>
                      </a:lnTo>
                      <a:lnTo>
                        <a:pt x="52" y="75"/>
                      </a:lnTo>
                      <a:lnTo>
                        <a:pt x="31" y="71"/>
                      </a:lnTo>
                      <a:lnTo>
                        <a:pt x="11" y="68"/>
                      </a:lnTo>
                      <a:lnTo>
                        <a:pt x="3" y="59"/>
                      </a:lnTo>
                      <a:lnTo>
                        <a:pt x="0" y="31"/>
                      </a:lnTo>
                      <a:close/>
                    </a:path>
                  </a:pathLst>
                </a:custGeom>
                <a:solidFill>
                  <a:srgbClr val="E5E3ED"/>
                </a:solidFill>
                <a:ln w="9525">
                  <a:noFill/>
                  <a:round/>
                  <a:headEnd/>
                  <a:tailEnd/>
                </a:ln>
              </p:spPr>
              <p:txBody>
                <a:bodyPr/>
                <a:lstStyle/>
                <a:p>
                  <a:endParaRPr lang="he-IL"/>
                </a:p>
              </p:txBody>
            </p:sp>
          </p:grpSp>
        </p:grpSp>
        <p:sp>
          <p:nvSpPr>
            <p:cNvPr id="6151" name="Freeform 194"/>
            <p:cNvSpPr>
              <a:spLocks/>
            </p:cNvSpPr>
            <p:nvPr/>
          </p:nvSpPr>
          <p:spPr bwMode="auto">
            <a:xfrm>
              <a:off x="0" y="3022"/>
              <a:ext cx="223" cy="163"/>
            </a:xfrm>
            <a:custGeom>
              <a:avLst/>
              <a:gdLst>
                <a:gd name="T0" fmla="*/ 10 w 445"/>
                <a:gd name="T1" fmla="*/ 10 h 326"/>
                <a:gd name="T2" fmla="*/ 9 w 445"/>
                <a:gd name="T3" fmla="*/ 21 h 326"/>
                <a:gd name="T4" fmla="*/ 9 w 445"/>
                <a:gd name="T5" fmla="*/ 33 h 326"/>
                <a:gd name="T6" fmla="*/ 14 w 445"/>
                <a:gd name="T7" fmla="*/ 54 h 326"/>
                <a:gd name="T8" fmla="*/ 18 w 445"/>
                <a:gd name="T9" fmla="*/ 58 h 326"/>
                <a:gd name="T10" fmla="*/ 20 w 445"/>
                <a:gd name="T11" fmla="*/ 68 h 326"/>
                <a:gd name="T12" fmla="*/ 26 w 445"/>
                <a:gd name="T13" fmla="*/ 72 h 326"/>
                <a:gd name="T14" fmla="*/ 45 w 445"/>
                <a:gd name="T15" fmla="*/ 51 h 326"/>
                <a:gd name="T16" fmla="*/ 50 w 445"/>
                <a:gd name="T17" fmla="*/ 74 h 326"/>
                <a:gd name="T18" fmla="*/ 60 w 445"/>
                <a:gd name="T19" fmla="*/ 95 h 326"/>
                <a:gd name="T20" fmla="*/ 75 w 445"/>
                <a:gd name="T21" fmla="*/ 110 h 326"/>
                <a:gd name="T22" fmla="*/ 84 w 445"/>
                <a:gd name="T23" fmla="*/ 118 h 326"/>
                <a:gd name="T24" fmla="*/ 86 w 445"/>
                <a:gd name="T25" fmla="*/ 123 h 326"/>
                <a:gd name="T26" fmla="*/ 89 w 445"/>
                <a:gd name="T27" fmla="*/ 125 h 326"/>
                <a:gd name="T28" fmla="*/ 92 w 445"/>
                <a:gd name="T29" fmla="*/ 121 h 326"/>
                <a:gd name="T30" fmla="*/ 93 w 445"/>
                <a:gd name="T31" fmla="*/ 96 h 326"/>
                <a:gd name="T32" fmla="*/ 134 w 445"/>
                <a:gd name="T33" fmla="*/ 108 h 326"/>
                <a:gd name="T34" fmla="*/ 145 w 445"/>
                <a:gd name="T35" fmla="*/ 108 h 326"/>
                <a:gd name="T36" fmla="*/ 153 w 445"/>
                <a:gd name="T37" fmla="*/ 110 h 326"/>
                <a:gd name="T38" fmla="*/ 175 w 445"/>
                <a:gd name="T39" fmla="*/ 124 h 326"/>
                <a:gd name="T40" fmla="*/ 190 w 445"/>
                <a:gd name="T41" fmla="*/ 128 h 326"/>
                <a:gd name="T42" fmla="*/ 217 w 445"/>
                <a:gd name="T43" fmla="*/ 139 h 326"/>
                <a:gd name="T44" fmla="*/ 223 w 445"/>
                <a:gd name="T45" fmla="*/ 147 h 326"/>
                <a:gd name="T46" fmla="*/ 222 w 445"/>
                <a:gd name="T47" fmla="*/ 155 h 326"/>
                <a:gd name="T48" fmla="*/ 222 w 445"/>
                <a:gd name="T49" fmla="*/ 157 h 326"/>
                <a:gd name="T50" fmla="*/ 206 w 445"/>
                <a:gd name="T51" fmla="*/ 163 h 326"/>
                <a:gd name="T52" fmla="*/ 189 w 445"/>
                <a:gd name="T53" fmla="*/ 161 h 326"/>
                <a:gd name="T54" fmla="*/ 164 w 445"/>
                <a:gd name="T55" fmla="*/ 163 h 326"/>
                <a:gd name="T56" fmla="*/ 149 w 445"/>
                <a:gd name="T57" fmla="*/ 158 h 326"/>
                <a:gd name="T58" fmla="*/ 126 w 445"/>
                <a:gd name="T59" fmla="*/ 160 h 326"/>
                <a:gd name="T60" fmla="*/ 116 w 445"/>
                <a:gd name="T61" fmla="*/ 163 h 326"/>
                <a:gd name="T62" fmla="*/ 106 w 445"/>
                <a:gd name="T63" fmla="*/ 162 h 326"/>
                <a:gd name="T64" fmla="*/ 103 w 445"/>
                <a:gd name="T65" fmla="*/ 162 h 326"/>
                <a:gd name="T66" fmla="*/ 100 w 445"/>
                <a:gd name="T67" fmla="*/ 160 h 326"/>
                <a:gd name="T68" fmla="*/ 99 w 445"/>
                <a:gd name="T69" fmla="*/ 161 h 326"/>
                <a:gd name="T70" fmla="*/ 97 w 445"/>
                <a:gd name="T71" fmla="*/ 161 h 326"/>
                <a:gd name="T72" fmla="*/ 93 w 445"/>
                <a:gd name="T73" fmla="*/ 157 h 326"/>
                <a:gd name="T74" fmla="*/ 74 w 445"/>
                <a:gd name="T75" fmla="*/ 157 h 326"/>
                <a:gd name="T76" fmla="*/ 48 w 445"/>
                <a:gd name="T77" fmla="*/ 160 h 326"/>
                <a:gd name="T78" fmla="*/ 31 w 445"/>
                <a:gd name="T79" fmla="*/ 154 h 326"/>
                <a:gd name="T80" fmla="*/ 14 w 445"/>
                <a:gd name="T81" fmla="*/ 150 h 326"/>
                <a:gd name="T82" fmla="*/ 0 w 445"/>
                <a:gd name="T83" fmla="*/ 153 h 326"/>
                <a:gd name="T84" fmla="*/ 0 w 445"/>
                <a:gd name="T85" fmla="*/ 8 h 326"/>
                <a:gd name="T86" fmla="*/ 4 w 445"/>
                <a:gd name="T87" fmla="*/ 2 h 326"/>
                <a:gd name="T88" fmla="*/ 9 w 445"/>
                <a:gd name="T89" fmla="*/ 0 h 326"/>
                <a:gd name="T90" fmla="*/ 13 w 445"/>
                <a:gd name="T91" fmla="*/ 0 h 326"/>
                <a:gd name="T92" fmla="*/ 10 w 445"/>
                <a:gd name="T93" fmla="*/ 10 h 3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5"/>
                <a:gd name="T142" fmla="*/ 0 h 326"/>
                <a:gd name="T143" fmla="*/ 445 w 445"/>
                <a:gd name="T144" fmla="*/ 326 h 3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5" h="326">
                  <a:moveTo>
                    <a:pt x="19" y="20"/>
                  </a:moveTo>
                  <a:lnTo>
                    <a:pt x="17" y="43"/>
                  </a:lnTo>
                  <a:lnTo>
                    <a:pt x="17" y="65"/>
                  </a:lnTo>
                  <a:lnTo>
                    <a:pt x="28" y="109"/>
                  </a:lnTo>
                  <a:lnTo>
                    <a:pt x="35" y="116"/>
                  </a:lnTo>
                  <a:lnTo>
                    <a:pt x="39" y="135"/>
                  </a:lnTo>
                  <a:lnTo>
                    <a:pt x="52" y="144"/>
                  </a:lnTo>
                  <a:lnTo>
                    <a:pt x="90" y="102"/>
                  </a:lnTo>
                  <a:lnTo>
                    <a:pt x="100" y="147"/>
                  </a:lnTo>
                  <a:lnTo>
                    <a:pt x="119" y="191"/>
                  </a:lnTo>
                  <a:lnTo>
                    <a:pt x="149" y="221"/>
                  </a:lnTo>
                  <a:lnTo>
                    <a:pt x="168" y="237"/>
                  </a:lnTo>
                  <a:lnTo>
                    <a:pt x="172" y="247"/>
                  </a:lnTo>
                  <a:lnTo>
                    <a:pt x="177" y="251"/>
                  </a:lnTo>
                  <a:lnTo>
                    <a:pt x="184" y="242"/>
                  </a:lnTo>
                  <a:lnTo>
                    <a:pt x="186" y="193"/>
                  </a:lnTo>
                  <a:lnTo>
                    <a:pt x="268" y="216"/>
                  </a:lnTo>
                  <a:lnTo>
                    <a:pt x="289" y="216"/>
                  </a:lnTo>
                  <a:lnTo>
                    <a:pt x="306" y="221"/>
                  </a:lnTo>
                  <a:lnTo>
                    <a:pt x="349" y="249"/>
                  </a:lnTo>
                  <a:lnTo>
                    <a:pt x="380" y="256"/>
                  </a:lnTo>
                  <a:lnTo>
                    <a:pt x="434" y="277"/>
                  </a:lnTo>
                  <a:lnTo>
                    <a:pt x="445" y="293"/>
                  </a:lnTo>
                  <a:lnTo>
                    <a:pt x="443" y="309"/>
                  </a:lnTo>
                  <a:lnTo>
                    <a:pt x="443" y="314"/>
                  </a:lnTo>
                  <a:lnTo>
                    <a:pt x="412" y="326"/>
                  </a:lnTo>
                  <a:lnTo>
                    <a:pt x="377" y="321"/>
                  </a:lnTo>
                  <a:lnTo>
                    <a:pt x="328" y="326"/>
                  </a:lnTo>
                  <a:lnTo>
                    <a:pt x="298" y="316"/>
                  </a:lnTo>
                  <a:lnTo>
                    <a:pt x="251" y="319"/>
                  </a:lnTo>
                  <a:lnTo>
                    <a:pt x="231" y="326"/>
                  </a:lnTo>
                  <a:lnTo>
                    <a:pt x="212" y="324"/>
                  </a:lnTo>
                  <a:lnTo>
                    <a:pt x="205" y="324"/>
                  </a:lnTo>
                  <a:lnTo>
                    <a:pt x="200" y="319"/>
                  </a:lnTo>
                  <a:lnTo>
                    <a:pt x="198" y="321"/>
                  </a:lnTo>
                  <a:lnTo>
                    <a:pt x="194" y="321"/>
                  </a:lnTo>
                  <a:lnTo>
                    <a:pt x="186" y="314"/>
                  </a:lnTo>
                  <a:lnTo>
                    <a:pt x="147" y="314"/>
                  </a:lnTo>
                  <a:lnTo>
                    <a:pt x="96" y="319"/>
                  </a:lnTo>
                  <a:lnTo>
                    <a:pt x="62" y="307"/>
                  </a:lnTo>
                  <a:lnTo>
                    <a:pt x="28" y="300"/>
                  </a:lnTo>
                  <a:lnTo>
                    <a:pt x="0" y="305"/>
                  </a:lnTo>
                  <a:lnTo>
                    <a:pt x="0" y="16"/>
                  </a:lnTo>
                  <a:lnTo>
                    <a:pt x="7" y="4"/>
                  </a:lnTo>
                  <a:lnTo>
                    <a:pt x="17" y="0"/>
                  </a:lnTo>
                  <a:lnTo>
                    <a:pt x="26" y="0"/>
                  </a:lnTo>
                  <a:lnTo>
                    <a:pt x="19" y="20"/>
                  </a:lnTo>
                  <a:close/>
                </a:path>
              </a:pathLst>
            </a:custGeom>
            <a:solidFill>
              <a:srgbClr val="38D166"/>
            </a:solidFill>
            <a:ln w="9525">
              <a:noFill/>
              <a:round/>
              <a:headEnd/>
              <a:tailEnd/>
            </a:ln>
          </p:spPr>
          <p:txBody>
            <a:bodyPr/>
            <a:lstStyle/>
            <a:p>
              <a:endParaRPr lang="he-IL"/>
            </a:p>
          </p:txBody>
        </p:sp>
        <p:sp>
          <p:nvSpPr>
            <p:cNvPr id="6152" name="Freeform 195"/>
            <p:cNvSpPr>
              <a:spLocks/>
            </p:cNvSpPr>
            <p:nvPr/>
          </p:nvSpPr>
          <p:spPr bwMode="auto">
            <a:xfrm>
              <a:off x="16" y="3022"/>
              <a:ext cx="37" cy="62"/>
            </a:xfrm>
            <a:custGeom>
              <a:avLst/>
              <a:gdLst>
                <a:gd name="T0" fmla="*/ 34 w 72"/>
                <a:gd name="T1" fmla="*/ 27 h 123"/>
                <a:gd name="T2" fmla="*/ 18 w 72"/>
                <a:gd name="T3" fmla="*/ 56 h 123"/>
                <a:gd name="T4" fmla="*/ 14 w 72"/>
                <a:gd name="T5" fmla="*/ 57 h 123"/>
                <a:gd name="T6" fmla="*/ 11 w 72"/>
                <a:gd name="T7" fmla="*/ 62 h 123"/>
                <a:gd name="T8" fmla="*/ 3 w 72"/>
                <a:gd name="T9" fmla="*/ 51 h 123"/>
                <a:gd name="T10" fmla="*/ 0 w 72"/>
                <a:gd name="T11" fmla="*/ 34 h 123"/>
                <a:gd name="T12" fmla="*/ 0 w 72"/>
                <a:gd name="T13" fmla="*/ 13 h 123"/>
                <a:gd name="T14" fmla="*/ 5 w 72"/>
                <a:gd name="T15" fmla="*/ 0 h 123"/>
                <a:gd name="T16" fmla="*/ 37 w 72"/>
                <a:gd name="T17" fmla="*/ 0 h 123"/>
                <a:gd name="T18" fmla="*/ 34 w 72"/>
                <a:gd name="T19" fmla="*/ 2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123"/>
                <a:gd name="T32" fmla="*/ 72 w 72"/>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123">
                  <a:moveTo>
                    <a:pt x="67" y="53"/>
                  </a:moveTo>
                  <a:lnTo>
                    <a:pt x="35" y="112"/>
                  </a:lnTo>
                  <a:lnTo>
                    <a:pt x="27" y="114"/>
                  </a:lnTo>
                  <a:lnTo>
                    <a:pt x="21" y="123"/>
                  </a:lnTo>
                  <a:lnTo>
                    <a:pt x="6" y="102"/>
                  </a:lnTo>
                  <a:lnTo>
                    <a:pt x="0" y="67"/>
                  </a:lnTo>
                  <a:lnTo>
                    <a:pt x="0" y="25"/>
                  </a:lnTo>
                  <a:lnTo>
                    <a:pt x="9" y="0"/>
                  </a:lnTo>
                  <a:lnTo>
                    <a:pt x="72" y="0"/>
                  </a:lnTo>
                  <a:lnTo>
                    <a:pt x="67" y="53"/>
                  </a:lnTo>
                  <a:close/>
                </a:path>
              </a:pathLst>
            </a:custGeom>
            <a:solidFill>
              <a:srgbClr val="269147"/>
            </a:solidFill>
            <a:ln w="9525">
              <a:noFill/>
              <a:round/>
              <a:headEnd/>
              <a:tailEnd/>
            </a:ln>
          </p:spPr>
          <p:txBody>
            <a:bodyPr/>
            <a:lstStyle/>
            <a:p>
              <a:endParaRPr lang="he-IL"/>
            </a:p>
          </p:txBody>
        </p:sp>
        <p:sp>
          <p:nvSpPr>
            <p:cNvPr id="6153" name="Freeform 196"/>
            <p:cNvSpPr>
              <a:spLocks/>
            </p:cNvSpPr>
            <p:nvPr/>
          </p:nvSpPr>
          <p:spPr bwMode="auto">
            <a:xfrm>
              <a:off x="60" y="3022"/>
              <a:ext cx="60" cy="29"/>
            </a:xfrm>
            <a:custGeom>
              <a:avLst/>
              <a:gdLst>
                <a:gd name="T0" fmla="*/ 55 w 121"/>
                <a:gd name="T1" fmla="*/ 14 h 57"/>
                <a:gd name="T2" fmla="*/ 34 w 121"/>
                <a:gd name="T3" fmla="*/ 29 h 57"/>
                <a:gd name="T4" fmla="*/ 18 w 121"/>
                <a:gd name="T5" fmla="*/ 29 h 57"/>
                <a:gd name="T6" fmla="*/ 16 w 121"/>
                <a:gd name="T7" fmla="*/ 25 h 57"/>
                <a:gd name="T8" fmla="*/ 13 w 121"/>
                <a:gd name="T9" fmla="*/ 22 h 57"/>
                <a:gd name="T10" fmla="*/ 8 w 121"/>
                <a:gd name="T11" fmla="*/ 21 h 57"/>
                <a:gd name="T12" fmla="*/ 0 w 121"/>
                <a:gd name="T13" fmla="*/ 13 h 57"/>
                <a:gd name="T14" fmla="*/ 1 w 121"/>
                <a:gd name="T15" fmla="*/ 0 h 57"/>
                <a:gd name="T16" fmla="*/ 60 w 121"/>
                <a:gd name="T17" fmla="*/ 0 h 57"/>
                <a:gd name="T18" fmla="*/ 55 w 121"/>
                <a:gd name="T19" fmla="*/ 14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57"/>
                <a:gd name="T32" fmla="*/ 121 w 121"/>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57">
                  <a:moveTo>
                    <a:pt x="110" y="27"/>
                  </a:moveTo>
                  <a:lnTo>
                    <a:pt x="69" y="57"/>
                  </a:lnTo>
                  <a:lnTo>
                    <a:pt x="37" y="57"/>
                  </a:lnTo>
                  <a:lnTo>
                    <a:pt x="32" y="49"/>
                  </a:lnTo>
                  <a:lnTo>
                    <a:pt x="26" y="43"/>
                  </a:lnTo>
                  <a:lnTo>
                    <a:pt x="16" y="41"/>
                  </a:lnTo>
                  <a:lnTo>
                    <a:pt x="0" y="25"/>
                  </a:lnTo>
                  <a:lnTo>
                    <a:pt x="2" y="0"/>
                  </a:lnTo>
                  <a:lnTo>
                    <a:pt x="121" y="0"/>
                  </a:lnTo>
                  <a:lnTo>
                    <a:pt x="110" y="27"/>
                  </a:lnTo>
                  <a:close/>
                </a:path>
              </a:pathLst>
            </a:custGeom>
            <a:solidFill>
              <a:srgbClr val="2E6636"/>
            </a:solidFill>
            <a:ln w="9525">
              <a:noFill/>
              <a:round/>
              <a:headEnd/>
              <a:tailEnd/>
            </a:ln>
          </p:spPr>
          <p:txBody>
            <a:bodyPr/>
            <a:lstStyle/>
            <a:p>
              <a:endParaRPr lang="he-IL"/>
            </a:p>
          </p:txBody>
        </p:sp>
        <p:sp>
          <p:nvSpPr>
            <p:cNvPr id="6154" name="Freeform 197"/>
            <p:cNvSpPr>
              <a:spLocks/>
            </p:cNvSpPr>
            <p:nvPr/>
          </p:nvSpPr>
          <p:spPr bwMode="auto">
            <a:xfrm>
              <a:off x="127" y="3022"/>
              <a:ext cx="94" cy="81"/>
            </a:xfrm>
            <a:custGeom>
              <a:avLst/>
              <a:gdLst>
                <a:gd name="T0" fmla="*/ 90 w 187"/>
                <a:gd name="T1" fmla="*/ 4 h 163"/>
                <a:gd name="T2" fmla="*/ 94 w 187"/>
                <a:gd name="T3" fmla="*/ 18 h 163"/>
                <a:gd name="T4" fmla="*/ 94 w 187"/>
                <a:gd name="T5" fmla="*/ 50 h 163"/>
                <a:gd name="T6" fmla="*/ 89 w 187"/>
                <a:gd name="T7" fmla="*/ 68 h 163"/>
                <a:gd name="T8" fmla="*/ 83 w 187"/>
                <a:gd name="T9" fmla="*/ 80 h 163"/>
                <a:gd name="T10" fmla="*/ 82 w 187"/>
                <a:gd name="T11" fmla="*/ 81 h 163"/>
                <a:gd name="T12" fmla="*/ 70 w 187"/>
                <a:gd name="T13" fmla="*/ 68 h 163"/>
                <a:gd name="T14" fmla="*/ 66 w 187"/>
                <a:gd name="T15" fmla="*/ 56 h 163"/>
                <a:gd name="T16" fmla="*/ 67 w 187"/>
                <a:gd name="T17" fmla="*/ 47 h 163"/>
                <a:gd name="T18" fmla="*/ 76 w 187"/>
                <a:gd name="T19" fmla="*/ 44 h 163"/>
                <a:gd name="T20" fmla="*/ 78 w 187"/>
                <a:gd name="T21" fmla="*/ 41 h 163"/>
                <a:gd name="T22" fmla="*/ 79 w 187"/>
                <a:gd name="T23" fmla="*/ 41 h 163"/>
                <a:gd name="T24" fmla="*/ 81 w 187"/>
                <a:gd name="T25" fmla="*/ 43 h 163"/>
                <a:gd name="T26" fmla="*/ 84 w 187"/>
                <a:gd name="T27" fmla="*/ 39 h 163"/>
                <a:gd name="T28" fmla="*/ 85 w 187"/>
                <a:gd name="T29" fmla="*/ 40 h 163"/>
                <a:gd name="T30" fmla="*/ 90 w 187"/>
                <a:gd name="T31" fmla="*/ 35 h 163"/>
                <a:gd name="T32" fmla="*/ 90 w 187"/>
                <a:gd name="T33" fmla="*/ 31 h 163"/>
                <a:gd name="T34" fmla="*/ 72 w 187"/>
                <a:gd name="T35" fmla="*/ 19 h 163"/>
                <a:gd name="T36" fmla="*/ 67 w 187"/>
                <a:gd name="T37" fmla="*/ 14 h 163"/>
                <a:gd name="T38" fmla="*/ 63 w 187"/>
                <a:gd name="T39" fmla="*/ 14 h 163"/>
                <a:gd name="T40" fmla="*/ 59 w 187"/>
                <a:gd name="T41" fmla="*/ 10 h 163"/>
                <a:gd name="T42" fmla="*/ 47 w 187"/>
                <a:gd name="T43" fmla="*/ 9 h 163"/>
                <a:gd name="T44" fmla="*/ 45 w 187"/>
                <a:gd name="T45" fmla="*/ 6 h 163"/>
                <a:gd name="T46" fmla="*/ 24 w 187"/>
                <a:gd name="T47" fmla="*/ 6 h 163"/>
                <a:gd name="T48" fmla="*/ 21 w 187"/>
                <a:gd name="T49" fmla="*/ 3 h 163"/>
                <a:gd name="T50" fmla="*/ 6 w 187"/>
                <a:gd name="T51" fmla="*/ 3 h 163"/>
                <a:gd name="T52" fmla="*/ 4 w 187"/>
                <a:gd name="T53" fmla="*/ 4 h 163"/>
                <a:gd name="T54" fmla="*/ 0 w 187"/>
                <a:gd name="T55" fmla="*/ 4 h 163"/>
                <a:gd name="T56" fmla="*/ 3 w 187"/>
                <a:gd name="T57" fmla="*/ 0 h 163"/>
                <a:gd name="T58" fmla="*/ 86 w 187"/>
                <a:gd name="T59" fmla="*/ 0 h 163"/>
                <a:gd name="T60" fmla="*/ 90 w 187"/>
                <a:gd name="T61" fmla="*/ 4 h 16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7"/>
                <a:gd name="T94" fmla="*/ 0 h 163"/>
                <a:gd name="T95" fmla="*/ 187 w 187"/>
                <a:gd name="T96" fmla="*/ 163 h 16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7" h="163">
                  <a:moveTo>
                    <a:pt x="180" y="9"/>
                  </a:moveTo>
                  <a:lnTo>
                    <a:pt x="187" y="37"/>
                  </a:lnTo>
                  <a:lnTo>
                    <a:pt x="187" y="100"/>
                  </a:lnTo>
                  <a:lnTo>
                    <a:pt x="178" y="137"/>
                  </a:lnTo>
                  <a:lnTo>
                    <a:pt x="166" y="161"/>
                  </a:lnTo>
                  <a:lnTo>
                    <a:pt x="164" y="163"/>
                  </a:lnTo>
                  <a:lnTo>
                    <a:pt x="140" y="137"/>
                  </a:lnTo>
                  <a:lnTo>
                    <a:pt x="131" y="112"/>
                  </a:lnTo>
                  <a:lnTo>
                    <a:pt x="133" y="95"/>
                  </a:lnTo>
                  <a:lnTo>
                    <a:pt x="152" y="88"/>
                  </a:lnTo>
                  <a:lnTo>
                    <a:pt x="156" y="83"/>
                  </a:lnTo>
                  <a:lnTo>
                    <a:pt x="158" y="83"/>
                  </a:lnTo>
                  <a:lnTo>
                    <a:pt x="162" y="86"/>
                  </a:lnTo>
                  <a:lnTo>
                    <a:pt x="168" y="79"/>
                  </a:lnTo>
                  <a:lnTo>
                    <a:pt x="170" y="81"/>
                  </a:lnTo>
                  <a:lnTo>
                    <a:pt x="180" y="71"/>
                  </a:lnTo>
                  <a:lnTo>
                    <a:pt x="180" y="63"/>
                  </a:lnTo>
                  <a:lnTo>
                    <a:pt x="144" y="39"/>
                  </a:lnTo>
                  <a:lnTo>
                    <a:pt x="133" y="29"/>
                  </a:lnTo>
                  <a:lnTo>
                    <a:pt x="126" y="29"/>
                  </a:lnTo>
                  <a:lnTo>
                    <a:pt x="117" y="20"/>
                  </a:lnTo>
                  <a:lnTo>
                    <a:pt x="93" y="18"/>
                  </a:lnTo>
                  <a:lnTo>
                    <a:pt x="89" y="13"/>
                  </a:lnTo>
                  <a:lnTo>
                    <a:pt x="48" y="13"/>
                  </a:lnTo>
                  <a:lnTo>
                    <a:pt x="42" y="6"/>
                  </a:lnTo>
                  <a:lnTo>
                    <a:pt x="12" y="6"/>
                  </a:lnTo>
                  <a:lnTo>
                    <a:pt x="7" y="9"/>
                  </a:lnTo>
                  <a:lnTo>
                    <a:pt x="0" y="9"/>
                  </a:lnTo>
                  <a:lnTo>
                    <a:pt x="5" y="0"/>
                  </a:lnTo>
                  <a:lnTo>
                    <a:pt x="172" y="0"/>
                  </a:lnTo>
                  <a:lnTo>
                    <a:pt x="180" y="9"/>
                  </a:lnTo>
                  <a:close/>
                </a:path>
              </a:pathLst>
            </a:custGeom>
            <a:solidFill>
              <a:srgbClr val="269147"/>
            </a:solidFill>
            <a:ln w="9525">
              <a:noFill/>
              <a:round/>
              <a:headEnd/>
              <a:tailEnd/>
            </a:ln>
          </p:spPr>
          <p:txBody>
            <a:bodyPr/>
            <a:lstStyle/>
            <a:p>
              <a:endParaRPr lang="he-IL"/>
            </a:p>
          </p:txBody>
        </p:sp>
        <p:sp>
          <p:nvSpPr>
            <p:cNvPr id="6155" name="Freeform 199"/>
            <p:cNvSpPr>
              <a:spLocks/>
            </p:cNvSpPr>
            <p:nvPr/>
          </p:nvSpPr>
          <p:spPr bwMode="auto">
            <a:xfrm>
              <a:off x="494" y="3022"/>
              <a:ext cx="488" cy="1079"/>
            </a:xfrm>
            <a:custGeom>
              <a:avLst/>
              <a:gdLst>
                <a:gd name="T0" fmla="*/ 181 w 975"/>
                <a:gd name="T1" fmla="*/ 18 h 2159"/>
                <a:gd name="T2" fmla="*/ 218 w 975"/>
                <a:gd name="T3" fmla="*/ 46 h 2159"/>
                <a:gd name="T4" fmla="*/ 291 w 975"/>
                <a:gd name="T5" fmla="*/ 107 h 2159"/>
                <a:gd name="T6" fmla="*/ 336 w 975"/>
                <a:gd name="T7" fmla="*/ 78 h 2159"/>
                <a:gd name="T8" fmla="*/ 357 w 975"/>
                <a:gd name="T9" fmla="*/ 0 h 2159"/>
                <a:gd name="T10" fmla="*/ 379 w 975"/>
                <a:gd name="T11" fmla="*/ 100 h 2159"/>
                <a:gd name="T12" fmla="*/ 365 w 975"/>
                <a:gd name="T13" fmla="*/ 225 h 2159"/>
                <a:gd name="T14" fmla="*/ 386 w 975"/>
                <a:gd name="T15" fmla="*/ 291 h 2159"/>
                <a:gd name="T16" fmla="*/ 406 w 975"/>
                <a:gd name="T17" fmla="*/ 361 h 2159"/>
                <a:gd name="T18" fmla="*/ 413 w 975"/>
                <a:gd name="T19" fmla="*/ 391 h 2159"/>
                <a:gd name="T20" fmla="*/ 408 w 975"/>
                <a:gd name="T21" fmla="*/ 351 h 2159"/>
                <a:gd name="T22" fmla="*/ 396 w 975"/>
                <a:gd name="T23" fmla="*/ 280 h 2159"/>
                <a:gd name="T24" fmla="*/ 423 w 975"/>
                <a:gd name="T25" fmla="*/ 373 h 2159"/>
                <a:gd name="T26" fmla="*/ 441 w 975"/>
                <a:gd name="T27" fmla="*/ 453 h 2159"/>
                <a:gd name="T28" fmla="*/ 441 w 975"/>
                <a:gd name="T29" fmla="*/ 502 h 2159"/>
                <a:gd name="T30" fmla="*/ 427 w 975"/>
                <a:gd name="T31" fmla="*/ 433 h 2159"/>
                <a:gd name="T32" fmla="*/ 420 w 975"/>
                <a:gd name="T33" fmla="*/ 429 h 2159"/>
                <a:gd name="T34" fmla="*/ 435 w 975"/>
                <a:gd name="T35" fmla="*/ 509 h 2159"/>
                <a:gd name="T36" fmla="*/ 449 w 975"/>
                <a:gd name="T37" fmla="*/ 592 h 2159"/>
                <a:gd name="T38" fmla="*/ 447 w 975"/>
                <a:gd name="T39" fmla="*/ 633 h 2159"/>
                <a:gd name="T40" fmla="*/ 475 w 975"/>
                <a:gd name="T41" fmla="*/ 696 h 2159"/>
                <a:gd name="T42" fmla="*/ 463 w 975"/>
                <a:gd name="T43" fmla="*/ 817 h 2159"/>
                <a:gd name="T44" fmla="*/ 459 w 975"/>
                <a:gd name="T45" fmla="*/ 878 h 2159"/>
                <a:gd name="T46" fmla="*/ 479 w 975"/>
                <a:gd name="T47" fmla="*/ 984 h 2159"/>
                <a:gd name="T48" fmla="*/ 454 w 975"/>
                <a:gd name="T49" fmla="*/ 1060 h 2159"/>
                <a:gd name="T50" fmla="*/ 420 w 975"/>
                <a:gd name="T51" fmla="*/ 1016 h 2159"/>
                <a:gd name="T52" fmla="*/ 392 w 975"/>
                <a:gd name="T53" fmla="*/ 1039 h 2159"/>
                <a:gd name="T54" fmla="*/ 342 w 975"/>
                <a:gd name="T55" fmla="*/ 1042 h 2159"/>
                <a:gd name="T56" fmla="*/ 322 w 975"/>
                <a:gd name="T57" fmla="*/ 1047 h 2159"/>
                <a:gd name="T58" fmla="*/ 297 w 975"/>
                <a:gd name="T59" fmla="*/ 999 h 2159"/>
                <a:gd name="T60" fmla="*/ 342 w 975"/>
                <a:gd name="T61" fmla="*/ 836 h 2159"/>
                <a:gd name="T62" fmla="*/ 308 w 975"/>
                <a:gd name="T63" fmla="*/ 896 h 2159"/>
                <a:gd name="T64" fmla="*/ 261 w 975"/>
                <a:gd name="T65" fmla="*/ 1010 h 2159"/>
                <a:gd name="T66" fmla="*/ 285 w 975"/>
                <a:gd name="T67" fmla="*/ 999 h 2159"/>
                <a:gd name="T68" fmla="*/ 257 w 975"/>
                <a:gd name="T69" fmla="*/ 1024 h 2159"/>
                <a:gd name="T70" fmla="*/ 279 w 975"/>
                <a:gd name="T71" fmla="*/ 923 h 2159"/>
                <a:gd name="T72" fmla="*/ 327 w 975"/>
                <a:gd name="T73" fmla="*/ 797 h 2159"/>
                <a:gd name="T74" fmla="*/ 292 w 975"/>
                <a:gd name="T75" fmla="*/ 794 h 2159"/>
                <a:gd name="T76" fmla="*/ 266 w 975"/>
                <a:gd name="T77" fmla="*/ 887 h 2159"/>
                <a:gd name="T78" fmla="*/ 237 w 975"/>
                <a:gd name="T79" fmla="*/ 936 h 2159"/>
                <a:gd name="T80" fmla="*/ 205 w 975"/>
                <a:gd name="T81" fmla="*/ 1011 h 2159"/>
                <a:gd name="T82" fmla="*/ 194 w 975"/>
                <a:gd name="T83" fmla="*/ 1015 h 2159"/>
                <a:gd name="T84" fmla="*/ 217 w 975"/>
                <a:gd name="T85" fmla="*/ 960 h 2159"/>
                <a:gd name="T86" fmla="*/ 241 w 975"/>
                <a:gd name="T87" fmla="*/ 900 h 2159"/>
                <a:gd name="T88" fmla="*/ 282 w 975"/>
                <a:gd name="T89" fmla="*/ 787 h 2159"/>
                <a:gd name="T90" fmla="*/ 325 w 975"/>
                <a:gd name="T91" fmla="*/ 773 h 2159"/>
                <a:gd name="T92" fmla="*/ 339 w 975"/>
                <a:gd name="T93" fmla="*/ 773 h 2159"/>
                <a:gd name="T94" fmla="*/ 336 w 975"/>
                <a:gd name="T95" fmla="*/ 578 h 2159"/>
                <a:gd name="T96" fmla="*/ 308 w 975"/>
                <a:gd name="T97" fmla="*/ 490 h 2159"/>
                <a:gd name="T98" fmla="*/ 284 w 975"/>
                <a:gd name="T99" fmla="*/ 357 h 2159"/>
                <a:gd name="T100" fmla="*/ 219 w 975"/>
                <a:gd name="T101" fmla="*/ 248 h 2159"/>
                <a:gd name="T102" fmla="*/ 208 w 975"/>
                <a:gd name="T103" fmla="*/ 200 h 2159"/>
                <a:gd name="T104" fmla="*/ 272 w 975"/>
                <a:gd name="T105" fmla="*/ 222 h 2159"/>
                <a:gd name="T106" fmla="*/ 200 w 975"/>
                <a:gd name="T107" fmla="*/ 87 h 2159"/>
                <a:gd name="T108" fmla="*/ 137 w 975"/>
                <a:gd name="T109" fmla="*/ 86 h 2159"/>
                <a:gd name="T110" fmla="*/ 20 w 975"/>
                <a:gd name="T111" fmla="*/ 14 h 21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75"/>
                <a:gd name="T169" fmla="*/ 0 h 2159"/>
                <a:gd name="T170" fmla="*/ 975 w 975"/>
                <a:gd name="T171" fmla="*/ 2159 h 21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75" h="2159">
                  <a:moveTo>
                    <a:pt x="121" y="4"/>
                  </a:moveTo>
                  <a:lnTo>
                    <a:pt x="129" y="9"/>
                  </a:lnTo>
                  <a:lnTo>
                    <a:pt x="131" y="0"/>
                  </a:lnTo>
                  <a:lnTo>
                    <a:pt x="332" y="0"/>
                  </a:lnTo>
                  <a:lnTo>
                    <a:pt x="350" y="20"/>
                  </a:lnTo>
                  <a:lnTo>
                    <a:pt x="350" y="27"/>
                  </a:lnTo>
                  <a:lnTo>
                    <a:pt x="361" y="37"/>
                  </a:lnTo>
                  <a:lnTo>
                    <a:pt x="383" y="37"/>
                  </a:lnTo>
                  <a:lnTo>
                    <a:pt x="383" y="43"/>
                  </a:lnTo>
                  <a:lnTo>
                    <a:pt x="389" y="51"/>
                  </a:lnTo>
                  <a:lnTo>
                    <a:pt x="404" y="53"/>
                  </a:lnTo>
                  <a:lnTo>
                    <a:pt x="413" y="60"/>
                  </a:lnTo>
                  <a:lnTo>
                    <a:pt x="434" y="86"/>
                  </a:lnTo>
                  <a:lnTo>
                    <a:pt x="436" y="92"/>
                  </a:lnTo>
                  <a:lnTo>
                    <a:pt x="436" y="95"/>
                  </a:lnTo>
                  <a:lnTo>
                    <a:pt x="471" y="109"/>
                  </a:lnTo>
                  <a:lnTo>
                    <a:pt x="522" y="163"/>
                  </a:lnTo>
                  <a:lnTo>
                    <a:pt x="546" y="170"/>
                  </a:lnTo>
                  <a:lnTo>
                    <a:pt x="560" y="181"/>
                  </a:lnTo>
                  <a:lnTo>
                    <a:pt x="572" y="196"/>
                  </a:lnTo>
                  <a:lnTo>
                    <a:pt x="581" y="214"/>
                  </a:lnTo>
                  <a:lnTo>
                    <a:pt x="593" y="224"/>
                  </a:lnTo>
                  <a:lnTo>
                    <a:pt x="604" y="224"/>
                  </a:lnTo>
                  <a:lnTo>
                    <a:pt x="609" y="230"/>
                  </a:lnTo>
                  <a:lnTo>
                    <a:pt x="621" y="228"/>
                  </a:lnTo>
                  <a:lnTo>
                    <a:pt x="637" y="207"/>
                  </a:lnTo>
                  <a:lnTo>
                    <a:pt x="642" y="191"/>
                  </a:lnTo>
                  <a:lnTo>
                    <a:pt x="672" y="157"/>
                  </a:lnTo>
                  <a:lnTo>
                    <a:pt x="678" y="139"/>
                  </a:lnTo>
                  <a:lnTo>
                    <a:pt x="680" y="104"/>
                  </a:lnTo>
                  <a:lnTo>
                    <a:pt x="690" y="92"/>
                  </a:lnTo>
                  <a:lnTo>
                    <a:pt x="702" y="79"/>
                  </a:lnTo>
                  <a:lnTo>
                    <a:pt x="711" y="37"/>
                  </a:lnTo>
                  <a:lnTo>
                    <a:pt x="713" y="4"/>
                  </a:lnTo>
                  <a:lnTo>
                    <a:pt x="713" y="0"/>
                  </a:lnTo>
                  <a:lnTo>
                    <a:pt x="778" y="0"/>
                  </a:lnTo>
                  <a:lnTo>
                    <a:pt x="770" y="11"/>
                  </a:lnTo>
                  <a:lnTo>
                    <a:pt x="762" y="65"/>
                  </a:lnTo>
                  <a:lnTo>
                    <a:pt x="765" y="132"/>
                  </a:lnTo>
                  <a:lnTo>
                    <a:pt x="765" y="157"/>
                  </a:lnTo>
                  <a:lnTo>
                    <a:pt x="762" y="191"/>
                  </a:lnTo>
                  <a:lnTo>
                    <a:pt x="758" y="200"/>
                  </a:lnTo>
                  <a:lnTo>
                    <a:pt x="749" y="212"/>
                  </a:lnTo>
                  <a:lnTo>
                    <a:pt x="749" y="247"/>
                  </a:lnTo>
                  <a:lnTo>
                    <a:pt x="735" y="265"/>
                  </a:lnTo>
                  <a:lnTo>
                    <a:pt x="744" y="344"/>
                  </a:lnTo>
                  <a:lnTo>
                    <a:pt x="737" y="401"/>
                  </a:lnTo>
                  <a:lnTo>
                    <a:pt x="725" y="426"/>
                  </a:lnTo>
                  <a:lnTo>
                    <a:pt x="729" y="450"/>
                  </a:lnTo>
                  <a:lnTo>
                    <a:pt x="735" y="458"/>
                  </a:lnTo>
                  <a:lnTo>
                    <a:pt x="739" y="494"/>
                  </a:lnTo>
                  <a:lnTo>
                    <a:pt x="762" y="519"/>
                  </a:lnTo>
                  <a:lnTo>
                    <a:pt x="753" y="529"/>
                  </a:lnTo>
                  <a:lnTo>
                    <a:pt x="770" y="547"/>
                  </a:lnTo>
                  <a:lnTo>
                    <a:pt x="767" y="568"/>
                  </a:lnTo>
                  <a:lnTo>
                    <a:pt x="772" y="582"/>
                  </a:lnTo>
                  <a:lnTo>
                    <a:pt x="767" y="587"/>
                  </a:lnTo>
                  <a:lnTo>
                    <a:pt x="772" y="606"/>
                  </a:lnTo>
                  <a:lnTo>
                    <a:pt x="784" y="613"/>
                  </a:lnTo>
                  <a:lnTo>
                    <a:pt x="798" y="655"/>
                  </a:lnTo>
                  <a:lnTo>
                    <a:pt x="802" y="666"/>
                  </a:lnTo>
                  <a:lnTo>
                    <a:pt x="807" y="713"/>
                  </a:lnTo>
                  <a:lnTo>
                    <a:pt x="811" y="722"/>
                  </a:lnTo>
                  <a:lnTo>
                    <a:pt x="811" y="731"/>
                  </a:lnTo>
                  <a:lnTo>
                    <a:pt x="802" y="727"/>
                  </a:lnTo>
                  <a:lnTo>
                    <a:pt x="798" y="731"/>
                  </a:lnTo>
                  <a:lnTo>
                    <a:pt x="795" y="757"/>
                  </a:lnTo>
                  <a:lnTo>
                    <a:pt x="811" y="780"/>
                  </a:lnTo>
                  <a:lnTo>
                    <a:pt x="825" y="792"/>
                  </a:lnTo>
                  <a:lnTo>
                    <a:pt x="825" y="783"/>
                  </a:lnTo>
                  <a:lnTo>
                    <a:pt x="805" y="757"/>
                  </a:lnTo>
                  <a:lnTo>
                    <a:pt x="805" y="743"/>
                  </a:lnTo>
                  <a:lnTo>
                    <a:pt x="809" y="750"/>
                  </a:lnTo>
                  <a:lnTo>
                    <a:pt x="814" y="755"/>
                  </a:lnTo>
                  <a:lnTo>
                    <a:pt x="821" y="753"/>
                  </a:lnTo>
                  <a:lnTo>
                    <a:pt x="821" y="720"/>
                  </a:lnTo>
                  <a:lnTo>
                    <a:pt x="816" y="702"/>
                  </a:lnTo>
                  <a:lnTo>
                    <a:pt x="816" y="664"/>
                  </a:lnTo>
                  <a:lnTo>
                    <a:pt x="795" y="606"/>
                  </a:lnTo>
                  <a:lnTo>
                    <a:pt x="788" y="592"/>
                  </a:lnTo>
                  <a:lnTo>
                    <a:pt x="778" y="590"/>
                  </a:lnTo>
                  <a:lnTo>
                    <a:pt x="778" y="543"/>
                  </a:lnTo>
                  <a:lnTo>
                    <a:pt x="776" y="540"/>
                  </a:lnTo>
                  <a:lnTo>
                    <a:pt x="792" y="560"/>
                  </a:lnTo>
                  <a:lnTo>
                    <a:pt x="807" y="592"/>
                  </a:lnTo>
                  <a:lnTo>
                    <a:pt x="821" y="633"/>
                  </a:lnTo>
                  <a:lnTo>
                    <a:pt x="821" y="647"/>
                  </a:lnTo>
                  <a:lnTo>
                    <a:pt x="816" y="671"/>
                  </a:lnTo>
                  <a:lnTo>
                    <a:pt x="831" y="702"/>
                  </a:lnTo>
                  <a:lnTo>
                    <a:pt x="839" y="737"/>
                  </a:lnTo>
                  <a:lnTo>
                    <a:pt x="845" y="747"/>
                  </a:lnTo>
                  <a:lnTo>
                    <a:pt x="851" y="755"/>
                  </a:lnTo>
                  <a:lnTo>
                    <a:pt x="851" y="785"/>
                  </a:lnTo>
                  <a:lnTo>
                    <a:pt x="856" y="808"/>
                  </a:lnTo>
                  <a:lnTo>
                    <a:pt x="849" y="832"/>
                  </a:lnTo>
                  <a:lnTo>
                    <a:pt x="863" y="865"/>
                  </a:lnTo>
                  <a:lnTo>
                    <a:pt x="867" y="885"/>
                  </a:lnTo>
                  <a:lnTo>
                    <a:pt x="882" y="906"/>
                  </a:lnTo>
                  <a:lnTo>
                    <a:pt x="886" y="920"/>
                  </a:lnTo>
                  <a:lnTo>
                    <a:pt x="890" y="926"/>
                  </a:lnTo>
                  <a:lnTo>
                    <a:pt x="886" y="932"/>
                  </a:lnTo>
                  <a:lnTo>
                    <a:pt x="890" y="981"/>
                  </a:lnTo>
                  <a:lnTo>
                    <a:pt x="888" y="1007"/>
                  </a:lnTo>
                  <a:lnTo>
                    <a:pt x="888" y="1046"/>
                  </a:lnTo>
                  <a:lnTo>
                    <a:pt x="882" y="1004"/>
                  </a:lnTo>
                  <a:lnTo>
                    <a:pt x="867" y="958"/>
                  </a:lnTo>
                  <a:lnTo>
                    <a:pt x="856" y="942"/>
                  </a:lnTo>
                  <a:lnTo>
                    <a:pt x="856" y="932"/>
                  </a:lnTo>
                  <a:lnTo>
                    <a:pt x="861" y="932"/>
                  </a:lnTo>
                  <a:lnTo>
                    <a:pt x="865" y="926"/>
                  </a:lnTo>
                  <a:lnTo>
                    <a:pt x="856" y="902"/>
                  </a:lnTo>
                  <a:lnTo>
                    <a:pt x="854" y="867"/>
                  </a:lnTo>
                  <a:lnTo>
                    <a:pt x="847" y="853"/>
                  </a:lnTo>
                  <a:lnTo>
                    <a:pt x="845" y="822"/>
                  </a:lnTo>
                  <a:lnTo>
                    <a:pt x="835" y="816"/>
                  </a:lnTo>
                  <a:lnTo>
                    <a:pt x="835" y="814"/>
                  </a:lnTo>
                  <a:lnTo>
                    <a:pt x="833" y="810"/>
                  </a:lnTo>
                  <a:lnTo>
                    <a:pt x="833" y="834"/>
                  </a:lnTo>
                  <a:lnTo>
                    <a:pt x="839" y="859"/>
                  </a:lnTo>
                  <a:lnTo>
                    <a:pt x="839" y="869"/>
                  </a:lnTo>
                  <a:lnTo>
                    <a:pt x="849" y="892"/>
                  </a:lnTo>
                  <a:lnTo>
                    <a:pt x="847" y="914"/>
                  </a:lnTo>
                  <a:lnTo>
                    <a:pt x="841" y="918"/>
                  </a:lnTo>
                  <a:lnTo>
                    <a:pt x="847" y="953"/>
                  </a:lnTo>
                  <a:lnTo>
                    <a:pt x="861" y="971"/>
                  </a:lnTo>
                  <a:lnTo>
                    <a:pt x="870" y="1018"/>
                  </a:lnTo>
                  <a:lnTo>
                    <a:pt x="877" y="1036"/>
                  </a:lnTo>
                  <a:lnTo>
                    <a:pt x="877" y="1062"/>
                  </a:lnTo>
                  <a:lnTo>
                    <a:pt x="884" y="1097"/>
                  </a:lnTo>
                  <a:lnTo>
                    <a:pt x="888" y="1126"/>
                  </a:lnTo>
                  <a:lnTo>
                    <a:pt x="900" y="1142"/>
                  </a:lnTo>
                  <a:lnTo>
                    <a:pt x="896" y="1172"/>
                  </a:lnTo>
                  <a:lnTo>
                    <a:pt x="898" y="1184"/>
                  </a:lnTo>
                  <a:lnTo>
                    <a:pt x="898" y="1191"/>
                  </a:lnTo>
                  <a:lnTo>
                    <a:pt x="888" y="1193"/>
                  </a:lnTo>
                  <a:lnTo>
                    <a:pt x="880" y="1200"/>
                  </a:lnTo>
                  <a:lnTo>
                    <a:pt x="872" y="1207"/>
                  </a:lnTo>
                  <a:lnTo>
                    <a:pt x="880" y="1240"/>
                  </a:lnTo>
                  <a:lnTo>
                    <a:pt x="890" y="1254"/>
                  </a:lnTo>
                  <a:lnTo>
                    <a:pt x="893" y="1266"/>
                  </a:lnTo>
                  <a:lnTo>
                    <a:pt x="914" y="1274"/>
                  </a:lnTo>
                  <a:lnTo>
                    <a:pt x="914" y="1277"/>
                  </a:lnTo>
                  <a:lnTo>
                    <a:pt x="910" y="1282"/>
                  </a:lnTo>
                  <a:lnTo>
                    <a:pt x="916" y="1294"/>
                  </a:lnTo>
                  <a:lnTo>
                    <a:pt x="916" y="1305"/>
                  </a:lnTo>
                  <a:lnTo>
                    <a:pt x="937" y="1335"/>
                  </a:lnTo>
                  <a:lnTo>
                    <a:pt x="949" y="1392"/>
                  </a:lnTo>
                  <a:lnTo>
                    <a:pt x="944" y="1396"/>
                  </a:lnTo>
                  <a:lnTo>
                    <a:pt x="944" y="1424"/>
                  </a:lnTo>
                  <a:lnTo>
                    <a:pt x="942" y="1457"/>
                  </a:lnTo>
                  <a:lnTo>
                    <a:pt x="937" y="1496"/>
                  </a:lnTo>
                  <a:lnTo>
                    <a:pt x="926" y="1512"/>
                  </a:lnTo>
                  <a:lnTo>
                    <a:pt x="923" y="1608"/>
                  </a:lnTo>
                  <a:lnTo>
                    <a:pt x="926" y="1634"/>
                  </a:lnTo>
                  <a:lnTo>
                    <a:pt x="928" y="1666"/>
                  </a:lnTo>
                  <a:lnTo>
                    <a:pt x="905" y="1689"/>
                  </a:lnTo>
                  <a:lnTo>
                    <a:pt x="902" y="1704"/>
                  </a:lnTo>
                  <a:lnTo>
                    <a:pt x="898" y="1709"/>
                  </a:lnTo>
                  <a:lnTo>
                    <a:pt x="898" y="1722"/>
                  </a:lnTo>
                  <a:lnTo>
                    <a:pt x="918" y="1748"/>
                  </a:lnTo>
                  <a:lnTo>
                    <a:pt x="918" y="1756"/>
                  </a:lnTo>
                  <a:lnTo>
                    <a:pt x="923" y="1758"/>
                  </a:lnTo>
                  <a:lnTo>
                    <a:pt x="928" y="1790"/>
                  </a:lnTo>
                  <a:lnTo>
                    <a:pt x="935" y="1807"/>
                  </a:lnTo>
                  <a:lnTo>
                    <a:pt x="937" y="1874"/>
                  </a:lnTo>
                  <a:lnTo>
                    <a:pt x="937" y="1925"/>
                  </a:lnTo>
                  <a:lnTo>
                    <a:pt x="957" y="1951"/>
                  </a:lnTo>
                  <a:lnTo>
                    <a:pt x="957" y="1968"/>
                  </a:lnTo>
                  <a:lnTo>
                    <a:pt x="953" y="2023"/>
                  </a:lnTo>
                  <a:lnTo>
                    <a:pt x="953" y="2042"/>
                  </a:lnTo>
                  <a:lnTo>
                    <a:pt x="975" y="2077"/>
                  </a:lnTo>
                  <a:lnTo>
                    <a:pt x="963" y="2102"/>
                  </a:lnTo>
                  <a:lnTo>
                    <a:pt x="951" y="2133"/>
                  </a:lnTo>
                  <a:lnTo>
                    <a:pt x="942" y="2159"/>
                  </a:lnTo>
                  <a:lnTo>
                    <a:pt x="907" y="2121"/>
                  </a:lnTo>
                  <a:lnTo>
                    <a:pt x="898" y="2121"/>
                  </a:lnTo>
                  <a:lnTo>
                    <a:pt x="893" y="2128"/>
                  </a:lnTo>
                  <a:lnTo>
                    <a:pt x="877" y="2088"/>
                  </a:lnTo>
                  <a:lnTo>
                    <a:pt x="856" y="2053"/>
                  </a:lnTo>
                  <a:lnTo>
                    <a:pt x="847" y="2047"/>
                  </a:lnTo>
                  <a:lnTo>
                    <a:pt x="839" y="2039"/>
                  </a:lnTo>
                  <a:lnTo>
                    <a:pt x="839" y="2033"/>
                  </a:lnTo>
                  <a:lnTo>
                    <a:pt x="831" y="2023"/>
                  </a:lnTo>
                  <a:lnTo>
                    <a:pt x="825" y="2023"/>
                  </a:lnTo>
                  <a:lnTo>
                    <a:pt x="819" y="2030"/>
                  </a:lnTo>
                  <a:lnTo>
                    <a:pt x="819" y="2058"/>
                  </a:lnTo>
                  <a:lnTo>
                    <a:pt x="809" y="2096"/>
                  </a:lnTo>
                  <a:lnTo>
                    <a:pt x="809" y="2098"/>
                  </a:lnTo>
                  <a:lnTo>
                    <a:pt x="784" y="2079"/>
                  </a:lnTo>
                  <a:lnTo>
                    <a:pt x="760" y="2072"/>
                  </a:lnTo>
                  <a:lnTo>
                    <a:pt x="760" y="2070"/>
                  </a:lnTo>
                  <a:lnTo>
                    <a:pt x="744" y="2063"/>
                  </a:lnTo>
                  <a:lnTo>
                    <a:pt x="721" y="2039"/>
                  </a:lnTo>
                  <a:lnTo>
                    <a:pt x="706" y="2039"/>
                  </a:lnTo>
                  <a:lnTo>
                    <a:pt x="695" y="2047"/>
                  </a:lnTo>
                  <a:lnTo>
                    <a:pt x="684" y="2084"/>
                  </a:lnTo>
                  <a:lnTo>
                    <a:pt x="678" y="2094"/>
                  </a:lnTo>
                  <a:lnTo>
                    <a:pt x="690" y="2137"/>
                  </a:lnTo>
                  <a:lnTo>
                    <a:pt x="688" y="2151"/>
                  </a:lnTo>
                  <a:lnTo>
                    <a:pt x="688" y="2147"/>
                  </a:lnTo>
                  <a:lnTo>
                    <a:pt x="672" y="2145"/>
                  </a:lnTo>
                  <a:lnTo>
                    <a:pt x="664" y="2145"/>
                  </a:lnTo>
                  <a:lnTo>
                    <a:pt x="644" y="2094"/>
                  </a:lnTo>
                  <a:lnTo>
                    <a:pt x="618" y="2072"/>
                  </a:lnTo>
                  <a:lnTo>
                    <a:pt x="613" y="2070"/>
                  </a:lnTo>
                  <a:lnTo>
                    <a:pt x="607" y="2063"/>
                  </a:lnTo>
                  <a:lnTo>
                    <a:pt x="601" y="2021"/>
                  </a:lnTo>
                  <a:lnTo>
                    <a:pt x="583" y="2009"/>
                  </a:lnTo>
                  <a:lnTo>
                    <a:pt x="581" y="2009"/>
                  </a:lnTo>
                  <a:lnTo>
                    <a:pt x="593" y="1998"/>
                  </a:lnTo>
                  <a:lnTo>
                    <a:pt x="607" y="1939"/>
                  </a:lnTo>
                  <a:lnTo>
                    <a:pt x="609" y="1923"/>
                  </a:lnTo>
                  <a:lnTo>
                    <a:pt x="629" y="1911"/>
                  </a:lnTo>
                  <a:lnTo>
                    <a:pt x="642" y="1872"/>
                  </a:lnTo>
                  <a:lnTo>
                    <a:pt x="646" y="1805"/>
                  </a:lnTo>
                  <a:lnTo>
                    <a:pt x="668" y="1748"/>
                  </a:lnTo>
                  <a:lnTo>
                    <a:pt x="684" y="1673"/>
                  </a:lnTo>
                  <a:lnTo>
                    <a:pt x="680" y="1664"/>
                  </a:lnTo>
                  <a:lnTo>
                    <a:pt x="676" y="1659"/>
                  </a:lnTo>
                  <a:lnTo>
                    <a:pt x="664" y="1662"/>
                  </a:lnTo>
                  <a:lnTo>
                    <a:pt x="646" y="1689"/>
                  </a:lnTo>
                  <a:lnTo>
                    <a:pt x="629" y="1753"/>
                  </a:lnTo>
                  <a:lnTo>
                    <a:pt x="629" y="1764"/>
                  </a:lnTo>
                  <a:lnTo>
                    <a:pt x="615" y="1792"/>
                  </a:lnTo>
                  <a:lnTo>
                    <a:pt x="593" y="1817"/>
                  </a:lnTo>
                  <a:lnTo>
                    <a:pt x="578" y="1856"/>
                  </a:lnTo>
                  <a:lnTo>
                    <a:pt x="538" y="1902"/>
                  </a:lnTo>
                  <a:lnTo>
                    <a:pt x="532" y="1930"/>
                  </a:lnTo>
                  <a:lnTo>
                    <a:pt x="536" y="1956"/>
                  </a:lnTo>
                  <a:lnTo>
                    <a:pt x="534" y="1972"/>
                  </a:lnTo>
                  <a:lnTo>
                    <a:pt x="522" y="2021"/>
                  </a:lnTo>
                  <a:lnTo>
                    <a:pt x="527" y="2028"/>
                  </a:lnTo>
                  <a:lnTo>
                    <a:pt x="529" y="2030"/>
                  </a:lnTo>
                  <a:lnTo>
                    <a:pt x="534" y="2030"/>
                  </a:lnTo>
                  <a:lnTo>
                    <a:pt x="544" y="2021"/>
                  </a:lnTo>
                  <a:lnTo>
                    <a:pt x="548" y="2002"/>
                  </a:lnTo>
                  <a:lnTo>
                    <a:pt x="562" y="1978"/>
                  </a:lnTo>
                  <a:lnTo>
                    <a:pt x="569" y="1998"/>
                  </a:lnTo>
                  <a:lnTo>
                    <a:pt x="569" y="2000"/>
                  </a:lnTo>
                  <a:lnTo>
                    <a:pt x="576" y="2007"/>
                  </a:lnTo>
                  <a:lnTo>
                    <a:pt x="562" y="2012"/>
                  </a:lnTo>
                  <a:lnTo>
                    <a:pt x="544" y="2025"/>
                  </a:lnTo>
                  <a:lnTo>
                    <a:pt x="516" y="2068"/>
                  </a:lnTo>
                  <a:lnTo>
                    <a:pt x="513" y="2070"/>
                  </a:lnTo>
                  <a:lnTo>
                    <a:pt x="513" y="2049"/>
                  </a:lnTo>
                  <a:lnTo>
                    <a:pt x="506" y="2042"/>
                  </a:lnTo>
                  <a:lnTo>
                    <a:pt x="527" y="1974"/>
                  </a:lnTo>
                  <a:lnTo>
                    <a:pt x="527" y="1944"/>
                  </a:lnTo>
                  <a:lnTo>
                    <a:pt x="513" y="1933"/>
                  </a:lnTo>
                  <a:lnTo>
                    <a:pt x="522" y="1890"/>
                  </a:lnTo>
                  <a:lnTo>
                    <a:pt x="538" y="1858"/>
                  </a:lnTo>
                  <a:lnTo>
                    <a:pt x="558" y="1846"/>
                  </a:lnTo>
                  <a:lnTo>
                    <a:pt x="609" y="1762"/>
                  </a:lnTo>
                  <a:lnTo>
                    <a:pt x="618" y="1732"/>
                  </a:lnTo>
                  <a:lnTo>
                    <a:pt x="623" y="1695"/>
                  </a:lnTo>
                  <a:lnTo>
                    <a:pt x="658" y="1643"/>
                  </a:lnTo>
                  <a:lnTo>
                    <a:pt x="670" y="1608"/>
                  </a:lnTo>
                  <a:lnTo>
                    <a:pt x="664" y="1601"/>
                  </a:lnTo>
                  <a:lnTo>
                    <a:pt x="653" y="1594"/>
                  </a:lnTo>
                  <a:lnTo>
                    <a:pt x="642" y="1561"/>
                  </a:lnTo>
                  <a:lnTo>
                    <a:pt x="623" y="1555"/>
                  </a:lnTo>
                  <a:lnTo>
                    <a:pt x="623" y="1547"/>
                  </a:lnTo>
                  <a:lnTo>
                    <a:pt x="615" y="1541"/>
                  </a:lnTo>
                  <a:lnTo>
                    <a:pt x="604" y="1541"/>
                  </a:lnTo>
                  <a:lnTo>
                    <a:pt x="590" y="1557"/>
                  </a:lnTo>
                  <a:lnTo>
                    <a:pt x="583" y="1589"/>
                  </a:lnTo>
                  <a:lnTo>
                    <a:pt x="583" y="1613"/>
                  </a:lnTo>
                  <a:lnTo>
                    <a:pt x="578" y="1657"/>
                  </a:lnTo>
                  <a:lnTo>
                    <a:pt x="572" y="1679"/>
                  </a:lnTo>
                  <a:lnTo>
                    <a:pt x="572" y="1695"/>
                  </a:lnTo>
                  <a:lnTo>
                    <a:pt x="560" y="1748"/>
                  </a:lnTo>
                  <a:lnTo>
                    <a:pt x="546" y="1750"/>
                  </a:lnTo>
                  <a:lnTo>
                    <a:pt x="532" y="1774"/>
                  </a:lnTo>
                  <a:lnTo>
                    <a:pt x="525" y="1799"/>
                  </a:lnTo>
                  <a:lnTo>
                    <a:pt x="509" y="1825"/>
                  </a:lnTo>
                  <a:lnTo>
                    <a:pt x="509" y="1830"/>
                  </a:lnTo>
                  <a:lnTo>
                    <a:pt x="493" y="1834"/>
                  </a:lnTo>
                  <a:lnTo>
                    <a:pt x="481" y="1850"/>
                  </a:lnTo>
                  <a:lnTo>
                    <a:pt x="483" y="1853"/>
                  </a:lnTo>
                  <a:lnTo>
                    <a:pt x="473" y="1872"/>
                  </a:lnTo>
                  <a:lnTo>
                    <a:pt x="467" y="1900"/>
                  </a:lnTo>
                  <a:lnTo>
                    <a:pt x="450" y="1941"/>
                  </a:lnTo>
                  <a:lnTo>
                    <a:pt x="448" y="1956"/>
                  </a:lnTo>
                  <a:lnTo>
                    <a:pt x="446" y="1956"/>
                  </a:lnTo>
                  <a:lnTo>
                    <a:pt x="420" y="2028"/>
                  </a:lnTo>
                  <a:lnTo>
                    <a:pt x="413" y="2025"/>
                  </a:lnTo>
                  <a:lnTo>
                    <a:pt x="410" y="2023"/>
                  </a:lnTo>
                  <a:lnTo>
                    <a:pt x="394" y="2049"/>
                  </a:lnTo>
                  <a:lnTo>
                    <a:pt x="381" y="2074"/>
                  </a:lnTo>
                  <a:lnTo>
                    <a:pt x="366" y="2077"/>
                  </a:lnTo>
                  <a:lnTo>
                    <a:pt x="361" y="2077"/>
                  </a:lnTo>
                  <a:lnTo>
                    <a:pt x="389" y="2035"/>
                  </a:lnTo>
                  <a:lnTo>
                    <a:pt x="389" y="2033"/>
                  </a:lnTo>
                  <a:lnTo>
                    <a:pt x="387" y="2030"/>
                  </a:lnTo>
                  <a:lnTo>
                    <a:pt x="397" y="2017"/>
                  </a:lnTo>
                  <a:lnTo>
                    <a:pt x="404" y="1984"/>
                  </a:lnTo>
                  <a:lnTo>
                    <a:pt x="413" y="1965"/>
                  </a:lnTo>
                  <a:lnTo>
                    <a:pt x="420" y="1960"/>
                  </a:lnTo>
                  <a:lnTo>
                    <a:pt x="424" y="1937"/>
                  </a:lnTo>
                  <a:lnTo>
                    <a:pt x="434" y="1925"/>
                  </a:lnTo>
                  <a:lnTo>
                    <a:pt x="434" y="1921"/>
                  </a:lnTo>
                  <a:lnTo>
                    <a:pt x="438" y="1916"/>
                  </a:lnTo>
                  <a:lnTo>
                    <a:pt x="434" y="1911"/>
                  </a:lnTo>
                  <a:lnTo>
                    <a:pt x="441" y="1892"/>
                  </a:lnTo>
                  <a:lnTo>
                    <a:pt x="464" y="1864"/>
                  </a:lnTo>
                  <a:lnTo>
                    <a:pt x="473" y="1843"/>
                  </a:lnTo>
                  <a:lnTo>
                    <a:pt x="478" y="1801"/>
                  </a:lnTo>
                  <a:lnTo>
                    <a:pt x="481" y="1801"/>
                  </a:lnTo>
                  <a:lnTo>
                    <a:pt x="485" y="1790"/>
                  </a:lnTo>
                  <a:lnTo>
                    <a:pt x="518" y="1750"/>
                  </a:lnTo>
                  <a:lnTo>
                    <a:pt x="538" y="1681"/>
                  </a:lnTo>
                  <a:lnTo>
                    <a:pt x="536" y="1671"/>
                  </a:lnTo>
                  <a:lnTo>
                    <a:pt x="546" y="1650"/>
                  </a:lnTo>
                  <a:lnTo>
                    <a:pt x="544" y="1648"/>
                  </a:lnTo>
                  <a:lnTo>
                    <a:pt x="564" y="1575"/>
                  </a:lnTo>
                  <a:lnTo>
                    <a:pt x="569" y="1526"/>
                  </a:lnTo>
                  <a:lnTo>
                    <a:pt x="583" y="1501"/>
                  </a:lnTo>
                  <a:lnTo>
                    <a:pt x="583" y="1435"/>
                  </a:lnTo>
                  <a:lnTo>
                    <a:pt x="588" y="1428"/>
                  </a:lnTo>
                  <a:lnTo>
                    <a:pt x="599" y="1461"/>
                  </a:lnTo>
                  <a:lnTo>
                    <a:pt x="629" y="1510"/>
                  </a:lnTo>
                  <a:lnTo>
                    <a:pt x="650" y="1547"/>
                  </a:lnTo>
                  <a:lnTo>
                    <a:pt x="655" y="1557"/>
                  </a:lnTo>
                  <a:lnTo>
                    <a:pt x="668" y="1571"/>
                  </a:lnTo>
                  <a:lnTo>
                    <a:pt x="668" y="1573"/>
                  </a:lnTo>
                  <a:lnTo>
                    <a:pt x="672" y="1578"/>
                  </a:lnTo>
                  <a:lnTo>
                    <a:pt x="676" y="1578"/>
                  </a:lnTo>
                  <a:lnTo>
                    <a:pt x="684" y="1569"/>
                  </a:lnTo>
                  <a:lnTo>
                    <a:pt x="678" y="1547"/>
                  </a:lnTo>
                  <a:lnTo>
                    <a:pt x="684" y="1510"/>
                  </a:lnTo>
                  <a:lnTo>
                    <a:pt x="693" y="1487"/>
                  </a:lnTo>
                  <a:lnTo>
                    <a:pt x="711" y="1394"/>
                  </a:lnTo>
                  <a:lnTo>
                    <a:pt x="719" y="1317"/>
                  </a:lnTo>
                  <a:lnTo>
                    <a:pt x="719" y="1274"/>
                  </a:lnTo>
                  <a:lnTo>
                    <a:pt x="680" y="1193"/>
                  </a:lnTo>
                  <a:lnTo>
                    <a:pt x="672" y="1156"/>
                  </a:lnTo>
                  <a:lnTo>
                    <a:pt x="653" y="1091"/>
                  </a:lnTo>
                  <a:lnTo>
                    <a:pt x="637" y="1067"/>
                  </a:lnTo>
                  <a:lnTo>
                    <a:pt x="615" y="1051"/>
                  </a:lnTo>
                  <a:lnTo>
                    <a:pt x="611" y="1002"/>
                  </a:lnTo>
                  <a:lnTo>
                    <a:pt x="613" y="987"/>
                  </a:lnTo>
                  <a:lnTo>
                    <a:pt x="615" y="987"/>
                  </a:lnTo>
                  <a:lnTo>
                    <a:pt x="615" y="981"/>
                  </a:lnTo>
                  <a:lnTo>
                    <a:pt x="611" y="977"/>
                  </a:lnTo>
                  <a:lnTo>
                    <a:pt x="611" y="962"/>
                  </a:lnTo>
                  <a:lnTo>
                    <a:pt x="609" y="900"/>
                  </a:lnTo>
                  <a:lnTo>
                    <a:pt x="601" y="839"/>
                  </a:lnTo>
                  <a:lnTo>
                    <a:pt x="601" y="820"/>
                  </a:lnTo>
                  <a:lnTo>
                    <a:pt x="593" y="780"/>
                  </a:lnTo>
                  <a:lnTo>
                    <a:pt x="567" y="715"/>
                  </a:lnTo>
                  <a:lnTo>
                    <a:pt x="544" y="676"/>
                  </a:lnTo>
                  <a:lnTo>
                    <a:pt x="538" y="629"/>
                  </a:lnTo>
                  <a:lnTo>
                    <a:pt x="532" y="596"/>
                  </a:lnTo>
                  <a:lnTo>
                    <a:pt x="509" y="560"/>
                  </a:lnTo>
                  <a:lnTo>
                    <a:pt x="448" y="507"/>
                  </a:lnTo>
                  <a:lnTo>
                    <a:pt x="444" y="499"/>
                  </a:lnTo>
                  <a:lnTo>
                    <a:pt x="438" y="496"/>
                  </a:lnTo>
                  <a:lnTo>
                    <a:pt x="432" y="496"/>
                  </a:lnTo>
                  <a:lnTo>
                    <a:pt x="387" y="438"/>
                  </a:lnTo>
                  <a:lnTo>
                    <a:pt x="364" y="391"/>
                  </a:lnTo>
                  <a:lnTo>
                    <a:pt x="364" y="389"/>
                  </a:lnTo>
                  <a:lnTo>
                    <a:pt x="375" y="386"/>
                  </a:lnTo>
                  <a:lnTo>
                    <a:pt x="385" y="395"/>
                  </a:lnTo>
                  <a:lnTo>
                    <a:pt x="415" y="401"/>
                  </a:lnTo>
                  <a:lnTo>
                    <a:pt x="432" y="405"/>
                  </a:lnTo>
                  <a:lnTo>
                    <a:pt x="460" y="424"/>
                  </a:lnTo>
                  <a:lnTo>
                    <a:pt x="490" y="426"/>
                  </a:lnTo>
                  <a:lnTo>
                    <a:pt x="499" y="428"/>
                  </a:lnTo>
                  <a:lnTo>
                    <a:pt x="520" y="438"/>
                  </a:lnTo>
                  <a:lnTo>
                    <a:pt x="534" y="447"/>
                  </a:lnTo>
                  <a:lnTo>
                    <a:pt x="544" y="444"/>
                  </a:lnTo>
                  <a:lnTo>
                    <a:pt x="538" y="384"/>
                  </a:lnTo>
                  <a:lnTo>
                    <a:pt x="518" y="330"/>
                  </a:lnTo>
                  <a:lnTo>
                    <a:pt x="513" y="309"/>
                  </a:lnTo>
                  <a:lnTo>
                    <a:pt x="473" y="253"/>
                  </a:lnTo>
                  <a:lnTo>
                    <a:pt x="452" y="218"/>
                  </a:lnTo>
                  <a:lnTo>
                    <a:pt x="408" y="191"/>
                  </a:lnTo>
                  <a:lnTo>
                    <a:pt x="399" y="175"/>
                  </a:lnTo>
                  <a:lnTo>
                    <a:pt x="357" y="141"/>
                  </a:lnTo>
                  <a:lnTo>
                    <a:pt x="301" y="118"/>
                  </a:lnTo>
                  <a:lnTo>
                    <a:pt x="294" y="123"/>
                  </a:lnTo>
                  <a:lnTo>
                    <a:pt x="289" y="128"/>
                  </a:lnTo>
                  <a:lnTo>
                    <a:pt x="285" y="155"/>
                  </a:lnTo>
                  <a:lnTo>
                    <a:pt x="275" y="161"/>
                  </a:lnTo>
                  <a:lnTo>
                    <a:pt x="273" y="172"/>
                  </a:lnTo>
                  <a:lnTo>
                    <a:pt x="236" y="155"/>
                  </a:lnTo>
                  <a:lnTo>
                    <a:pt x="212" y="151"/>
                  </a:lnTo>
                  <a:lnTo>
                    <a:pt x="198" y="123"/>
                  </a:lnTo>
                  <a:lnTo>
                    <a:pt x="131" y="102"/>
                  </a:lnTo>
                  <a:lnTo>
                    <a:pt x="72" y="55"/>
                  </a:lnTo>
                  <a:lnTo>
                    <a:pt x="63" y="41"/>
                  </a:lnTo>
                  <a:lnTo>
                    <a:pt x="40" y="29"/>
                  </a:lnTo>
                  <a:lnTo>
                    <a:pt x="31" y="29"/>
                  </a:lnTo>
                  <a:lnTo>
                    <a:pt x="0" y="0"/>
                  </a:lnTo>
                  <a:lnTo>
                    <a:pt x="121" y="0"/>
                  </a:lnTo>
                  <a:lnTo>
                    <a:pt x="121" y="4"/>
                  </a:lnTo>
                  <a:close/>
                </a:path>
              </a:pathLst>
            </a:custGeom>
            <a:solidFill>
              <a:srgbClr val="D18C45"/>
            </a:solidFill>
            <a:ln w="9525">
              <a:noFill/>
              <a:round/>
              <a:headEnd/>
              <a:tailEnd/>
            </a:ln>
          </p:spPr>
          <p:txBody>
            <a:bodyPr/>
            <a:lstStyle/>
            <a:p>
              <a:endParaRPr lang="he-IL"/>
            </a:p>
          </p:txBody>
        </p:sp>
        <p:sp>
          <p:nvSpPr>
            <p:cNvPr id="6156" name="Freeform 201"/>
            <p:cNvSpPr>
              <a:spLocks/>
            </p:cNvSpPr>
            <p:nvPr/>
          </p:nvSpPr>
          <p:spPr bwMode="auto">
            <a:xfrm>
              <a:off x="872" y="3022"/>
              <a:ext cx="64" cy="86"/>
            </a:xfrm>
            <a:custGeom>
              <a:avLst/>
              <a:gdLst>
                <a:gd name="T0" fmla="*/ 60 w 129"/>
                <a:gd name="T1" fmla="*/ 10 h 172"/>
                <a:gd name="T2" fmla="*/ 64 w 129"/>
                <a:gd name="T3" fmla="*/ 18 h 172"/>
                <a:gd name="T4" fmla="*/ 61 w 129"/>
                <a:gd name="T5" fmla="*/ 44 h 172"/>
                <a:gd name="T6" fmla="*/ 55 w 129"/>
                <a:gd name="T7" fmla="*/ 54 h 172"/>
                <a:gd name="T8" fmla="*/ 55 w 129"/>
                <a:gd name="T9" fmla="*/ 60 h 172"/>
                <a:gd name="T10" fmla="*/ 52 w 129"/>
                <a:gd name="T11" fmla="*/ 64 h 172"/>
                <a:gd name="T12" fmla="*/ 40 w 129"/>
                <a:gd name="T13" fmla="*/ 56 h 172"/>
                <a:gd name="T14" fmla="*/ 36 w 129"/>
                <a:gd name="T15" fmla="*/ 47 h 172"/>
                <a:gd name="T16" fmla="*/ 36 w 129"/>
                <a:gd name="T17" fmla="*/ 40 h 172"/>
                <a:gd name="T18" fmla="*/ 32 w 129"/>
                <a:gd name="T19" fmla="*/ 36 h 172"/>
                <a:gd name="T20" fmla="*/ 30 w 129"/>
                <a:gd name="T21" fmla="*/ 36 h 172"/>
                <a:gd name="T22" fmla="*/ 25 w 129"/>
                <a:gd name="T23" fmla="*/ 41 h 172"/>
                <a:gd name="T24" fmla="*/ 24 w 129"/>
                <a:gd name="T25" fmla="*/ 69 h 172"/>
                <a:gd name="T26" fmla="*/ 17 w 129"/>
                <a:gd name="T27" fmla="*/ 86 h 172"/>
                <a:gd name="T28" fmla="*/ 13 w 129"/>
                <a:gd name="T29" fmla="*/ 83 h 172"/>
                <a:gd name="T30" fmla="*/ 4 w 129"/>
                <a:gd name="T31" fmla="*/ 69 h 172"/>
                <a:gd name="T32" fmla="*/ 6 w 129"/>
                <a:gd name="T33" fmla="*/ 59 h 172"/>
                <a:gd name="T34" fmla="*/ 0 w 129"/>
                <a:gd name="T35" fmla="*/ 53 h 172"/>
                <a:gd name="T36" fmla="*/ 1 w 129"/>
                <a:gd name="T37" fmla="*/ 33 h 172"/>
                <a:gd name="T38" fmla="*/ 5 w 129"/>
                <a:gd name="T39" fmla="*/ 8 h 172"/>
                <a:gd name="T40" fmla="*/ 8 w 129"/>
                <a:gd name="T41" fmla="*/ 0 h 172"/>
                <a:gd name="T42" fmla="*/ 60 w 129"/>
                <a:gd name="T43" fmla="*/ 0 h 172"/>
                <a:gd name="T44" fmla="*/ 60 w 129"/>
                <a:gd name="T45" fmla="*/ 10 h 1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9"/>
                <a:gd name="T70" fmla="*/ 0 h 172"/>
                <a:gd name="T71" fmla="*/ 129 w 129"/>
                <a:gd name="T72" fmla="*/ 172 h 1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9" h="172">
                  <a:moveTo>
                    <a:pt x="120" y="20"/>
                  </a:moveTo>
                  <a:lnTo>
                    <a:pt x="129" y="35"/>
                  </a:lnTo>
                  <a:lnTo>
                    <a:pt x="122" y="88"/>
                  </a:lnTo>
                  <a:lnTo>
                    <a:pt x="110" y="109"/>
                  </a:lnTo>
                  <a:lnTo>
                    <a:pt x="110" y="121"/>
                  </a:lnTo>
                  <a:lnTo>
                    <a:pt x="104" y="128"/>
                  </a:lnTo>
                  <a:lnTo>
                    <a:pt x="80" y="112"/>
                  </a:lnTo>
                  <a:lnTo>
                    <a:pt x="73" y="95"/>
                  </a:lnTo>
                  <a:lnTo>
                    <a:pt x="73" y="79"/>
                  </a:lnTo>
                  <a:lnTo>
                    <a:pt x="65" y="71"/>
                  </a:lnTo>
                  <a:lnTo>
                    <a:pt x="61" y="71"/>
                  </a:lnTo>
                  <a:lnTo>
                    <a:pt x="51" y="81"/>
                  </a:lnTo>
                  <a:lnTo>
                    <a:pt x="49" y="137"/>
                  </a:lnTo>
                  <a:lnTo>
                    <a:pt x="35" y="172"/>
                  </a:lnTo>
                  <a:lnTo>
                    <a:pt x="26" y="165"/>
                  </a:lnTo>
                  <a:lnTo>
                    <a:pt x="8" y="137"/>
                  </a:lnTo>
                  <a:lnTo>
                    <a:pt x="12" y="118"/>
                  </a:lnTo>
                  <a:lnTo>
                    <a:pt x="0" y="106"/>
                  </a:lnTo>
                  <a:lnTo>
                    <a:pt x="2" y="65"/>
                  </a:lnTo>
                  <a:lnTo>
                    <a:pt x="10" y="16"/>
                  </a:lnTo>
                  <a:lnTo>
                    <a:pt x="16" y="0"/>
                  </a:lnTo>
                  <a:lnTo>
                    <a:pt x="120" y="0"/>
                  </a:lnTo>
                  <a:lnTo>
                    <a:pt x="120" y="20"/>
                  </a:lnTo>
                  <a:close/>
                </a:path>
              </a:pathLst>
            </a:custGeom>
            <a:solidFill>
              <a:srgbClr val="6BFA82"/>
            </a:solidFill>
            <a:ln w="9525">
              <a:noFill/>
              <a:round/>
              <a:headEnd/>
              <a:tailEnd/>
            </a:ln>
          </p:spPr>
          <p:txBody>
            <a:bodyPr/>
            <a:lstStyle/>
            <a:p>
              <a:endParaRPr lang="he-IL"/>
            </a:p>
          </p:txBody>
        </p:sp>
        <p:sp>
          <p:nvSpPr>
            <p:cNvPr id="6157" name="Freeform 202"/>
            <p:cNvSpPr>
              <a:spLocks/>
            </p:cNvSpPr>
            <p:nvPr/>
          </p:nvSpPr>
          <p:spPr bwMode="auto">
            <a:xfrm>
              <a:off x="938" y="3022"/>
              <a:ext cx="72" cy="143"/>
            </a:xfrm>
            <a:custGeom>
              <a:avLst/>
              <a:gdLst>
                <a:gd name="T0" fmla="*/ 70 w 144"/>
                <a:gd name="T1" fmla="*/ 3 h 287"/>
                <a:gd name="T2" fmla="*/ 72 w 144"/>
                <a:gd name="T3" fmla="*/ 11 h 287"/>
                <a:gd name="T4" fmla="*/ 72 w 144"/>
                <a:gd name="T5" fmla="*/ 109 h 287"/>
                <a:gd name="T6" fmla="*/ 71 w 144"/>
                <a:gd name="T7" fmla="*/ 108 h 287"/>
                <a:gd name="T8" fmla="*/ 67 w 144"/>
                <a:gd name="T9" fmla="*/ 108 h 287"/>
                <a:gd name="T10" fmla="*/ 64 w 144"/>
                <a:gd name="T11" fmla="*/ 112 h 287"/>
                <a:gd name="T12" fmla="*/ 62 w 144"/>
                <a:gd name="T13" fmla="*/ 126 h 287"/>
                <a:gd name="T14" fmla="*/ 58 w 144"/>
                <a:gd name="T15" fmla="*/ 143 h 287"/>
                <a:gd name="T16" fmla="*/ 46 w 144"/>
                <a:gd name="T17" fmla="*/ 136 h 287"/>
                <a:gd name="T18" fmla="*/ 34 w 144"/>
                <a:gd name="T19" fmla="*/ 120 h 287"/>
                <a:gd name="T20" fmla="*/ 34 w 144"/>
                <a:gd name="T21" fmla="*/ 106 h 287"/>
                <a:gd name="T22" fmla="*/ 36 w 144"/>
                <a:gd name="T23" fmla="*/ 77 h 287"/>
                <a:gd name="T24" fmla="*/ 41 w 144"/>
                <a:gd name="T25" fmla="*/ 80 h 287"/>
                <a:gd name="T26" fmla="*/ 51 w 144"/>
                <a:gd name="T27" fmla="*/ 80 h 287"/>
                <a:gd name="T28" fmla="*/ 58 w 144"/>
                <a:gd name="T29" fmla="*/ 83 h 287"/>
                <a:gd name="T30" fmla="*/ 60 w 144"/>
                <a:gd name="T31" fmla="*/ 80 h 287"/>
                <a:gd name="T32" fmla="*/ 59 w 144"/>
                <a:gd name="T33" fmla="*/ 69 h 287"/>
                <a:gd name="T34" fmla="*/ 56 w 144"/>
                <a:gd name="T35" fmla="*/ 59 h 287"/>
                <a:gd name="T36" fmla="*/ 41 w 144"/>
                <a:gd name="T37" fmla="*/ 38 h 287"/>
                <a:gd name="T38" fmla="*/ 20 w 144"/>
                <a:gd name="T39" fmla="*/ 22 h 287"/>
                <a:gd name="T40" fmla="*/ 5 w 144"/>
                <a:gd name="T41" fmla="*/ 19 h 287"/>
                <a:gd name="T42" fmla="*/ 5 w 144"/>
                <a:gd name="T43" fmla="*/ 11 h 287"/>
                <a:gd name="T44" fmla="*/ 1 w 144"/>
                <a:gd name="T45" fmla="*/ 8 h 287"/>
                <a:gd name="T46" fmla="*/ 0 w 144"/>
                <a:gd name="T47" fmla="*/ 0 h 287"/>
                <a:gd name="T48" fmla="*/ 64 w 144"/>
                <a:gd name="T49" fmla="*/ 0 h 287"/>
                <a:gd name="T50" fmla="*/ 70 w 144"/>
                <a:gd name="T51" fmla="*/ 3 h 2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
                <a:gd name="T79" fmla="*/ 0 h 287"/>
                <a:gd name="T80" fmla="*/ 144 w 144"/>
                <a:gd name="T81" fmla="*/ 287 h 2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 h="287">
                  <a:moveTo>
                    <a:pt x="139" y="6"/>
                  </a:moveTo>
                  <a:lnTo>
                    <a:pt x="144" y="22"/>
                  </a:lnTo>
                  <a:lnTo>
                    <a:pt x="144" y="218"/>
                  </a:lnTo>
                  <a:lnTo>
                    <a:pt x="141" y="216"/>
                  </a:lnTo>
                  <a:lnTo>
                    <a:pt x="134" y="216"/>
                  </a:lnTo>
                  <a:lnTo>
                    <a:pt x="128" y="224"/>
                  </a:lnTo>
                  <a:lnTo>
                    <a:pt x="125" y="253"/>
                  </a:lnTo>
                  <a:lnTo>
                    <a:pt x="116" y="287"/>
                  </a:lnTo>
                  <a:lnTo>
                    <a:pt x="92" y="273"/>
                  </a:lnTo>
                  <a:lnTo>
                    <a:pt x="67" y="240"/>
                  </a:lnTo>
                  <a:lnTo>
                    <a:pt x="67" y="212"/>
                  </a:lnTo>
                  <a:lnTo>
                    <a:pt x="72" y="155"/>
                  </a:lnTo>
                  <a:lnTo>
                    <a:pt x="83" y="161"/>
                  </a:lnTo>
                  <a:lnTo>
                    <a:pt x="102" y="161"/>
                  </a:lnTo>
                  <a:lnTo>
                    <a:pt x="116" y="167"/>
                  </a:lnTo>
                  <a:lnTo>
                    <a:pt x="121" y="161"/>
                  </a:lnTo>
                  <a:lnTo>
                    <a:pt x="118" y="139"/>
                  </a:lnTo>
                  <a:lnTo>
                    <a:pt x="112" y="118"/>
                  </a:lnTo>
                  <a:lnTo>
                    <a:pt x="83" y="76"/>
                  </a:lnTo>
                  <a:lnTo>
                    <a:pt x="41" y="45"/>
                  </a:lnTo>
                  <a:lnTo>
                    <a:pt x="11" y="39"/>
                  </a:lnTo>
                  <a:lnTo>
                    <a:pt x="11" y="22"/>
                  </a:lnTo>
                  <a:lnTo>
                    <a:pt x="2" y="16"/>
                  </a:lnTo>
                  <a:lnTo>
                    <a:pt x="0" y="0"/>
                  </a:lnTo>
                  <a:lnTo>
                    <a:pt x="128" y="0"/>
                  </a:lnTo>
                  <a:lnTo>
                    <a:pt x="139" y="6"/>
                  </a:lnTo>
                  <a:close/>
                </a:path>
              </a:pathLst>
            </a:custGeom>
            <a:solidFill>
              <a:srgbClr val="38D166"/>
            </a:solidFill>
            <a:ln w="9525">
              <a:noFill/>
              <a:round/>
              <a:headEnd/>
              <a:tailEnd/>
            </a:ln>
          </p:spPr>
          <p:txBody>
            <a:bodyPr/>
            <a:lstStyle/>
            <a:p>
              <a:endParaRPr lang="he-IL"/>
            </a:p>
          </p:txBody>
        </p:sp>
        <p:sp>
          <p:nvSpPr>
            <p:cNvPr id="6158" name="Freeform 203"/>
            <p:cNvSpPr>
              <a:spLocks/>
            </p:cNvSpPr>
            <p:nvPr/>
          </p:nvSpPr>
          <p:spPr bwMode="auto">
            <a:xfrm>
              <a:off x="116" y="3032"/>
              <a:ext cx="89" cy="39"/>
            </a:xfrm>
            <a:custGeom>
              <a:avLst/>
              <a:gdLst>
                <a:gd name="T0" fmla="*/ 33 w 179"/>
                <a:gd name="T1" fmla="*/ 2 h 78"/>
                <a:gd name="T2" fmla="*/ 45 w 179"/>
                <a:gd name="T3" fmla="*/ 5 h 78"/>
                <a:gd name="T4" fmla="*/ 58 w 179"/>
                <a:gd name="T5" fmla="*/ 6 h 78"/>
                <a:gd name="T6" fmla="*/ 71 w 179"/>
                <a:gd name="T7" fmla="*/ 11 h 78"/>
                <a:gd name="T8" fmla="*/ 79 w 179"/>
                <a:gd name="T9" fmla="*/ 17 h 78"/>
                <a:gd name="T10" fmla="*/ 89 w 179"/>
                <a:gd name="T11" fmla="*/ 22 h 78"/>
                <a:gd name="T12" fmla="*/ 82 w 179"/>
                <a:gd name="T13" fmla="*/ 29 h 78"/>
                <a:gd name="T14" fmla="*/ 57 w 179"/>
                <a:gd name="T15" fmla="*/ 36 h 78"/>
                <a:gd name="T16" fmla="*/ 43 w 179"/>
                <a:gd name="T17" fmla="*/ 39 h 78"/>
                <a:gd name="T18" fmla="*/ 38 w 179"/>
                <a:gd name="T19" fmla="*/ 38 h 78"/>
                <a:gd name="T20" fmla="*/ 7 w 179"/>
                <a:gd name="T21" fmla="*/ 17 h 78"/>
                <a:gd name="T22" fmla="*/ 0 w 179"/>
                <a:gd name="T23" fmla="*/ 14 h 78"/>
                <a:gd name="T24" fmla="*/ 7 w 179"/>
                <a:gd name="T25" fmla="*/ 3 h 78"/>
                <a:gd name="T26" fmla="*/ 16 w 179"/>
                <a:gd name="T27" fmla="*/ 1 h 78"/>
                <a:gd name="T28" fmla="*/ 24 w 179"/>
                <a:gd name="T29" fmla="*/ 2 h 78"/>
                <a:gd name="T30" fmla="*/ 26 w 179"/>
                <a:gd name="T31" fmla="*/ 0 h 78"/>
                <a:gd name="T32" fmla="*/ 30 w 179"/>
                <a:gd name="T33" fmla="*/ 3 h 78"/>
                <a:gd name="T34" fmla="*/ 33 w 179"/>
                <a:gd name="T35" fmla="*/ 2 h 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9"/>
                <a:gd name="T55" fmla="*/ 0 h 78"/>
                <a:gd name="T56" fmla="*/ 179 w 179"/>
                <a:gd name="T57" fmla="*/ 78 h 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9" h="78">
                  <a:moveTo>
                    <a:pt x="67" y="5"/>
                  </a:moveTo>
                  <a:lnTo>
                    <a:pt x="91" y="9"/>
                  </a:lnTo>
                  <a:lnTo>
                    <a:pt x="116" y="12"/>
                  </a:lnTo>
                  <a:lnTo>
                    <a:pt x="142" y="23"/>
                  </a:lnTo>
                  <a:lnTo>
                    <a:pt x="158" y="33"/>
                  </a:lnTo>
                  <a:lnTo>
                    <a:pt x="179" y="45"/>
                  </a:lnTo>
                  <a:lnTo>
                    <a:pt x="165" y="59"/>
                  </a:lnTo>
                  <a:lnTo>
                    <a:pt x="114" y="72"/>
                  </a:lnTo>
                  <a:lnTo>
                    <a:pt x="86" y="78"/>
                  </a:lnTo>
                  <a:lnTo>
                    <a:pt x="77" y="75"/>
                  </a:lnTo>
                  <a:lnTo>
                    <a:pt x="14" y="33"/>
                  </a:lnTo>
                  <a:lnTo>
                    <a:pt x="0" y="29"/>
                  </a:lnTo>
                  <a:lnTo>
                    <a:pt x="14" y="7"/>
                  </a:lnTo>
                  <a:lnTo>
                    <a:pt x="32" y="2"/>
                  </a:lnTo>
                  <a:lnTo>
                    <a:pt x="49" y="5"/>
                  </a:lnTo>
                  <a:lnTo>
                    <a:pt x="53" y="0"/>
                  </a:lnTo>
                  <a:lnTo>
                    <a:pt x="61" y="7"/>
                  </a:lnTo>
                  <a:lnTo>
                    <a:pt x="67" y="5"/>
                  </a:lnTo>
                  <a:close/>
                </a:path>
              </a:pathLst>
            </a:custGeom>
            <a:solidFill>
              <a:srgbClr val="59CC6B"/>
            </a:solidFill>
            <a:ln w="9525">
              <a:noFill/>
              <a:round/>
              <a:headEnd/>
              <a:tailEnd/>
            </a:ln>
          </p:spPr>
          <p:txBody>
            <a:bodyPr/>
            <a:lstStyle/>
            <a:p>
              <a:endParaRPr lang="he-IL"/>
            </a:p>
          </p:txBody>
        </p:sp>
        <p:sp>
          <p:nvSpPr>
            <p:cNvPr id="6159" name="Freeform 204"/>
            <p:cNvSpPr>
              <a:spLocks/>
            </p:cNvSpPr>
            <p:nvPr/>
          </p:nvSpPr>
          <p:spPr bwMode="auto">
            <a:xfrm>
              <a:off x="530" y="3032"/>
              <a:ext cx="85" cy="60"/>
            </a:xfrm>
            <a:custGeom>
              <a:avLst/>
              <a:gdLst>
                <a:gd name="T0" fmla="*/ 52 w 169"/>
                <a:gd name="T1" fmla="*/ 9 h 119"/>
                <a:gd name="T2" fmla="*/ 59 w 169"/>
                <a:gd name="T3" fmla="*/ 13 h 119"/>
                <a:gd name="T4" fmla="*/ 69 w 169"/>
                <a:gd name="T5" fmla="*/ 17 h 119"/>
                <a:gd name="T6" fmla="*/ 73 w 169"/>
                <a:gd name="T7" fmla="*/ 22 h 119"/>
                <a:gd name="T8" fmla="*/ 75 w 169"/>
                <a:gd name="T9" fmla="*/ 33 h 119"/>
                <a:gd name="T10" fmla="*/ 85 w 169"/>
                <a:gd name="T11" fmla="*/ 48 h 119"/>
                <a:gd name="T12" fmla="*/ 85 w 169"/>
                <a:gd name="T13" fmla="*/ 60 h 119"/>
                <a:gd name="T14" fmla="*/ 76 w 169"/>
                <a:gd name="T15" fmla="*/ 60 h 119"/>
                <a:gd name="T16" fmla="*/ 63 w 169"/>
                <a:gd name="T17" fmla="*/ 49 h 119"/>
                <a:gd name="T18" fmla="*/ 58 w 169"/>
                <a:gd name="T19" fmla="*/ 42 h 119"/>
                <a:gd name="T20" fmla="*/ 56 w 169"/>
                <a:gd name="T21" fmla="*/ 42 h 119"/>
                <a:gd name="T22" fmla="*/ 50 w 169"/>
                <a:gd name="T23" fmla="*/ 32 h 119"/>
                <a:gd name="T24" fmla="*/ 45 w 169"/>
                <a:gd name="T25" fmla="*/ 30 h 119"/>
                <a:gd name="T26" fmla="*/ 40 w 169"/>
                <a:gd name="T27" fmla="*/ 35 h 119"/>
                <a:gd name="T28" fmla="*/ 25 w 169"/>
                <a:gd name="T29" fmla="*/ 32 h 119"/>
                <a:gd name="T30" fmla="*/ 14 w 169"/>
                <a:gd name="T31" fmla="*/ 24 h 119"/>
                <a:gd name="T32" fmla="*/ 9 w 169"/>
                <a:gd name="T33" fmla="*/ 24 h 119"/>
                <a:gd name="T34" fmla="*/ 9 w 169"/>
                <a:gd name="T35" fmla="*/ 20 h 119"/>
                <a:gd name="T36" fmla="*/ 0 w 169"/>
                <a:gd name="T37" fmla="*/ 11 h 119"/>
                <a:gd name="T38" fmla="*/ 0 w 169"/>
                <a:gd name="T39" fmla="*/ 8 h 119"/>
                <a:gd name="T40" fmla="*/ 5 w 169"/>
                <a:gd name="T41" fmla="*/ 15 h 119"/>
                <a:gd name="T42" fmla="*/ 33 w 169"/>
                <a:gd name="T43" fmla="*/ 30 h 119"/>
                <a:gd name="T44" fmla="*/ 36 w 169"/>
                <a:gd name="T45" fmla="*/ 30 h 119"/>
                <a:gd name="T46" fmla="*/ 42 w 169"/>
                <a:gd name="T47" fmla="*/ 23 h 119"/>
                <a:gd name="T48" fmla="*/ 50 w 169"/>
                <a:gd name="T49" fmla="*/ 25 h 119"/>
                <a:gd name="T50" fmla="*/ 62 w 169"/>
                <a:gd name="T51" fmla="*/ 41 h 119"/>
                <a:gd name="T52" fmla="*/ 78 w 169"/>
                <a:gd name="T53" fmla="*/ 54 h 119"/>
                <a:gd name="T54" fmla="*/ 80 w 169"/>
                <a:gd name="T55" fmla="*/ 54 h 119"/>
                <a:gd name="T56" fmla="*/ 80 w 169"/>
                <a:gd name="T57" fmla="*/ 47 h 119"/>
                <a:gd name="T58" fmla="*/ 72 w 169"/>
                <a:gd name="T59" fmla="*/ 39 h 119"/>
                <a:gd name="T60" fmla="*/ 72 w 169"/>
                <a:gd name="T61" fmla="*/ 36 h 119"/>
                <a:gd name="T62" fmla="*/ 66 w 169"/>
                <a:gd name="T63" fmla="*/ 32 h 119"/>
                <a:gd name="T64" fmla="*/ 66 w 169"/>
                <a:gd name="T65" fmla="*/ 23 h 119"/>
                <a:gd name="T66" fmla="*/ 57 w 169"/>
                <a:gd name="T67" fmla="*/ 16 h 119"/>
                <a:gd name="T68" fmla="*/ 48 w 169"/>
                <a:gd name="T69" fmla="*/ 12 h 119"/>
                <a:gd name="T70" fmla="*/ 47 w 169"/>
                <a:gd name="T71" fmla="*/ 13 h 119"/>
                <a:gd name="T72" fmla="*/ 44 w 169"/>
                <a:gd name="T73" fmla="*/ 8 h 119"/>
                <a:gd name="T74" fmla="*/ 43 w 169"/>
                <a:gd name="T75" fmla="*/ 6 h 119"/>
                <a:gd name="T76" fmla="*/ 41 w 169"/>
                <a:gd name="T77" fmla="*/ 6 h 119"/>
                <a:gd name="T78" fmla="*/ 44 w 169"/>
                <a:gd name="T79" fmla="*/ 0 h 119"/>
                <a:gd name="T80" fmla="*/ 47 w 169"/>
                <a:gd name="T81" fmla="*/ 0 h 119"/>
                <a:gd name="T82" fmla="*/ 52 w 169"/>
                <a:gd name="T83" fmla="*/ 9 h 1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9"/>
                <a:gd name="T127" fmla="*/ 0 h 119"/>
                <a:gd name="T128" fmla="*/ 169 w 169"/>
                <a:gd name="T129" fmla="*/ 119 h 1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9" h="119">
                  <a:moveTo>
                    <a:pt x="104" y="17"/>
                  </a:moveTo>
                  <a:lnTo>
                    <a:pt x="118" y="25"/>
                  </a:lnTo>
                  <a:lnTo>
                    <a:pt x="137" y="33"/>
                  </a:lnTo>
                  <a:lnTo>
                    <a:pt x="146" y="43"/>
                  </a:lnTo>
                  <a:lnTo>
                    <a:pt x="149" y="66"/>
                  </a:lnTo>
                  <a:lnTo>
                    <a:pt x="169" y="96"/>
                  </a:lnTo>
                  <a:lnTo>
                    <a:pt x="169" y="119"/>
                  </a:lnTo>
                  <a:lnTo>
                    <a:pt x="151" y="119"/>
                  </a:lnTo>
                  <a:lnTo>
                    <a:pt x="126" y="98"/>
                  </a:lnTo>
                  <a:lnTo>
                    <a:pt x="116" y="84"/>
                  </a:lnTo>
                  <a:lnTo>
                    <a:pt x="112" y="84"/>
                  </a:lnTo>
                  <a:lnTo>
                    <a:pt x="100" y="63"/>
                  </a:lnTo>
                  <a:lnTo>
                    <a:pt x="90" y="59"/>
                  </a:lnTo>
                  <a:lnTo>
                    <a:pt x="79" y="70"/>
                  </a:lnTo>
                  <a:lnTo>
                    <a:pt x="49" y="63"/>
                  </a:lnTo>
                  <a:lnTo>
                    <a:pt x="27" y="47"/>
                  </a:lnTo>
                  <a:lnTo>
                    <a:pt x="18" y="47"/>
                  </a:lnTo>
                  <a:lnTo>
                    <a:pt x="18" y="40"/>
                  </a:lnTo>
                  <a:lnTo>
                    <a:pt x="0" y="21"/>
                  </a:lnTo>
                  <a:lnTo>
                    <a:pt x="0" y="15"/>
                  </a:lnTo>
                  <a:lnTo>
                    <a:pt x="9" y="29"/>
                  </a:lnTo>
                  <a:lnTo>
                    <a:pt x="65" y="59"/>
                  </a:lnTo>
                  <a:lnTo>
                    <a:pt x="71" y="59"/>
                  </a:lnTo>
                  <a:lnTo>
                    <a:pt x="84" y="45"/>
                  </a:lnTo>
                  <a:lnTo>
                    <a:pt x="100" y="49"/>
                  </a:lnTo>
                  <a:lnTo>
                    <a:pt x="123" y="82"/>
                  </a:lnTo>
                  <a:lnTo>
                    <a:pt x="155" y="108"/>
                  </a:lnTo>
                  <a:lnTo>
                    <a:pt x="159" y="108"/>
                  </a:lnTo>
                  <a:lnTo>
                    <a:pt x="159" y="94"/>
                  </a:lnTo>
                  <a:lnTo>
                    <a:pt x="144" y="78"/>
                  </a:lnTo>
                  <a:lnTo>
                    <a:pt x="144" y="72"/>
                  </a:lnTo>
                  <a:lnTo>
                    <a:pt x="132" y="63"/>
                  </a:lnTo>
                  <a:lnTo>
                    <a:pt x="132" y="45"/>
                  </a:lnTo>
                  <a:lnTo>
                    <a:pt x="114" y="31"/>
                  </a:lnTo>
                  <a:lnTo>
                    <a:pt x="95" y="23"/>
                  </a:lnTo>
                  <a:lnTo>
                    <a:pt x="93" y="25"/>
                  </a:lnTo>
                  <a:lnTo>
                    <a:pt x="88" y="15"/>
                  </a:lnTo>
                  <a:lnTo>
                    <a:pt x="86" y="12"/>
                  </a:lnTo>
                  <a:lnTo>
                    <a:pt x="81" y="12"/>
                  </a:lnTo>
                  <a:lnTo>
                    <a:pt x="88" y="0"/>
                  </a:lnTo>
                  <a:lnTo>
                    <a:pt x="93" y="0"/>
                  </a:lnTo>
                  <a:lnTo>
                    <a:pt x="104" y="17"/>
                  </a:lnTo>
                  <a:close/>
                </a:path>
              </a:pathLst>
            </a:custGeom>
            <a:solidFill>
              <a:srgbClr val="000000"/>
            </a:solidFill>
            <a:ln w="9525">
              <a:noFill/>
              <a:round/>
              <a:headEnd/>
              <a:tailEnd/>
            </a:ln>
          </p:spPr>
          <p:txBody>
            <a:bodyPr/>
            <a:lstStyle/>
            <a:p>
              <a:endParaRPr lang="he-IL"/>
            </a:p>
          </p:txBody>
        </p:sp>
        <p:sp>
          <p:nvSpPr>
            <p:cNvPr id="6160" name="Freeform 205"/>
            <p:cNvSpPr>
              <a:spLocks/>
            </p:cNvSpPr>
            <p:nvPr/>
          </p:nvSpPr>
          <p:spPr bwMode="auto">
            <a:xfrm>
              <a:off x="54" y="3045"/>
              <a:ext cx="31" cy="86"/>
            </a:xfrm>
            <a:custGeom>
              <a:avLst/>
              <a:gdLst>
                <a:gd name="T0" fmla="*/ 25 w 63"/>
                <a:gd name="T1" fmla="*/ 23 h 173"/>
                <a:gd name="T2" fmla="*/ 30 w 63"/>
                <a:gd name="T3" fmla="*/ 42 h 173"/>
                <a:gd name="T4" fmla="*/ 30 w 63"/>
                <a:gd name="T5" fmla="*/ 63 h 173"/>
                <a:gd name="T6" fmla="*/ 27 w 63"/>
                <a:gd name="T7" fmla="*/ 67 h 173"/>
                <a:gd name="T8" fmla="*/ 28 w 63"/>
                <a:gd name="T9" fmla="*/ 70 h 173"/>
                <a:gd name="T10" fmla="*/ 31 w 63"/>
                <a:gd name="T11" fmla="*/ 73 h 173"/>
                <a:gd name="T12" fmla="*/ 31 w 63"/>
                <a:gd name="T13" fmla="*/ 86 h 173"/>
                <a:gd name="T14" fmla="*/ 12 w 63"/>
                <a:gd name="T15" fmla="*/ 66 h 173"/>
                <a:gd name="T16" fmla="*/ 6 w 63"/>
                <a:gd name="T17" fmla="*/ 54 h 173"/>
                <a:gd name="T18" fmla="*/ 0 w 63"/>
                <a:gd name="T19" fmla="*/ 25 h 173"/>
                <a:gd name="T20" fmla="*/ 1 w 63"/>
                <a:gd name="T21" fmla="*/ 9 h 173"/>
                <a:gd name="T22" fmla="*/ 4 w 63"/>
                <a:gd name="T23" fmla="*/ 0 h 173"/>
                <a:gd name="T24" fmla="*/ 13 w 63"/>
                <a:gd name="T25" fmla="*/ 5 h 173"/>
                <a:gd name="T26" fmla="*/ 25 w 63"/>
                <a:gd name="T27" fmla="*/ 23 h 1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
                <a:gd name="T43" fmla="*/ 0 h 173"/>
                <a:gd name="T44" fmla="*/ 63 w 63"/>
                <a:gd name="T45" fmla="*/ 173 h 1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 h="173">
                  <a:moveTo>
                    <a:pt x="51" y="47"/>
                  </a:moveTo>
                  <a:lnTo>
                    <a:pt x="61" y="85"/>
                  </a:lnTo>
                  <a:lnTo>
                    <a:pt x="61" y="127"/>
                  </a:lnTo>
                  <a:lnTo>
                    <a:pt x="54" y="134"/>
                  </a:lnTo>
                  <a:lnTo>
                    <a:pt x="56" y="141"/>
                  </a:lnTo>
                  <a:lnTo>
                    <a:pt x="63" y="146"/>
                  </a:lnTo>
                  <a:lnTo>
                    <a:pt x="63" y="173"/>
                  </a:lnTo>
                  <a:lnTo>
                    <a:pt x="24" y="132"/>
                  </a:lnTo>
                  <a:lnTo>
                    <a:pt x="12" y="108"/>
                  </a:lnTo>
                  <a:lnTo>
                    <a:pt x="0" y="50"/>
                  </a:lnTo>
                  <a:lnTo>
                    <a:pt x="2" y="18"/>
                  </a:lnTo>
                  <a:lnTo>
                    <a:pt x="9" y="0"/>
                  </a:lnTo>
                  <a:lnTo>
                    <a:pt x="26" y="10"/>
                  </a:lnTo>
                  <a:lnTo>
                    <a:pt x="51" y="47"/>
                  </a:lnTo>
                  <a:close/>
                </a:path>
              </a:pathLst>
            </a:custGeom>
            <a:solidFill>
              <a:srgbClr val="59CC6B"/>
            </a:solidFill>
            <a:ln w="9525">
              <a:noFill/>
              <a:round/>
              <a:headEnd/>
              <a:tailEnd/>
            </a:ln>
          </p:spPr>
          <p:txBody>
            <a:bodyPr/>
            <a:lstStyle/>
            <a:p>
              <a:endParaRPr lang="he-IL"/>
            </a:p>
          </p:txBody>
        </p:sp>
        <p:sp>
          <p:nvSpPr>
            <p:cNvPr id="6161" name="Freeform 206"/>
            <p:cNvSpPr>
              <a:spLocks/>
            </p:cNvSpPr>
            <p:nvPr/>
          </p:nvSpPr>
          <p:spPr bwMode="auto">
            <a:xfrm>
              <a:off x="937" y="3050"/>
              <a:ext cx="52" cy="45"/>
            </a:xfrm>
            <a:custGeom>
              <a:avLst/>
              <a:gdLst>
                <a:gd name="T0" fmla="*/ 35 w 105"/>
                <a:gd name="T1" fmla="*/ 14 h 92"/>
                <a:gd name="T2" fmla="*/ 45 w 105"/>
                <a:gd name="T3" fmla="*/ 25 h 92"/>
                <a:gd name="T4" fmla="*/ 52 w 105"/>
                <a:gd name="T5" fmla="*/ 45 h 92"/>
                <a:gd name="T6" fmla="*/ 37 w 105"/>
                <a:gd name="T7" fmla="*/ 42 h 92"/>
                <a:gd name="T8" fmla="*/ 31 w 105"/>
                <a:gd name="T9" fmla="*/ 37 h 92"/>
                <a:gd name="T10" fmla="*/ 26 w 105"/>
                <a:gd name="T11" fmla="*/ 40 h 92"/>
                <a:gd name="T12" fmla="*/ 9 w 105"/>
                <a:gd name="T13" fmla="*/ 36 h 92"/>
                <a:gd name="T14" fmla="*/ 0 w 105"/>
                <a:gd name="T15" fmla="*/ 29 h 92"/>
                <a:gd name="T16" fmla="*/ 0 w 105"/>
                <a:gd name="T17" fmla="*/ 21 h 92"/>
                <a:gd name="T18" fmla="*/ 5 w 105"/>
                <a:gd name="T19" fmla="*/ 5 h 92"/>
                <a:gd name="T20" fmla="*/ 5 w 105"/>
                <a:gd name="T21" fmla="*/ 0 h 92"/>
                <a:gd name="T22" fmla="*/ 20 w 105"/>
                <a:gd name="T23" fmla="*/ 4 h 92"/>
                <a:gd name="T24" fmla="*/ 35 w 105"/>
                <a:gd name="T25" fmla="*/ 14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92"/>
                <a:gd name="T41" fmla="*/ 105 w 105"/>
                <a:gd name="T42" fmla="*/ 92 h 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92">
                  <a:moveTo>
                    <a:pt x="70" y="28"/>
                  </a:moveTo>
                  <a:lnTo>
                    <a:pt x="91" y="51"/>
                  </a:lnTo>
                  <a:lnTo>
                    <a:pt x="105" y="92"/>
                  </a:lnTo>
                  <a:lnTo>
                    <a:pt x="75" y="86"/>
                  </a:lnTo>
                  <a:lnTo>
                    <a:pt x="63" y="75"/>
                  </a:lnTo>
                  <a:lnTo>
                    <a:pt x="52" y="82"/>
                  </a:lnTo>
                  <a:lnTo>
                    <a:pt x="19" y="73"/>
                  </a:lnTo>
                  <a:lnTo>
                    <a:pt x="0" y="59"/>
                  </a:lnTo>
                  <a:lnTo>
                    <a:pt x="0" y="43"/>
                  </a:lnTo>
                  <a:lnTo>
                    <a:pt x="11" y="10"/>
                  </a:lnTo>
                  <a:lnTo>
                    <a:pt x="11" y="0"/>
                  </a:lnTo>
                  <a:lnTo>
                    <a:pt x="40" y="8"/>
                  </a:lnTo>
                  <a:lnTo>
                    <a:pt x="70" y="28"/>
                  </a:lnTo>
                  <a:close/>
                </a:path>
              </a:pathLst>
            </a:custGeom>
            <a:solidFill>
              <a:srgbClr val="269147"/>
            </a:solidFill>
            <a:ln w="9525">
              <a:noFill/>
              <a:round/>
              <a:headEnd/>
              <a:tailEnd/>
            </a:ln>
          </p:spPr>
          <p:txBody>
            <a:bodyPr/>
            <a:lstStyle/>
            <a:p>
              <a:endParaRPr lang="he-IL"/>
            </a:p>
          </p:txBody>
        </p:sp>
        <p:sp>
          <p:nvSpPr>
            <p:cNvPr id="6162" name="Freeform 207"/>
            <p:cNvSpPr>
              <a:spLocks/>
            </p:cNvSpPr>
            <p:nvPr/>
          </p:nvSpPr>
          <p:spPr bwMode="auto">
            <a:xfrm>
              <a:off x="85" y="3053"/>
              <a:ext cx="79" cy="41"/>
            </a:xfrm>
            <a:custGeom>
              <a:avLst/>
              <a:gdLst>
                <a:gd name="T0" fmla="*/ 40 w 158"/>
                <a:gd name="T1" fmla="*/ 7 h 81"/>
                <a:gd name="T2" fmla="*/ 48 w 158"/>
                <a:gd name="T3" fmla="*/ 9 h 81"/>
                <a:gd name="T4" fmla="*/ 79 w 158"/>
                <a:gd name="T5" fmla="*/ 35 h 81"/>
                <a:gd name="T6" fmla="*/ 76 w 158"/>
                <a:gd name="T7" fmla="*/ 41 h 81"/>
                <a:gd name="T8" fmla="*/ 69 w 158"/>
                <a:gd name="T9" fmla="*/ 41 h 81"/>
                <a:gd name="T10" fmla="*/ 38 w 158"/>
                <a:gd name="T11" fmla="*/ 39 h 81"/>
                <a:gd name="T12" fmla="*/ 38 w 158"/>
                <a:gd name="T13" fmla="*/ 38 h 81"/>
                <a:gd name="T14" fmla="*/ 18 w 158"/>
                <a:gd name="T15" fmla="*/ 30 h 81"/>
                <a:gd name="T16" fmla="*/ 5 w 158"/>
                <a:gd name="T17" fmla="*/ 21 h 81"/>
                <a:gd name="T18" fmla="*/ 0 w 158"/>
                <a:gd name="T19" fmla="*/ 9 h 81"/>
                <a:gd name="T20" fmla="*/ 0 w 158"/>
                <a:gd name="T21" fmla="*/ 7 h 81"/>
                <a:gd name="T22" fmla="*/ 13 w 158"/>
                <a:gd name="T23" fmla="*/ 4 h 81"/>
                <a:gd name="T24" fmla="*/ 20 w 158"/>
                <a:gd name="T25" fmla="*/ 0 h 81"/>
                <a:gd name="T26" fmla="*/ 34 w 158"/>
                <a:gd name="T27" fmla="*/ 2 h 81"/>
                <a:gd name="T28" fmla="*/ 40 w 158"/>
                <a:gd name="T29" fmla="*/ 7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8"/>
                <a:gd name="T46" fmla="*/ 0 h 81"/>
                <a:gd name="T47" fmla="*/ 158 w 158"/>
                <a:gd name="T48" fmla="*/ 81 h 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8" h="81">
                  <a:moveTo>
                    <a:pt x="79" y="13"/>
                  </a:moveTo>
                  <a:lnTo>
                    <a:pt x="96" y="18"/>
                  </a:lnTo>
                  <a:lnTo>
                    <a:pt x="158" y="69"/>
                  </a:lnTo>
                  <a:lnTo>
                    <a:pt x="152" y="81"/>
                  </a:lnTo>
                  <a:lnTo>
                    <a:pt x="138" y="81"/>
                  </a:lnTo>
                  <a:lnTo>
                    <a:pt x="75" y="78"/>
                  </a:lnTo>
                  <a:lnTo>
                    <a:pt x="75" y="76"/>
                  </a:lnTo>
                  <a:lnTo>
                    <a:pt x="35" y="60"/>
                  </a:lnTo>
                  <a:lnTo>
                    <a:pt x="10" y="41"/>
                  </a:lnTo>
                  <a:lnTo>
                    <a:pt x="0" y="18"/>
                  </a:lnTo>
                  <a:lnTo>
                    <a:pt x="0" y="13"/>
                  </a:lnTo>
                  <a:lnTo>
                    <a:pt x="26" y="8"/>
                  </a:lnTo>
                  <a:lnTo>
                    <a:pt x="40" y="0"/>
                  </a:lnTo>
                  <a:lnTo>
                    <a:pt x="67" y="4"/>
                  </a:lnTo>
                  <a:lnTo>
                    <a:pt x="79" y="13"/>
                  </a:lnTo>
                  <a:close/>
                </a:path>
              </a:pathLst>
            </a:custGeom>
            <a:solidFill>
              <a:srgbClr val="6BFA82"/>
            </a:solidFill>
            <a:ln w="9525">
              <a:noFill/>
              <a:round/>
              <a:headEnd/>
              <a:tailEnd/>
            </a:ln>
          </p:spPr>
          <p:txBody>
            <a:bodyPr/>
            <a:lstStyle/>
            <a:p>
              <a:endParaRPr lang="he-IL"/>
            </a:p>
          </p:txBody>
        </p:sp>
        <p:sp>
          <p:nvSpPr>
            <p:cNvPr id="6163" name="Freeform 208"/>
            <p:cNvSpPr>
              <a:spLocks/>
            </p:cNvSpPr>
            <p:nvPr/>
          </p:nvSpPr>
          <p:spPr bwMode="auto">
            <a:xfrm>
              <a:off x="166" y="3073"/>
              <a:ext cx="35" cy="37"/>
            </a:xfrm>
            <a:custGeom>
              <a:avLst/>
              <a:gdLst>
                <a:gd name="T0" fmla="*/ 18 w 72"/>
                <a:gd name="T1" fmla="*/ 2 h 75"/>
                <a:gd name="T2" fmla="*/ 20 w 72"/>
                <a:gd name="T3" fmla="*/ 15 h 75"/>
                <a:gd name="T4" fmla="*/ 31 w 72"/>
                <a:gd name="T5" fmla="*/ 30 h 75"/>
                <a:gd name="T6" fmla="*/ 35 w 72"/>
                <a:gd name="T7" fmla="*/ 35 h 75"/>
                <a:gd name="T8" fmla="*/ 35 w 72"/>
                <a:gd name="T9" fmla="*/ 37 h 75"/>
                <a:gd name="T10" fmla="*/ 21 w 72"/>
                <a:gd name="T11" fmla="*/ 35 h 75"/>
                <a:gd name="T12" fmla="*/ 0 w 72"/>
                <a:gd name="T13" fmla="*/ 24 h 75"/>
                <a:gd name="T14" fmla="*/ 9 w 72"/>
                <a:gd name="T15" fmla="*/ 18 h 75"/>
                <a:gd name="T16" fmla="*/ 10 w 72"/>
                <a:gd name="T17" fmla="*/ 15 h 75"/>
                <a:gd name="T18" fmla="*/ 1 w 72"/>
                <a:gd name="T19" fmla="*/ 6 h 75"/>
                <a:gd name="T20" fmla="*/ 15 w 72"/>
                <a:gd name="T21" fmla="*/ 0 h 75"/>
                <a:gd name="T22" fmla="*/ 16 w 72"/>
                <a:gd name="T23" fmla="*/ 0 h 75"/>
                <a:gd name="T24" fmla="*/ 18 w 72"/>
                <a:gd name="T25" fmla="*/ 2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75"/>
                <a:gd name="T41" fmla="*/ 72 w 72"/>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75">
                  <a:moveTo>
                    <a:pt x="38" y="4"/>
                  </a:moveTo>
                  <a:lnTo>
                    <a:pt x="42" y="30"/>
                  </a:lnTo>
                  <a:lnTo>
                    <a:pt x="63" y="61"/>
                  </a:lnTo>
                  <a:lnTo>
                    <a:pt x="72" y="70"/>
                  </a:lnTo>
                  <a:lnTo>
                    <a:pt x="72" y="75"/>
                  </a:lnTo>
                  <a:lnTo>
                    <a:pt x="44" y="70"/>
                  </a:lnTo>
                  <a:lnTo>
                    <a:pt x="0" y="49"/>
                  </a:lnTo>
                  <a:lnTo>
                    <a:pt x="18" y="37"/>
                  </a:lnTo>
                  <a:lnTo>
                    <a:pt x="21" y="30"/>
                  </a:lnTo>
                  <a:lnTo>
                    <a:pt x="2" y="12"/>
                  </a:lnTo>
                  <a:lnTo>
                    <a:pt x="30" y="0"/>
                  </a:lnTo>
                  <a:lnTo>
                    <a:pt x="32" y="0"/>
                  </a:lnTo>
                  <a:lnTo>
                    <a:pt x="38" y="4"/>
                  </a:lnTo>
                  <a:close/>
                </a:path>
              </a:pathLst>
            </a:custGeom>
            <a:solidFill>
              <a:srgbClr val="38D166"/>
            </a:solidFill>
            <a:ln w="9525">
              <a:noFill/>
              <a:round/>
              <a:headEnd/>
              <a:tailEnd/>
            </a:ln>
          </p:spPr>
          <p:txBody>
            <a:bodyPr/>
            <a:lstStyle/>
            <a:p>
              <a:endParaRPr lang="he-IL"/>
            </a:p>
          </p:txBody>
        </p:sp>
        <p:sp>
          <p:nvSpPr>
            <p:cNvPr id="6164" name="Freeform 210"/>
            <p:cNvSpPr>
              <a:spLocks/>
            </p:cNvSpPr>
            <p:nvPr/>
          </p:nvSpPr>
          <p:spPr bwMode="auto">
            <a:xfrm>
              <a:off x="0" y="3087"/>
              <a:ext cx="727" cy="147"/>
            </a:xfrm>
            <a:custGeom>
              <a:avLst/>
              <a:gdLst>
                <a:gd name="T0" fmla="*/ 146 w 1454"/>
                <a:gd name="T1" fmla="*/ 15 h 294"/>
                <a:gd name="T2" fmla="*/ 180 w 1454"/>
                <a:gd name="T3" fmla="*/ 25 h 294"/>
                <a:gd name="T4" fmla="*/ 265 w 1454"/>
                <a:gd name="T5" fmla="*/ 65 h 294"/>
                <a:gd name="T6" fmla="*/ 297 w 1454"/>
                <a:gd name="T7" fmla="*/ 89 h 294"/>
                <a:gd name="T8" fmla="*/ 333 w 1454"/>
                <a:gd name="T9" fmla="*/ 104 h 294"/>
                <a:gd name="T10" fmla="*/ 429 w 1454"/>
                <a:gd name="T11" fmla="*/ 87 h 294"/>
                <a:gd name="T12" fmla="*/ 481 w 1454"/>
                <a:gd name="T13" fmla="*/ 75 h 294"/>
                <a:gd name="T14" fmla="*/ 538 w 1454"/>
                <a:gd name="T15" fmla="*/ 53 h 294"/>
                <a:gd name="T16" fmla="*/ 561 w 1454"/>
                <a:gd name="T17" fmla="*/ 49 h 294"/>
                <a:gd name="T18" fmla="*/ 582 w 1454"/>
                <a:gd name="T19" fmla="*/ 48 h 294"/>
                <a:gd name="T20" fmla="*/ 632 w 1454"/>
                <a:gd name="T21" fmla="*/ 30 h 294"/>
                <a:gd name="T22" fmla="*/ 668 w 1454"/>
                <a:gd name="T23" fmla="*/ 36 h 294"/>
                <a:gd name="T24" fmla="*/ 727 w 1454"/>
                <a:gd name="T25" fmla="*/ 107 h 294"/>
                <a:gd name="T26" fmla="*/ 707 w 1454"/>
                <a:gd name="T27" fmla="*/ 107 h 294"/>
                <a:gd name="T28" fmla="*/ 709 w 1454"/>
                <a:gd name="T29" fmla="*/ 102 h 294"/>
                <a:gd name="T30" fmla="*/ 719 w 1454"/>
                <a:gd name="T31" fmla="*/ 102 h 294"/>
                <a:gd name="T32" fmla="*/ 686 w 1454"/>
                <a:gd name="T33" fmla="*/ 82 h 294"/>
                <a:gd name="T34" fmla="*/ 646 w 1454"/>
                <a:gd name="T35" fmla="*/ 70 h 294"/>
                <a:gd name="T36" fmla="*/ 598 w 1454"/>
                <a:gd name="T37" fmla="*/ 72 h 294"/>
                <a:gd name="T38" fmla="*/ 575 w 1454"/>
                <a:gd name="T39" fmla="*/ 68 h 294"/>
                <a:gd name="T40" fmla="*/ 556 w 1454"/>
                <a:gd name="T41" fmla="*/ 75 h 294"/>
                <a:gd name="T42" fmla="*/ 535 w 1454"/>
                <a:gd name="T43" fmla="*/ 76 h 294"/>
                <a:gd name="T44" fmla="*/ 486 w 1454"/>
                <a:gd name="T45" fmla="*/ 99 h 294"/>
                <a:gd name="T46" fmla="*/ 449 w 1454"/>
                <a:gd name="T47" fmla="*/ 104 h 294"/>
                <a:gd name="T48" fmla="*/ 399 w 1454"/>
                <a:gd name="T49" fmla="*/ 122 h 294"/>
                <a:gd name="T50" fmla="*/ 374 w 1454"/>
                <a:gd name="T51" fmla="*/ 139 h 294"/>
                <a:gd name="T52" fmla="*/ 338 w 1454"/>
                <a:gd name="T53" fmla="*/ 141 h 294"/>
                <a:gd name="T54" fmla="*/ 335 w 1454"/>
                <a:gd name="T55" fmla="*/ 147 h 294"/>
                <a:gd name="T56" fmla="*/ 317 w 1454"/>
                <a:gd name="T57" fmla="*/ 141 h 294"/>
                <a:gd name="T58" fmla="*/ 321 w 1454"/>
                <a:gd name="T59" fmla="*/ 121 h 294"/>
                <a:gd name="T60" fmla="*/ 302 w 1454"/>
                <a:gd name="T61" fmla="*/ 118 h 294"/>
                <a:gd name="T62" fmla="*/ 234 w 1454"/>
                <a:gd name="T63" fmla="*/ 113 h 294"/>
                <a:gd name="T64" fmla="*/ 150 w 1454"/>
                <a:gd name="T65" fmla="*/ 115 h 294"/>
                <a:gd name="T66" fmla="*/ 125 w 1454"/>
                <a:gd name="T67" fmla="*/ 122 h 294"/>
                <a:gd name="T68" fmla="*/ 105 w 1454"/>
                <a:gd name="T69" fmla="*/ 124 h 294"/>
                <a:gd name="T70" fmla="*/ 83 w 1454"/>
                <a:gd name="T71" fmla="*/ 112 h 294"/>
                <a:gd name="T72" fmla="*/ 31 w 1454"/>
                <a:gd name="T73" fmla="*/ 127 h 294"/>
                <a:gd name="T74" fmla="*/ 0 w 1454"/>
                <a:gd name="T75" fmla="*/ 94 h 294"/>
                <a:gd name="T76" fmla="*/ 45 w 1454"/>
                <a:gd name="T77" fmla="*/ 101 h 294"/>
                <a:gd name="T78" fmla="*/ 92 w 1454"/>
                <a:gd name="T79" fmla="*/ 101 h 294"/>
                <a:gd name="T80" fmla="*/ 149 w 1454"/>
                <a:gd name="T81" fmla="*/ 101 h 294"/>
                <a:gd name="T82" fmla="*/ 198 w 1454"/>
                <a:gd name="T83" fmla="*/ 105 h 294"/>
                <a:gd name="T84" fmla="*/ 230 w 1454"/>
                <a:gd name="T85" fmla="*/ 85 h 294"/>
                <a:gd name="T86" fmla="*/ 201 w 1454"/>
                <a:gd name="T87" fmla="*/ 57 h 294"/>
                <a:gd name="T88" fmla="*/ 155 w 1454"/>
                <a:gd name="T89" fmla="*/ 37 h 294"/>
                <a:gd name="T90" fmla="*/ 133 w 1454"/>
                <a:gd name="T91" fmla="*/ 33 h 294"/>
                <a:gd name="T92" fmla="*/ 117 w 1454"/>
                <a:gd name="T93" fmla="*/ 29 h 294"/>
                <a:gd name="T94" fmla="*/ 100 w 1454"/>
                <a:gd name="T95" fmla="*/ 5 h 2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54"/>
                <a:gd name="T145" fmla="*/ 0 h 294"/>
                <a:gd name="T146" fmla="*/ 1454 w 1454"/>
                <a:gd name="T147" fmla="*/ 294 h 2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54" h="294">
                  <a:moveTo>
                    <a:pt x="219" y="17"/>
                  </a:moveTo>
                  <a:lnTo>
                    <a:pt x="249" y="31"/>
                  </a:lnTo>
                  <a:lnTo>
                    <a:pt x="292" y="27"/>
                  </a:lnTo>
                  <a:lnTo>
                    <a:pt x="292" y="31"/>
                  </a:lnTo>
                  <a:lnTo>
                    <a:pt x="286" y="35"/>
                  </a:lnTo>
                  <a:lnTo>
                    <a:pt x="292" y="40"/>
                  </a:lnTo>
                  <a:lnTo>
                    <a:pt x="306" y="27"/>
                  </a:lnTo>
                  <a:lnTo>
                    <a:pt x="359" y="51"/>
                  </a:lnTo>
                  <a:lnTo>
                    <a:pt x="389" y="63"/>
                  </a:lnTo>
                  <a:lnTo>
                    <a:pt x="426" y="66"/>
                  </a:lnTo>
                  <a:lnTo>
                    <a:pt x="505" y="112"/>
                  </a:lnTo>
                  <a:lnTo>
                    <a:pt x="529" y="130"/>
                  </a:lnTo>
                  <a:lnTo>
                    <a:pt x="550" y="143"/>
                  </a:lnTo>
                  <a:lnTo>
                    <a:pt x="552" y="139"/>
                  </a:lnTo>
                  <a:lnTo>
                    <a:pt x="566" y="147"/>
                  </a:lnTo>
                  <a:lnTo>
                    <a:pt x="593" y="179"/>
                  </a:lnTo>
                  <a:lnTo>
                    <a:pt x="595" y="177"/>
                  </a:lnTo>
                  <a:lnTo>
                    <a:pt x="609" y="184"/>
                  </a:lnTo>
                  <a:lnTo>
                    <a:pt x="634" y="191"/>
                  </a:lnTo>
                  <a:lnTo>
                    <a:pt x="666" y="208"/>
                  </a:lnTo>
                  <a:lnTo>
                    <a:pt x="701" y="208"/>
                  </a:lnTo>
                  <a:lnTo>
                    <a:pt x="753" y="194"/>
                  </a:lnTo>
                  <a:lnTo>
                    <a:pt x="839" y="191"/>
                  </a:lnTo>
                  <a:lnTo>
                    <a:pt x="858" y="175"/>
                  </a:lnTo>
                  <a:lnTo>
                    <a:pt x="890" y="163"/>
                  </a:lnTo>
                  <a:lnTo>
                    <a:pt x="900" y="163"/>
                  </a:lnTo>
                  <a:lnTo>
                    <a:pt x="923" y="161"/>
                  </a:lnTo>
                  <a:lnTo>
                    <a:pt x="963" y="151"/>
                  </a:lnTo>
                  <a:lnTo>
                    <a:pt x="988" y="130"/>
                  </a:lnTo>
                  <a:lnTo>
                    <a:pt x="1019" y="110"/>
                  </a:lnTo>
                  <a:lnTo>
                    <a:pt x="1042" y="110"/>
                  </a:lnTo>
                  <a:lnTo>
                    <a:pt x="1075" y="107"/>
                  </a:lnTo>
                  <a:lnTo>
                    <a:pt x="1084" y="102"/>
                  </a:lnTo>
                  <a:lnTo>
                    <a:pt x="1098" y="102"/>
                  </a:lnTo>
                  <a:lnTo>
                    <a:pt x="1119" y="98"/>
                  </a:lnTo>
                  <a:lnTo>
                    <a:pt x="1122" y="98"/>
                  </a:lnTo>
                  <a:lnTo>
                    <a:pt x="1126" y="94"/>
                  </a:lnTo>
                  <a:lnTo>
                    <a:pt x="1140" y="94"/>
                  </a:lnTo>
                  <a:lnTo>
                    <a:pt x="1154" y="91"/>
                  </a:lnTo>
                  <a:lnTo>
                    <a:pt x="1163" y="96"/>
                  </a:lnTo>
                  <a:lnTo>
                    <a:pt x="1191" y="74"/>
                  </a:lnTo>
                  <a:lnTo>
                    <a:pt x="1210" y="66"/>
                  </a:lnTo>
                  <a:lnTo>
                    <a:pt x="1256" y="66"/>
                  </a:lnTo>
                  <a:lnTo>
                    <a:pt x="1263" y="61"/>
                  </a:lnTo>
                  <a:lnTo>
                    <a:pt x="1284" y="49"/>
                  </a:lnTo>
                  <a:lnTo>
                    <a:pt x="1296" y="42"/>
                  </a:lnTo>
                  <a:lnTo>
                    <a:pt x="1328" y="63"/>
                  </a:lnTo>
                  <a:lnTo>
                    <a:pt x="1336" y="72"/>
                  </a:lnTo>
                  <a:lnTo>
                    <a:pt x="1356" y="102"/>
                  </a:lnTo>
                  <a:lnTo>
                    <a:pt x="1405" y="145"/>
                  </a:lnTo>
                  <a:lnTo>
                    <a:pt x="1429" y="182"/>
                  </a:lnTo>
                  <a:lnTo>
                    <a:pt x="1454" y="214"/>
                  </a:lnTo>
                  <a:lnTo>
                    <a:pt x="1454" y="224"/>
                  </a:lnTo>
                  <a:lnTo>
                    <a:pt x="1434" y="222"/>
                  </a:lnTo>
                  <a:lnTo>
                    <a:pt x="1422" y="220"/>
                  </a:lnTo>
                  <a:lnTo>
                    <a:pt x="1413" y="214"/>
                  </a:lnTo>
                  <a:lnTo>
                    <a:pt x="1411" y="214"/>
                  </a:lnTo>
                  <a:lnTo>
                    <a:pt x="1411" y="208"/>
                  </a:lnTo>
                  <a:lnTo>
                    <a:pt x="1413" y="205"/>
                  </a:lnTo>
                  <a:lnTo>
                    <a:pt x="1417" y="205"/>
                  </a:lnTo>
                  <a:lnTo>
                    <a:pt x="1417" y="210"/>
                  </a:lnTo>
                  <a:lnTo>
                    <a:pt x="1424" y="214"/>
                  </a:lnTo>
                  <a:lnTo>
                    <a:pt x="1431" y="214"/>
                  </a:lnTo>
                  <a:lnTo>
                    <a:pt x="1438" y="205"/>
                  </a:lnTo>
                  <a:lnTo>
                    <a:pt x="1429" y="196"/>
                  </a:lnTo>
                  <a:lnTo>
                    <a:pt x="1415" y="194"/>
                  </a:lnTo>
                  <a:lnTo>
                    <a:pt x="1385" y="179"/>
                  </a:lnTo>
                  <a:lnTo>
                    <a:pt x="1371" y="165"/>
                  </a:lnTo>
                  <a:lnTo>
                    <a:pt x="1340" y="165"/>
                  </a:lnTo>
                  <a:lnTo>
                    <a:pt x="1315" y="149"/>
                  </a:lnTo>
                  <a:lnTo>
                    <a:pt x="1310" y="139"/>
                  </a:lnTo>
                  <a:lnTo>
                    <a:pt x="1291" y="139"/>
                  </a:lnTo>
                  <a:lnTo>
                    <a:pt x="1279" y="137"/>
                  </a:lnTo>
                  <a:lnTo>
                    <a:pt x="1226" y="135"/>
                  </a:lnTo>
                  <a:lnTo>
                    <a:pt x="1210" y="135"/>
                  </a:lnTo>
                  <a:lnTo>
                    <a:pt x="1196" y="143"/>
                  </a:lnTo>
                  <a:lnTo>
                    <a:pt x="1179" y="139"/>
                  </a:lnTo>
                  <a:lnTo>
                    <a:pt x="1179" y="137"/>
                  </a:lnTo>
                  <a:lnTo>
                    <a:pt x="1156" y="135"/>
                  </a:lnTo>
                  <a:lnTo>
                    <a:pt x="1149" y="135"/>
                  </a:lnTo>
                  <a:lnTo>
                    <a:pt x="1142" y="143"/>
                  </a:lnTo>
                  <a:lnTo>
                    <a:pt x="1128" y="143"/>
                  </a:lnTo>
                  <a:lnTo>
                    <a:pt x="1122" y="147"/>
                  </a:lnTo>
                  <a:lnTo>
                    <a:pt x="1112" y="151"/>
                  </a:lnTo>
                  <a:lnTo>
                    <a:pt x="1110" y="151"/>
                  </a:lnTo>
                  <a:lnTo>
                    <a:pt x="1079" y="157"/>
                  </a:lnTo>
                  <a:lnTo>
                    <a:pt x="1079" y="153"/>
                  </a:lnTo>
                  <a:lnTo>
                    <a:pt x="1070" y="153"/>
                  </a:lnTo>
                  <a:lnTo>
                    <a:pt x="1055" y="159"/>
                  </a:lnTo>
                  <a:lnTo>
                    <a:pt x="1039" y="168"/>
                  </a:lnTo>
                  <a:lnTo>
                    <a:pt x="1016" y="175"/>
                  </a:lnTo>
                  <a:lnTo>
                    <a:pt x="972" y="198"/>
                  </a:lnTo>
                  <a:lnTo>
                    <a:pt x="953" y="212"/>
                  </a:lnTo>
                  <a:lnTo>
                    <a:pt x="937" y="214"/>
                  </a:lnTo>
                  <a:lnTo>
                    <a:pt x="918" y="205"/>
                  </a:lnTo>
                  <a:lnTo>
                    <a:pt x="898" y="208"/>
                  </a:lnTo>
                  <a:lnTo>
                    <a:pt x="874" y="214"/>
                  </a:lnTo>
                  <a:lnTo>
                    <a:pt x="858" y="226"/>
                  </a:lnTo>
                  <a:lnTo>
                    <a:pt x="827" y="228"/>
                  </a:lnTo>
                  <a:lnTo>
                    <a:pt x="799" y="245"/>
                  </a:lnTo>
                  <a:lnTo>
                    <a:pt x="797" y="247"/>
                  </a:lnTo>
                  <a:lnTo>
                    <a:pt x="770" y="265"/>
                  </a:lnTo>
                  <a:lnTo>
                    <a:pt x="766" y="269"/>
                  </a:lnTo>
                  <a:lnTo>
                    <a:pt x="748" y="277"/>
                  </a:lnTo>
                  <a:lnTo>
                    <a:pt x="746" y="275"/>
                  </a:lnTo>
                  <a:lnTo>
                    <a:pt x="725" y="285"/>
                  </a:lnTo>
                  <a:lnTo>
                    <a:pt x="687" y="285"/>
                  </a:lnTo>
                  <a:lnTo>
                    <a:pt x="676" y="282"/>
                  </a:lnTo>
                  <a:lnTo>
                    <a:pt x="671" y="282"/>
                  </a:lnTo>
                  <a:lnTo>
                    <a:pt x="669" y="285"/>
                  </a:lnTo>
                  <a:lnTo>
                    <a:pt x="678" y="294"/>
                  </a:lnTo>
                  <a:lnTo>
                    <a:pt x="669" y="294"/>
                  </a:lnTo>
                  <a:lnTo>
                    <a:pt x="664" y="285"/>
                  </a:lnTo>
                  <a:lnTo>
                    <a:pt x="662" y="282"/>
                  </a:lnTo>
                  <a:lnTo>
                    <a:pt x="658" y="287"/>
                  </a:lnTo>
                  <a:lnTo>
                    <a:pt x="634" y="282"/>
                  </a:lnTo>
                  <a:lnTo>
                    <a:pt x="627" y="277"/>
                  </a:lnTo>
                  <a:lnTo>
                    <a:pt x="658" y="265"/>
                  </a:lnTo>
                  <a:lnTo>
                    <a:pt x="658" y="252"/>
                  </a:lnTo>
                  <a:lnTo>
                    <a:pt x="641" y="243"/>
                  </a:lnTo>
                  <a:lnTo>
                    <a:pt x="620" y="236"/>
                  </a:lnTo>
                  <a:lnTo>
                    <a:pt x="609" y="236"/>
                  </a:lnTo>
                  <a:lnTo>
                    <a:pt x="606" y="233"/>
                  </a:lnTo>
                  <a:lnTo>
                    <a:pt x="603" y="236"/>
                  </a:lnTo>
                  <a:lnTo>
                    <a:pt x="559" y="228"/>
                  </a:lnTo>
                  <a:lnTo>
                    <a:pt x="505" y="228"/>
                  </a:lnTo>
                  <a:lnTo>
                    <a:pt x="501" y="233"/>
                  </a:lnTo>
                  <a:lnTo>
                    <a:pt x="469" y="226"/>
                  </a:lnTo>
                  <a:lnTo>
                    <a:pt x="436" y="228"/>
                  </a:lnTo>
                  <a:lnTo>
                    <a:pt x="375" y="236"/>
                  </a:lnTo>
                  <a:lnTo>
                    <a:pt x="308" y="236"/>
                  </a:lnTo>
                  <a:lnTo>
                    <a:pt x="300" y="230"/>
                  </a:lnTo>
                  <a:lnTo>
                    <a:pt x="270" y="238"/>
                  </a:lnTo>
                  <a:lnTo>
                    <a:pt x="263" y="243"/>
                  </a:lnTo>
                  <a:lnTo>
                    <a:pt x="261" y="243"/>
                  </a:lnTo>
                  <a:lnTo>
                    <a:pt x="251" y="245"/>
                  </a:lnTo>
                  <a:lnTo>
                    <a:pt x="235" y="252"/>
                  </a:lnTo>
                  <a:lnTo>
                    <a:pt x="226" y="261"/>
                  </a:lnTo>
                  <a:lnTo>
                    <a:pt x="214" y="252"/>
                  </a:lnTo>
                  <a:lnTo>
                    <a:pt x="210" y="249"/>
                  </a:lnTo>
                  <a:lnTo>
                    <a:pt x="198" y="228"/>
                  </a:lnTo>
                  <a:lnTo>
                    <a:pt x="196" y="230"/>
                  </a:lnTo>
                  <a:lnTo>
                    <a:pt x="180" y="222"/>
                  </a:lnTo>
                  <a:lnTo>
                    <a:pt x="165" y="224"/>
                  </a:lnTo>
                  <a:lnTo>
                    <a:pt x="151" y="238"/>
                  </a:lnTo>
                  <a:lnTo>
                    <a:pt x="137" y="240"/>
                  </a:lnTo>
                  <a:lnTo>
                    <a:pt x="119" y="263"/>
                  </a:lnTo>
                  <a:lnTo>
                    <a:pt x="62" y="254"/>
                  </a:lnTo>
                  <a:lnTo>
                    <a:pt x="54" y="247"/>
                  </a:lnTo>
                  <a:lnTo>
                    <a:pt x="42" y="247"/>
                  </a:lnTo>
                  <a:lnTo>
                    <a:pt x="0" y="254"/>
                  </a:lnTo>
                  <a:lnTo>
                    <a:pt x="0" y="189"/>
                  </a:lnTo>
                  <a:lnTo>
                    <a:pt x="35" y="184"/>
                  </a:lnTo>
                  <a:lnTo>
                    <a:pt x="62" y="194"/>
                  </a:lnTo>
                  <a:lnTo>
                    <a:pt x="80" y="202"/>
                  </a:lnTo>
                  <a:lnTo>
                    <a:pt x="90" y="202"/>
                  </a:lnTo>
                  <a:lnTo>
                    <a:pt x="100" y="205"/>
                  </a:lnTo>
                  <a:lnTo>
                    <a:pt x="135" y="202"/>
                  </a:lnTo>
                  <a:lnTo>
                    <a:pt x="151" y="198"/>
                  </a:lnTo>
                  <a:lnTo>
                    <a:pt x="184" y="202"/>
                  </a:lnTo>
                  <a:lnTo>
                    <a:pt x="214" y="210"/>
                  </a:lnTo>
                  <a:lnTo>
                    <a:pt x="245" y="208"/>
                  </a:lnTo>
                  <a:lnTo>
                    <a:pt x="277" y="200"/>
                  </a:lnTo>
                  <a:lnTo>
                    <a:pt x="298" y="202"/>
                  </a:lnTo>
                  <a:lnTo>
                    <a:pt x="310" y="208"/>
                  </a:lnTo>
                  <a:lnTo>
                    <a:pt x="336" y="212"/>
                  </a:lnTo>
                  <a:lnTo>
                    <a:pt x="366" y="208"/>
                  </a:lnTo>
                  <a:lnTo>
                    <a:pt x="396" y="210"/>
                  </a:lnTo>
                  <a:lnTo>
                    <a:pt x="416" y="212"/>
                  </a:lnTo>
                  <a:lnTo>
                    <a:pt x="422" y="214"/>
                  </a:lnTo>
                  <a:lnTo>
                    <a:pt x="454" y="191"/>
                  </a:lnTo>
                  <a:lnTo>
                    <a:pt x="461" y="170"/>
                  </a:lnTo>
                  <a:lnTo>
                    <a:pt x="457" y="145"/>
                  </a:lnTo>
                  <a:lnTo>
                    <a:pt x="445" y="133"/>
                  </a:lnTo>
                  <a:lnTo>
                    <a:pt x="436" y="130"/>
                  </a:lnTo>
                  <a:lnTo>
                    <a:pt x="403" y="114"/>
                  </a:lnTo>
                  <a:lnTo>
                    <a:pt x="352" y="102"/>
                  </a:lnTo>
                  <a:lnTo>
                    <a:pt x="336" y="94"/>
                  </a:lnTo>
                  <a:lnTo>
                    <a:pt x="320" y="74"/>
                  </a:lnTo>
                  <a:lnTo>
                    <a:pt x="310" y="74"/>
                  </a:lnTo>
                  <a:lnTo>
                    <a:pt x="280" y="68"/>
                  </a:lnTo>
                  <a:lnTo>
                    <a:pt x="273" y="70"/>
                  </a:lnTo>
                  <a:lnTo>
                    <a:pt x="270" y="70"/>
                  </a:lnTo>
                  <a:lnTo>
                    <a:pt x="266" y="66"/>
                  </a:lnTo>
                  <a:lnTo>
                    <a:pt x="249" y="66"/>
                  </a:lnTo>
                  <a:lnTo>
                    <a:pt x="240" y="61"/>
                  </a:lnTo>
                  <a:lnTo>
                    <a:pt x="235" y="61"/>
                  </a:lnTo>
                  <a:lnTo>
                    <a:pt x="235" y="58"/>
                  </a:lnTo>
                  <a:lnTo>
                    <a:pt x="203" y="51"/>
                  </a:lnTo>
                  <a:lnTo>
                    <a:pt x="186" y="45"/>
                  </a:lnTo>
                  <a:lnTo>
                    <a:pt x="184" y="0"/>
                  </a:lnTo>
                  <a:lnTo>
                    <a:pt x="200" y="11"/>
                  </a:lnTo>
                  <a:lnTo>
                    <a:pt x="219" y="17"/>
                  </a:lnTo>
                  <a:close/>
                </a:path>
              </a:pathLst>
            </a:custGeom>
            <a:solidFill>
              <a:srgbClr val="D18C45"/>
            </a:solidFill>
            <a:ln w="9525">
              <a:noFill/>
              <a:round/>
              <a:headEnd/>
              <a:tailEnd/>
            </a:ln>
          </p:spPr>
          <p:txBody>
            <a:bodyPr/>
            <a:lstStyle/>
            <a:p>
              <a:endParaRPr lang="he-IL"/>
            </a:p>
          </p:txBody>
        </p:sp>
        <p:sp>
          <p:nvSpPr>
            <p:cNvPr id="6165" name="Freeform 211"/>
            <p:cNvSpPr>
              <a:spLocks/>
            </p:cNvSpPr>
            <p:nvPr/>
          </p:nvSpPr>
          <p:spPr bwMode="auto">
            <a:xfrm>
              <a:off x="631" y="3091"/>
              <a:ext cx="119" cy="146"/>
            </a:xfrm>
            <a:custGeom>
              <a:avLst/>
              <a:gdLst>
                <a:gd name="T0" fmla="*/ 29 w 238"/>
                <a:gd name="T1" fmla="*/ 9 h 294"/>
                <a:gd name="T2" fmla="*/ 56 w 238"/>
                <a:gd name="T3" fmla="*/ 33 h 294"/>
                <a:gd name="T4" fmla="*/ 66 w 238"/>
                <a:gd name="T5" fmla="*/ 42 h 294"/>
                <a:gd name="T6" fmla="*/ 69 w 238"/>
                <a:gd name="T7" fmla="*/ 42 h 294"/>
                <a:gd name="T8" fmla="*/ 85 w 238"/>
                <a:gd name="T9" fmla="*/ 64 h 294"/>
                <a:gd name="T10" fmla="*/ 94 w 238"/>
                <a:gd name="T11" fmla="*/ 80 h 294"/>
                <a:gd name="T12" fmla="*/ 104 w 238"/>
                <a:gd name="T13" fmla="*/ 91 h 294"/>
                <a:gd name="T14" fmla="*/ 119 w 238"/>
                <a:gd name="T15" fmla="*/ 146 h 294"/>
                <a:gd name="T16" fmla="*/ 104 w 238"/>
                <a:gd name="T17" fmla="*/ 135 h 294"/>
                <a:gd name="T18" fmla="*/ 90 w 238"/>
                <a:gd name="T19" fmla="*/ 138 h 294"/>
                <a:gd name="T20" fmla="*/ 89 w 238"/>
                <a:gd name="T21" fmla="*/ 139 h 294"/>
                <a:gd name="T22" fmla="*/ 83 w 238"/>
                <a:gd name="T23" fmla="*/ 133 h 294"/>
                <a:gd name="T24" fmla="*/ 78 w 238"/>
                <a:gd name="T25" fmla="*/ 132 h 294"/>
                <a:gd name="T26" fmla="*/ 72 w 238"/>
                <a:gd name="T27" fmla="*/ 127 h 294"/>
                <a:gd name="T28" fmla="*/ 68 w 238"/>
                <a:gd name="T29" fmla="*/ 126 h 294"/>
                <a:gd name="T30" fmla="*/ 65 w 238"/>
                <a:gd name="T31" fmla="*/ 123 h 294"/>
                <a:gd name="T32" fmla="*/ 56 w 238"/>
                <a:gd name="T33" fmla="*/ 123 h 294"/>
                <a:gd name="T34" fmla="*/ 46 w 238"/>
                <a:gd name="T35" fmla="*/ 117 h 294"/>
                <a:gd name="T36" fmla="*/ 38 w 238"/>
                <a:gd name="T37" fmla="*/ 115 h 294"/>
                <a:gd name="T38" fmla="*/ 36 w 238"/>
                <a:gd name="T39" fmla="*/ 114 h 294"/>
                <a:gd name="T40" fmla="*/ 34 w 238"/>
                <a:gd name="T41" fmla="*/ 114 h 294"/>
                <a:gd name="T42" fmla="*/ 41 w 238"/>
                <a:gd name="T43" fmla="*/ 111 h 294"/>
                <a:gd name="T44" fmla="*/ 57 w 238"/>
                <a:gd name="T45" fmla="*/ 120 h 294"/>
                <a:gd name="T46" fmla="*/ 70 w 238"/>
                <a:gd name="T47" fmla="*/ 123 h 294"/>
                <a:gd name="T48" fmla="*/ 87 w 238"/>
                <a:gd name="T49" fmla="*/ 132 h 294"/>
                <a:gd name="T50" fmla="*/ 90 w 238"/>
                <a:gd name="T51" fmla="*/ 131 h 294"/>
                <a:gd name="T52" fmla="*/ 95 w 238"/>
                <a:gd name="T53" fmla="*/ 130 h 294"/>
                <a:gd name="T54" fmla="*/ 105 w 238"/>
                <a:gd name="T55" fmla="*/ 124 h 294"/>
                <a:gd name="T56" fmla="*/ 108 w 238"/>
                <a:gd name="T57" fmla="*/ 114 h 294"/>
                <a:gd name="T58" fmla="*/ 106 w 238"/>
                <a:gd name="T59" fmla="*/ 103 h 294"/>
                <a:gd name="T60" fmla="*/ 83 w 238"/>
                <a:gd name="T61" fmla="*/ 71 h 294"/>
                <a:gd name="T62" fmla="*/ 82 w 238"/>
                <a:gd name="T63" fmla="*/ 66 h 294"/>
                <a:gd name="T64" fmla="*/ 50 w 238"/>
                <a:gd name="T65" fmla="*/ 38 h 294"/>
                <a:gd name="T66" fmla="*/ 42 w 238"/>
                <a:gd name="T67" fmla="*/ 25 h 294"/>
                <a:gd name="T68" fmla="*/ 26 w 238"/>
                <a:gd name="T69" fmla="*/ 12 h 294"/>
                <a:gd name="T70" fmla="*/ 15 w 238"/>
                <a:gd name="T71" fmla="*/ 7 h 294"/>
                <a:gd name="T72" fmla="*/ 0 w 238"/>
                <a:gd name="T73" fmla="*/ 19 h 294"/>
                <a:gd name="T74" fmla="*/ 1 w 238"/>
                <a:gd name="T75" fmla="*/ 14 h 294"/>
                <a:gd name="T76" fmla="*/ 5 w 238"/>
                <a:gd name="T77" fmla="*/ 9 h 294"/>
                <a:gd name="T78" fmla="*/ 5 w 238"/>
                <a:gd name="T79" fmla="*/ 0 h 294"/>
                <a:gd name="T80" fmla="*/ 19 w 238"/>
                <a:gd name="T81" fmla="*/ 6 h 294"/>
                <a:gd name="T82" fmla="*/ 29 w 238"/>
                <a:gd name="T83" fmla="*/ 9 h 2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8"/>
                <a:gd name="T127" fmla="*/ 0 h 294"/>
                <a:gd name="T128" fmla="*/ 238 w 238"/>
                <a:gd name="T129" fmla="*/ 294 h 2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8" h="294">
                  <a:moveTo>
                    <a:pt x="58" y="18"/>
                  </a:moveTo>
                  <a:lnTo>
                    <a:pt x="112" y="67"/>
                  </a:lnTo>
                  <a:lnTo>
                    <a:pt x="132" y="84"/>
                  </a:lnTo>
                  <a:lnTo>
                    <a:pt x="138" y="84"/>
                  </a:lnTo>
                  <a:lnTo>
                    <a:pt x="170" y="128"/>
                  </a:lnTo>
                  <a:lnTo>
                    <a:pt x="187" y="161"/>
                  </a:lnTo>
                  <a:lnTo>
                    <a:pt x="207" y="184"/>
                  </a:lnTo>
                  <a:lnTo>
                    <a:pt x="238" y="294"/>
                  </a:lnTo>
                  <a:lnTo>
                    <a:pt x="207" y="272"/>
                  </a:lnTo>
                  <a:lnTo>
                    <a:pt x="179" y="278"/>
                  </a:lnTo>
                  <a:lnTo>
                    <a:pt x="177" y="280"/>
                  </a:lnTo>
                  <a:lnTo>
                    <a:pt x="166" y="268"/>
                  </a:lnTo>
                  <a:lnTo>
                    <a:pt x="156" y="266"/>
                  </a:lnTo>
                  <a:lnTo>
                    <a:pt x="144" y="256"/>
                  </a:lnTo>
                  <a:lnTo>
                    <a:pt x="136" y="254"/>
                  </a:lnTo>
                  <a:lnTo>
                    <a:pt x="130" y="247"/>
                  </a:lnTo>
                  <a:lnTo>
                    <a:pt x="112" y="247"/>
                  </a:lnTo>
                  <a:lnTo>
                    <a:pt x="91" y="236"/>
                  </a:lnTo>
                  <a:lnTo>
                    <a:pt x="75" y="231"/>
                  </a:lnTo>
                  <a:lnTo>
                    <a:pt x="72" y="229"/>
                  </a:lnTo>
                  <a:lnTo>
                    <a:pt x="67" y="229"/>
                  </a:lnTo>
                  <a:lnTo>
                    <a:pt x="81" y="223"/>
                  </a:lnTo>
                  <a:lnTo>
                    <a:pt x="114" y="242"/>
                  </a:lnTo>
                  <a:lnTo>
                    <a:pt x="140" y="247"/>
                  </a:lnTo>
                  <a:lnTo>
                    <a:pt x="173" y="266"/>
                  </a:lnTo>
                  <a:lnTo>
                    <a:pt x="179" y="264"/>
                  </a:lnTo>
                  <a:lnTo>
                    <a:pt x="189" y="262"/>
                  </a:lnTo>
                  <a:lnTo>
                    <a:pt x="209" y="249"/>
                  </a:lnTo>
                  <a:lnTo>
                    <a:pt x="215" y="229"/>
                  </a:lnTo>
                  <a:lnTo>
                    <a:pt x="212" y="207"/>
                  </a:lnTo>
                  <a:lnTo>
                    <a:pt x="166" y="142"/>
                  </a:lnTo>
                  <a:lnTo>
                    <a:pt x="163" y="132"/>
                  </a:lnTo>
                  <a:lnTo>
                    <a:pt x="100" y="77"/>
                  </a:lnTo>
                  <a:lnTo>
                    <a:pt x="83" y="51"/>
                  </a:lnTo>
                  <a:lnTo>
                    <a:pt x="51" y="24"/>
                  </a:lnTo>
                  <a:lnTo>
                    <a:pt x="30" y="14"/>
                  </a:lnTo>
                  <a:lnTo>
                    <a:pt x="0" y="38"/>
                  </a:lnTo>
                  <a:lnTo>
                    <a:pt x="2" y="28"/>
                  </a:lnTo>
                  <a:lnTo>
                    <a:pt x="10" y="18"/>
                  </a:lnTo>
                  <a:lnTo>
                    <a:pt x="10" y="0"/>
                  </a:lnTo>
                  <a:lnTo>
                    <a:pt x="38" y="12"/>
                  </a:lnTo>
                  <a:lnTo>
                    <a:pt x="58" y="18"/>
                  </a:lnTo>
                  <a:close/>
                </a:path>
              </a:pathLst>
            </a:custGeom>
            <a:solidFill>
              <a:srgbClr val="F2B059"/>
            </a:solidFill>
            <a:ln w="9525">
              <a:noFill/>
              <a:round/>
              <a:headEnd/>
              <a:tailEnd/>
            </a:ln>
          </p:spPr>
          <p:txBody>
            <a:bodyPr/>
            <a:lstStyle/>
            <a:p>
              <a:endParaRPr lang="he-IL"/>
            </a:p>
          </p:txBody>
        </p:sp>
        <p:sp>
          <p:nvSpPr>
            <p:cNvPr id="6166" name="Freeform 212"/>
            <p:cNvSpPr>
              <a:spLocks/>
            </p:cNvSpPr>
            <p:nvPr/>
          </p:nvSpPr>
          <p:spPr bwMode="auto">
            <a:xfrm>
              <a:off x="930" y="3093"/>
              <a:ext cx="36" cy="79"/>
            </a:xfrm>
            <a:custGeom>
              <a:avLst/>
              <a:gdLst>
                <a:gd name="T0" fmla="*/ 36 w 72"/>
                <a:gd name="T1" fmla="*/ 30 h 159"/>
                <a:gd name="T2" fmla="*/ 28 w 72"/>
                <a:gd name="T3" fmla="*/ 51 h 159"/>
                <a:gd name="T4" fmla="*/ 11 w 72"/>
                <a:gd name="T5" fmla="*/ 71 h 159"/>
                <a:gd name="T6" fmla="*/ 9 w 72"/>
                <a:gd name="T7" fmla="*/ 79 h 159"/>
                <a:gd name="T8" fmla="*/ 0 w 72"/>
                <a:gd name="T9" fmla="*/ 63 h 159"/>
                <a:gd name="T10" fmla="*/ 1 w 72"/>
                <a:gd name="T11" fmla="*/ 25 h 159"/>
                <a:gd name="T12" fmla="*/ 9 w 72"/>
                <a:gd name="T13" fmla="*/ 5 h 159"/>
                <a:gd name="T14" fmla="*/ 14 w 72"/>
                <a:gd name="T15" fmla="*/ 0 h 159"/>
                <a:gd name="T16" fmla="*/ 36 w 72"/>
                <a:gd name="T17" fmla="*/ 7 h 159"/>
                <a:gd name="T18" fmla="*/ 36 w 72"/>
                <a:gd name="T19" fmla="*/ 30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159"/>
                <a:gd name="T32" fmla="*/ 72 w 72"/>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159">
                  <a:moveTo>
                    <a:pt x="72" y="61"/>
                  </a:moveTo>
                  <a:lnTo>
                    <a:pt x="56" y="103"/>
                  </a:lnTo>
                  <a:lnTo>
                    <a:pt x="23" y="142"/>
                  </a:lnTo>
                  <a:lnTo>
                    <a:pt x="17" y="159"/>
                  </a:lnTo>
                  <a:lnTo>
                    <a:pt x="0" y="126"/>
                  </a:lnTo>
                  <a:lnTo>
                    <a:pt x="3" y="50"/>
                  </a:lnTo>
                  <a:lnTo>
                    <a:pt x="19" y="10"/>
                  </a:lnTo>
                  <a:lnTo>
                    <a:pt x="28" y="0"/>
                  </a:lnTo>
                  <a:lnTo>
                    <a:pt x="72" y="14"/>
                  </a:lnTo>
                  <a:lnTo>
                    <a:pt x="72" y="61"/>
                  </a:lnTo>
                  <a:close/>
                </a:path>
              </a:pathLst>
            </a:custGeom>
            <a:solidFill>
              <a:srgbClr val="2E6636"/>
            </a:solidFill>
            <a:ln w="9525">
              <a:noFill/>
              <a:round/>
              <a:headEnd/>
              <a:tailEnd/>
            </a:ln>
          </p:spPr>
          <p:txBody>
            <a:bodyPr/>
            <a:lstStyle/>
            <a:p>
              <a:endParaRPr lang="he-IL"/>
            </a:p>
          </p:txBody>
        </p:sp>
        <p:sp>
          <p:nvSpPr>
            <p:cNvPr id="6167" name="Freeform 213"/>
            <p:cNvSpPr>
              <a:spLocks/>
            </p:cNvSpPr>
            <p:nvPr/>
          </p:nvSpPr>
          <p:spPr bwMode="auto">
            <a:xfrm>
              <a:off x="346" y="3160"/>
              <a:ext cx="296" cy="81"/>
            </a:xfrm>
            <a:custGeom>
              <a:avLst/>
              <a:gdLst>
                <a:gd name="T0" fmla="*/ 296 w 592"/>
                <a:gd name="T1" fmla="*/ 2 h 161"/>
                <a:gd name="T2" fmla="*/ 267 w 592"/>
                <a:gd name="T3" fmla="*/ 9 h 161"/>
                <a:gd name="T4" fmla="*/ 247 w 592"/>
                <a:gd name="T5" fmla="*/ 12 h 161"/>
                <a:gd name="T6" fmla="*/ 227 w 592"/>
                <a:gd name="T7" fmla="*/ 11 h 161"/>
                <a:gd name="T8" fmla="*/ 198 w 592"/>
                <a:gd name="T9" fmla="*/ 18 h 161"/>
                <a:gd name="T10" fmla="*/ 164 w 592"/>
                <a:gd name="T11" fmla="*/ 25 h 161"/>
                <a:gd name="T12" fmla="*/ 138 w 592"/>
                <a:gd name="T13" fmla="*/ 43 h 161"/>
                <a:gd name="T14" fmla="*/ 117 w 592"/>
                <a:gd name="T15" fmla="*/ 49 h 161"/>
                <a:gd name="T16" fmla="*/ 86 w 592"/>
                <a:gd name="T17" fmla="*/ 47 h 161"/>
                <a:gd name="T18" fmla="*/ 68 w 592"/>
                <a:gd name="T19" fmla="*/ 61 h 161"/>
                <a:gd name="T20" fmla="*/ 59 w 592"/>
                <a:gd name="T21" fmla="*/ 64 h 161"/>
                <a:gd name="T22" fmla="*/ 42 w 592"/>
                <a:gd name="T23" fmla="*/ 71 h 161"/>
                <a:gd name="T24" fmla="*/ 27 w 592"/>
                <a:gd name="T25" fmla="*/ 77 h 161"/>
                <a:gd name="T26" fmla="*/ 0 w 592"/>
                <a:gd name="T27" fmla="*/ 77 h 161"/>
                <a:gd name="T28" fmla="*/ 21 w 592"/>
                <a:gd name="T29" fmla="*/ 74 h 161"/>
                <a:gd name="T30" fmla="*/ 27 w 592"/>
                <a:gd name="T31" fmla="*/ 72 h 161"/>
                <a:gd name="T32" fmla="*/ 52 w 592"/>
                <a:gd name="T33" fmla="*/ 59 h 161"/>
                <a:gd name="T34" fmla="*/ 73 w 592"/>
                <a:gd name="T35" fmla="*/ 47 h 161"/>
                <a:gd name="T36" fmla="*/ 80 w 592"/>
                <a:gd name="T37" fmla="*/ 48 h 161"/>
                <a:gd name="T38" fmla="*/ 88 w 592"/>
                <a:gd name="T39" fmla="*/ 45 h 161"/>
                <a:gd name="T40" fmla="*/ 92 w 592"/>
                <a:gd name="T41" fmla="*/ 42 h 161"/>
                <a:gd name="T42" fmla="*/ 97 w 592"/>
                <a:gd name="T43" fmla="*/ 39 h 161"/>
                <a:gd name="T44" fmla="*/ 112 w 592"/>
                <a:gd name="T45" fmla="*/ 38 h 161"/>
                <a:gd name="T46" fmla="*/ 114 w 592"/>
                <a:gd name="T47" fmla="*/ 43 h 161"/>
                <a:gd name="T48" fmla="*/ 127 w 592"/>
                <a:gd name="T49" fmla="*/ 40 h 161"/>
                <a:gd name="T50" fmla="*/ 141 w 592"/>
                <a:gd name="T51" fmla="*/ 33 h 161"/>
                <a:gd name="T52" fmla="*/ 145 w 592"/>
                <a:gd name="T53" fmla="*/ 32 h 161"/>
                <a:gd name="T54" fmla="*/ 173 w 592"/>
                <a:gd name="T55" fmla="*/ 18 h 161"/>
                <a:gd name="T56" fmla="*/ 190 w 592"/>
                <a:gd name="T57" fmla="*/ 14 h 161"/>
                <a:gd name="T58" fmla="*/ 206 w 592"/>
                <a:gd name="T59" fmla="*/ 12 h 161"/>
                <a:gd name="T60" fmla="*/ 237 w 592"/>
                <a:gd name="T61" fmla="*/ 1 h 161"/>
                <a:gd name="T62" fmla="*/ 240 w 592"/>
                <a:gd name="T63" fmla="*/ 5 h 161"/>
                <a:gd name="T64" fmla="*/ 255 w 592"/>
                <a:gd name="T65" fmla="*/ 1 h 161"/>
                <a:gd name="T66" fmla="*/ 268 w 592"/>
                <a:gd name="T67" fmla="*/ 0 h 161"/>
                <a:gd name="T68" fmla="*/ 295 w 592"/>
                <a:gd name="T69" fmla="*/ 1 h 1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2"/>
                <a:gd name="T106" fmla="*/ 0 h 161"/>
                <a:gd name="T107" fmla="*/ 592 w 592"/>
                <a:gd name="T108" fmla="*/ 161 h 1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2" h="161">
                  <a:moveTo>
                    <a:pt x="589" y="2"/>
                  </a:moveTo>
                  <a:lnTo>
                    <a:pt x="592" y="4"/>
                  </a:lnTo>
                  <a:lnTo>
                    <a:pt x="566" y="6"/>
                  </a:lnTo>
                  <a:lnTo>
                    <a:pt x="534" y="18"/>
                  </a:lnTo>
                  <a:lnTo>
                    <a:pt x="513" y="23"/>
                  </a:lnTo>
                  <a:lnTo>
                    <a:pt x="495" y="23"/>
                  </a:lnTo>
                  <a:lnTo>
                    <a:pt x="467" y="30"/>
                  </a:lnTo>
                  <a:lnTo>
                    <a:pt x="455" y="21"/>
                  </a:lnTo>
                  <a:lnTo>
                    <a:pt x="436" y="23"/>
                  </a:lnTo>
                  <a:lnTo>
                    <a:pt x="396" y="35"/>
                  </a:lnTo>
                  <a:lnTo>
                    <a:pt x="343" y="63"/>
                  </a:lnTo>
                  <a:lnTo>
                    <a:pt x="329" y="49"/>
                  </a:lnTo>
                  <a:lnTo>
                    <a:pt x="290" y="73"/>
                  </a:lnTo>
                  <a:lnTo>
                    <a:pt x="275" y="86"/>
                  </a:lnTo>
                  <a:lnTo>
                    <a:pt x="249" y="100"/>
                  </a:lnTo>
                  <a:lnTo>
                    <a:pt x="235" y="98"/>
                  </a:lnTo>
                  <a:lnTo>
                    <a:pt x="208" y="91"/>
                  </a:lnTo>
                  <a:lnTo>
                    <a:pt x="172" y="93"/>
                  </a:lnTo>
                  <a:lnTo>
                    <a:pt x="157" y="109"/>
                  </a:lnTo>
                  <a:lnTo>
                    <a:pt x="135" y="122"/>
                  </a:lnTo>
                  <a:lnTo>
                    <a:pt x="129" y="128"/>
                  </a:lnTo>
                  <a:lnTo>
                    <a:pt x="119" y="128"/>
                  </a:lnTo>
                  <a:lnTo>
                    <a:pt x="107" y="138"/>
                  </a:lnTo>
                  <a:lnTo>
                    <a:pt x="84" y="142"/>
                  </a:lnTo>
                  <a:lnTo>
                    <a:pt x="61" y="154"/>
                  </a:lnTo>
                  <a:lnTo>
                    <a:pt x="54" y="154"/>
                  </a:lnTo>
                  <a:lnTo>
                    <a:pt x="47" y="161"/>
                  </a:lnTo>
                  <a:lnTo>
                    <a:pt x="0" y="154"/>
                  </a:lnTo>
                  <a:lnTo>
                    <a:pt x="21" y="154"/>
                  </a:lnTo>
                  <a:lnTo>
                    <a:pt x="42" y="147"/>
                  </a:lnTo>
                  <a:lnTo>
                    <a:pt x="45" y="147"/>
                  </a:lnTo>
                  <a:lnTo>
                    <a:pt x="54" y="144"/>
                  </a:lnTo>
                  <a:lnTo>
                    <a:pt x="78" y="138"/>
                  </a:lnTo>
                  <a:lnTo>
                    <a:pt x="105" y="118"/>
                  </a:lnTo>
                  <a:lnTo>
                    <a:pt x="113" y="109"/>
                  </a:lnTo>
                  <a:lnTo>
                    <a:pt x="145" y="93"/>
                  </a:lnTo>
                  <a:lnTo>
                    <a:pt x="149" y="98"/>
                  </a:lnTo>
                  <a:lnTo>
                    <a:pt x="161" y="96"/>
                  </a:lnTo>
                  <a:lnTo>
                    <a:pt x="168" y="89"/>
                  </a:lnTo>
                  <a:lnTo>
                    <a:pt x="177" y="89"/>
                  </a:lnTo>
                  <a:lnTo>
                    <a:pt x="182" y="83"/>
                  </a:lnTo>
                  <a:lnTo>
                    <a:pt x="184" y="83"/>
                  </a:lnTo>
                  <a:lnTo>
                    <a:pt x="186" y="86"/>
                  </a:lnTo>
                  <a:lnTo>
                    <a:pt x="194" y="77"/>
                  </a:lnTo>
                  <a:lnTo>
                    <a:pt x="217" y="75"/>
                  </a:lnTo>
                  <a:lnTo>
                    <a:pt x="224" y="75"/>
                  </a:lnTo>
                  <a:lnTo>
                    <a:pt x="224" y="81"/>
                  </a:lnTo>
                  <a:lnTo>
                    <a:pt x="229" y="86"/>
                  </a:lnTo>
                  <a:lnTo>
                    <a:pt x="241" y="86"/>
                  </a:lnTo>
                  <a:lnTo>
                    <a:pt x="255" y="79"/>
                  </a:lnTo>
                  <a:lnTo>
                    <a:pt x="266" y="79"/>
                  </a:lnTo>
                  <a:lnTo>
                    <a:pt x="282" y="65"/>
                  </a:lnTo>
                  <a:lnTo>
                    <a:pt x="284" y="67"/>
                  </a:lnTo>
                  <a:lnTo>
                    <a:pt x="290" y="63"/>
                  </a:lnTo>
                  <a:lnTo>
                    <a:pt x="324" y="42"/>
                  </a:lnTo>
                  <a:lnTo>
                    <a:pt x="347" y="35"/>
                  </a:lnTo>
                  <a:lnTo>
                    <a:pt x="376" y="23"/>
                  </a:lnTo>
                  <a:lnTo>
                    <a:pt x="380" y="28"/>
                  </a:lnTo>
                  <a:lnTo>
                    <a:pt x="396" y="23"/>
                  </a:lnTo>
                  <a:lnTo>
                    <a:pt x="412" y="23"/>
                  </a:lnTo>
                  <a:lnTo>
                    <a:pt x="448" y="4"/>
                  </a:lnTo>
                  <a:lnTo>
                    <a:pt x="475" y="2"/>
                  </a:lnTo>
                  <a:lnTo>
                    <a:pt x="475" y="4"/>
                  </a:lnTo>
                  <a:lnTo>
                    <a:pt x="481" y="10"/>
                  </a:lnTo>
                  <a:lnTo>
                    <a:pt x="506" y="6"/>
                  </a:lnTo>
                  <a:lnTo>
                    <a:pt x="511" y="2"/>
                  </a:lnTo>
                  <a:lnTo>
                    <a:pt x="534" y="4"/>
                  </a:lnTo>
                  <a:lnTo>
                    <a:pt x="536" y="0"/>
                  </a:lnTo>
                  <a:lnTo>
                    <a:pt x="573" y="2"/>
                  </a:lnTo>
                  <a:lnTo>
                    <a:pt x="589" y="2"/>
                  </a:lnTo>
                  <a:close/>
                </a:path>
              </a:pathLst>
            </a:custGeom>
            <a:solidFill>
              <a:srgbClr val="B87B3E"/>
            </a:solidFill>
            <a:ln w="9525">
              <a:noFill/>
              <a:round/>
              <a:headEnd/>
              <a:tailEnd/>
            </a:ln>
          </p:spPr>
          <p:txBody>
            <a:bodyPr/>
            <a:lstStyle/>
            <a:p>
              <a:endParaRPr lang="he-IL"/>
            </a:p>
          </p:txBody>
        </p:sp>
        <p:sp>
          <p:nvSpPr>
            <p:cNvPr id="6168" name="Freeform 214"/>
            <p:cNvSpPr>
              <a:spLocks/>
            </p:cNvSpPr>
            <p:nvPr/>
          </p:nvSpPr>
          <p:spPr bwMode="auto">
            <a:xfrm>
              <a:off x="643" y="3164"/>
              <a:ext cx="41" cy="17"/>
            </a:xfrm>
            <a:custGeom>
              <a:avLst/>
              <a:gdLst>
                <a:gd name="T0" fmla="*/ 7 w 81"/>
                <a:gd name="T1" fmla="*/ 5 h 36"/>
                <a:gd name="T2" fmla="*/ 12 w 81"/>
                <a:gd name="T3" fmla="*/ 5 h 36"/>
                <a:gd name="T4" fmla="*/ 19 w 81"/>
                <a:gd name="T5" fmla="*/ 11 h 36"/>
                <a:gd name="T6" fmla="*/ 39 w 81"/>
                <a:gd name="T7" fmla="*/ 11 h 36"/>
                <a:gd name="T8" fmla="*/ 41 w 81"/>
                <a:gd name="T9" fmla="*/ 14 h 36"/>
                <a:gd name="T10" fmla="*/ 41 w 81"/>
                <a:gd name="T11" fmla="*/ 17 h 36"/>
                <a:gd name="T12" fmla="*/ 26 w 81"/>
                <a:gd name="T13" fmla="*/ 17 h 36"/>
                <a:gd name="T14" fmla="*/ 14 w 81"/>
                <a:gd name="T15" fmla="*/ 11 h 36"/>
                <a:gd name="T16" fmla="*/ 14 w 81"/>
                <a:gd name="T17" fmla="*/ 10 h 36"/>
                <a:gd name="T18" fmla="*/ 2 w 81"/>
                <a:gd name="T19" fmla="*/ 8 h 36"/>
                <a:gd name="T20" fmla="*/ 0 w 81"/>
                <a:gd name="T21" fmla="*/ 6 h 36"/>
                <a:gd name="T22" fmla="*/ 2 w 81"/>
                <a:gd name="T23" fmla="*/ 0 h 36"/>
                <a:gd name="T24" fmla="*/ 6 w 81"/>
                <a:gd name="T25" fmla="*/ 0 h 36"/>
                <a:gd name="T26" fmla="*/ 7 w 81"/>
                <a:gd name="T27" fmla="*/ 5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36"/>
                <a:gd name="T44" fmla="*/ 81 w 81"/>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36">
                  <a:moveTo>
                    <a:pt x="14" y="10"/>
                  </a:moveTo>
                  <a:lnTo>
                    <a:pt x="23" y="10"/>
                  </a:lnTo>
                  <a:lnTo>
                    <a:pt x="37" y="24"/>
                  </a:lnTo>
                  <a:lnTo>
                    <a:pt x="77" y="24"/>
                  </a:lnTo>
                  <a:lnTo>
                    <a:pt x="81" y="29"/>
                  </a:lnTo>
                  <a:lnTo>
                    <a:pt x="81" y="36"/>
                  </a:lnTo>
                  <a:lnTo>
                    <a:pt x="51" y="36"/>
                  </a:lnTo>
                  <a:lnTo>
                    <a:pt x="28" y="24"/>
                  </a:lnTo>
                  <a:lnTo>
                    <a:pt x="28" y="22"/>
                  </a:lnTo>
                  <a:lnTo>
                    <a:pt x="4" y="17"/>
                  </a:lnTo>
                  <a:lnTo>
                    <a:pt x="0" y="12"/>
                  </a:lnTo>
                  <a:lnTo>
                    <a:pt x="4" y="0"/>
                  </a:lnTo>
                  <a:lnTo>
                    <a:pt x="12" y="0"/>
                  </a:lnTo>
                  <a:lnTo>
                    <a:pt x="14" y="10"/>
                  </a:lnTo>
                  <a:close/>
                </a:path>
              </a:pathLst>
            </a:custGeom>
            <a:solidFill>
              <a:srgbClr val="734D26"/>
            </a:solidFill>
            <a:ln w="9525">
              <a:noFill/>
              <a:round/>
              <a:headEnd/>
              <a:tailEnd/>
            </a:ln>
          </p:spPr>
          <p:txBody>
            <a:bodyPr/>
            <a:lstStyle/>
            <a:p>
              <a:endParaRPr lang="he-IL"/>
            </a:p>
          </p:txBody>
        </p:sp>
        <p:sp>
          <p:nvSpPr>
            <p:cNvPr id="2" name="Freeform 215"/>
            <p:cNvSpPr>
              <a:spLocks/>
            </p:cNvSpPr>
            <p:nvPr/>
          </p:nvSpPr>
          <p:spPr bwMode="auto">
            <a:xfrm>
              <a:off x="528" y="3168"/>
              <a:ext cx="192" cy="43"/>
            </a:xfrm>
            <a:custGeom>
              <a:avLst/>
              <a:gdLst>
                <a:gd name="T0" fmla="*/ 117 w 385"/>
                <a:gd name="T1" fmla="*/ 11 h 84"/>
                <a:gd name="T2" fmla="*/ 122 w 385"/>
                <a:gd name="T3" fmla="*/ 11 h 84"/>
                <a:gd name="T4" fmla="*/ 130 w 385"/>
                <a:gd name="T5" fmla="*/ 17 h 84"/>
                <a:gd name="T6" fmla="*/ 136 w 385"/>
                <a:gd name="T7" fmla="*/ 17 h 84"/>
                <a:gd name="T8" fmla="*/ 139 w 385"/>
                <a:gd name="T9" fmla="*/ 20 h 84"/>
                <a:gd name="T10" fmla="*/ 141 w 385"/>
                <a:gd name="T11" fmla="*/ 23 h 84"/>
                <a:gd name="T12" fmla="*/ 168 w 385"/>
                <a:gd name="T13" fmla="*/ 20 h 84"/>
                <a:gd name="T14" fmla="*/ 169 w 385"/>
                <a:gd name="T15" fmla="*/ 22 h 84"/>
                <a:gd name="T16" fmla="*/ 166 w 385"/>
                <a:gd name="T17" fmla="*/ 25 h 84"/>
                <a:gd name="T18" fmla="*/ 166 w 385"/>
                <a:gd name="T19" fmla="*/ 29 h 84"/>
                <a:gd name="T20" fmla="*/ 179 w 385"/>
                <a:gd name="T21" fmla="*/ 36 h 84"/>
                <a:gd name="T22" fmla="*/ 192 w 385"/>
                <a:gd name="T23" fmla="*/ 37 h 84"/>
                <a:gd name="T24" fmla="*/ 186 w 385"/>
                <a:gd name="T25" fmla="*/ 43 h 84"/>
                <a:gd name="T26" fmla="*/ 156 w 385"/>
                <a:gd name="T27" fmla="*/ 33 h 84"/>
                <a:gd name="T28" fmla="*/ 150 w 385"/>
                <a:gd name="T29" fmla="*/ 28 h 84"/>
                <a:gd name="T30" fmla="*/ 127 w 385"/>
                <a:gd name="T31" fmla="*/ 28 h 84"/>
                <a:gd name="T32" fmla="*/ 109 w 385"/>
                <a:gd name="T33" fmla="*/ 23 h 84"/>
                <a:gd name="T34" fmla="*/ 98 w 385"/>
                <a:gd name="T35" fmla="*/ 16 h 84"/>
                <a:gd name="T36" fmla="*/ 77 w 385"/>
                <a:gd name="T37" fmla="*/ 17 h 84"/>
                <a:gd name="T38" fmla="*/ 48 w 385"/>
                <a:gd name="T39" fmla="*/ 25 h 84"/>
                <a:gd name="T40" fmla="*/ 21 w 385"/>
                <a:gd name="T41" fmla="*/ 26 h 84"/>
                <a:gd name="T42" fmla="*/ 19 w 385"/>
                <a:gd name="T43" fmla="*/ 24 h 84"/>
                <a:gd name="T44" fmla="*/ 0 w 385"/>
                <a:gd name="T45" fmla="*/ 26 h 84"/>
                <a:gd name="T46" fmla="*/ 8 w 385"/>
                <a:gd name="T47" fmla="*/ 22 h 84"/>
                <a:gd name="T48" fmla="*/ 10 w 385"/>
                <a:gd name="T49" fmla="*/ 23 h 84"/>
                <a:gd name="T50" fmla="*/ 19 w 385"/>
                <a:gd name="T51" fmla="*/ 16 h 84"/>
                <a:gd name="T52" fmla="*/ 41 w 385"/>
                <a:gd name="T53" fmla="*/ 10 h 84"/>
                <a:gd name="T54" fmla="*/ 41 w 385"/>
                <a:gd name="T55" fmla="*/ 12 h 84"/>
                <a:gd name="T56" fmla="*/ 45 w 385"/>
                <a:gd name="T57" fmla="*/ 16 h 84"/>
                <a:gd name="T58" fmla="*/ 62 w 385"/>
                <a:gd name="T59" fmla="*/ 11 h 84"/>
                <a:gd name="T60" fmla="*/ 75 w 385"/>
                <a:gd name="T61" fmla="*/ 11 h 84"/>
                <a:gd name="T62" fmla="*/ 106 w 385"/>
                <a:gd name="T63" fmla="*/ 0 h 84"/>
                <a:gd name="T64" fmla="*/ 106 w 385"/>
                <a:gd name="T65" fmla="*/ 3 h 84"/>
                <a:gd name="T66" fmla="*/ 117 w 385"/>
                <a:gd name="T67" fmla="*/ 11 h 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5"/>
                <a:gd name="T103" fmla="*/ 0 h 84"/>
                <a:gd name="T104" fmla="*/ 385 w 385"/>
                <a:gd name="T105" fmla="*/ 84 h 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5" h="84">
                  <a:moveTo>
                    <a:pt x="234" y="21"/>
                  </a:moveTo>
                  <a:lnTo>
                    <a:pt x="244" y="21"/>
                  </a:lnTo>
                  <a:lnTo>
                    <a:pt x="260" y="33"/>
                  </a:lnTo>
                  <a:lnTo>
                    <a:pt x="273" y="33"/>
                  </a:lnTo>
                  <a:lnTo>
                    <a:pt x="278" y="39"/>
                  </a:lnTo>
                  <a:lnTo>
                    <a:pt x="283" y="45"/>
                  </a:lnTo>
                  <a:lnTo>
                    <a:pt x="336" y="39"/>
                  </a:lnTo>
                  <a:lnTo>
                    <a:pt x="338" y="42"/>
                  </a:lnTo>
                  <a:lnTo>
                    <a:pt x="332" y="49"/>
                  </a:lnTo>
                  <a:lnTo>
                    <a:pt x="332" y="57"/>
                  </a:lnTo>
                  <a:lnTo>
                    <a:pt x="358" y="70"/>
                  </a:lnTo>
                  <a:lnTo>
                    <a:pt x="385" y="73"/>
                  </a:lnTo>
                  <a:lnTo>
                    <a:pt x="372" y="84"/>
                  </a:lnTo>
                  <a:lnTo>
                    <a:pt x="313" y="65"/>
                  </a:lnTo>
                  <a:lnTo>
                    <a:pt x="301" y="54"/>
                  </a:lnTo>
                  <a:lnTo>
                    <a:pt x="255" y="54"/>
                  </a:lnTo>
                  <a:lnTo>
                    <a:pt x="218" y="45"/>
                  </a:lnTo>
                  <a:lnTo>
                    <a:pt x="197" y="31"/>
                  </a:lnTo>
                  <a:lnTo>
                    <a:pt x="155" y="33"/>
                  </a:lnTo>
                  <a:lnTo>
                    <a:pt x="96" y="49"/>
                  </a:lnTo>
                  <a:lnTo>
                    <a:pt x="43" y="51"/>
                  </a:lnTo>
                  <a:lnTo>
                    <a:pt x="39" y="47"/>
                  </a:lnTo>
                  <a:lnTo>
                    <a:pt x="0" y="51"/>
                  </a:lnTo>
                  <a:lnTo>
                    <a:pt x="17" y="42"/>
                  </a:lnTo>
                  <a:lnTo>
                    <a:pt x="20" y="45"/>
                  </a:lnTo>
                  <a:lnTo>
                    <a:pt x="39" y="31"/>
                  </a:lnTo>
                  <a:lnTo>
                    <a:pt x="83" y="19"/>
                  </a:lnTo>
                  <a:lnTo>
                    <a:pt x="83" y="23"/>
                  </a:lnTo>
                  <a:lnTo>
                    <a:pt x="90" y="31"/>
                  </a:lnTo>
                  <a:lnTo>
                    <a:pt x="124" y="21"/>
                  </a:lnTo>
                  <a:lnTo>
                    <a:pt x="150" y="21"/>
                  </a:lnTo>
                  <a:lnTo>
                    <a:pt x="213" y="0"/>
                  </a:lnTo>
                  <a:lnTo>
                    <a:pt x="213" y="5"/>
                  </a:lnTo>
                  <a:lnTo>
                    <a:pt x="234" y="21"/>
                  </a:lnTo>
                  <a:close/>
                </a:path>
              </a:pathLst>
            </a:custGeom>
            <a:solidFill>
              <a:srgbClr val="734D26"/>
            </a:solidFill>
            <a:ln w="9525">
              <a:noFill/>
              <a:round/>
              <a:headEnd/>
              <a:tailEnd/>
            </a:ln>
          </p:spPr>
          <p:txBody>
            <a:bodyPr/>
            <a:lstStyle/>
            <a:p>
              <a:endParaRPr lang="he-IL"/>
            </a:p>
          </p:txBody>
        </p:sp>
        <p:sp>
          <p:nvSpPr>
            <p:cNvPr id="6170" name="Freeform 218"/>
            <p:cNvSpPr>
              <a:spLocks/>
            </p:cNvSpPr>
            <p:nvPr/>
          </p:nvSpPr>
          <p:spPr bwMode="auto">
            <a:xfrm>
              <a:off x="434" y="3194"/>
              <a:ext cx="80" cy="30"/>
            </a:xfrm>
            <a:custGeom>
              <a:avLst/>
              <a:gdLst>
                <a:gd name="T0" fmla="*/ 65 w 159"/>
                <a:gd name="T1" fmla="*/ 17 h 61"/>
                <a:gd name="T2" fmla="*/ 49 w 159"/>
                <a:gd name="T3" fmla="*/ 25 h 61"/>
                <a:gd name="T4" fmla="*/ 29 w 159"/>
                <a:gd name="T5" fmla="*/ 30 h 61"/>
                <a:gd name="T6" fmla="*/ 0 w 159"/>
                <a:gd name="T7" fmla="*/ 28 h 61"/>
                <a:gd name="T8" fmla="*/ 2 w 159"/>
                <a:gd name="T9" fmla="*/ 21 h 61"/>
                <a:gd name="T10" fmla="*/ 5 w 159"/>
                <a:gd name="T11" fmla="*/ 19 h 61"/>
                <a:gd name="T12" fmla="*/ 16 w 159"/>
                <a:gd name="T13" fmla="*/ 20 h 61"/>
                <a:gd name="T14" fmla="*/ 17 w 159"/>
                <a:gd name="T15" fmla="*/ 21 h 61"/>
                <a:gd name="T16" fmla="*/ 18 w 159"/>
                <a:gd name="T17" fmla="*/ 20 h 61"/>
                <a:gd name="T18" fmla="*/ 35 w 159"/>
                <a:gd name="T19" fmla="*/ 24 h 61"/>
                <a:gd name="T20" fmla="*/ 43 w 159"/>
                <a:gd name="T21" fmla="*/ 21 h 61"/>
                <a:gd name="T22" fmla="*/ 73 w 159"/>
                <a:gd name="T23" fmla="*/ 0 h 61"/>
                <a:gd name="T24" fmla="*/ 80 w 159"/>
                <a:gd name="T25" fmla="*/ 6 h 61"/>
                <a:gd name="T26" fmla="*/ 65 w 159"/>
                <a:gd name="T27" fmla="*/ 17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9"/>
                <a:gd name="T43" fmla="*/ 0 h 61"/>
                <a:gd name="T44" fmla="*/ 159 w 159"/>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9" h="61">
                  <a:moveTo>
                    <a:pt x="129" y="35"/>
                  </a:moveTo>
                  <a:lnTo>
                    <a:pt x="98" y="51"/>
                  </a:lnTo>
                  <a:lnTo>
                    <a:pt x="58" y="61"/>
                  </a:lnTo>
                  <a:lnTo>
                    <a:pt x="0" y="57"/>
                  </a:lnTo>
                  <a:lnTo>
                    <a:pt x="3" y="42"/>
                  </a:lnTo>
                  <a:lnTo>
                    <a:pt x="9" y="38"/>
                  </a:lnTo>
                  <a:lnTo>
                    <a:pt x="31" y="40"/>
                  </a:lnTo>
                  <a:lnTo>
                    <a:pt x="33" y="42"/>
                  </a:lnTo>
                  <a:lnTo>
                    <a:pt x="35" y="40"/>
                  </a:lnTo>
                  <a:lnTo>
                    <a:pt x="70" y="49"/>
                  </a:lnTo>
                  <a:lnTo>
                    <a:pt x="86" y="42"/>
                  </a:lnTo>
                  <a:lnTo>
                    <a:pt x="145" y="0"/>
                  </a:lnTo>
                  <a:lnTo>
                    <a:pt x="159" y="12"/>
                  </a:lnTo>
                  <a:lnTo>
                    <a:pt x="129" y="35"/>
                  </a:lnTo>
                  <a:close/>
                </a:path>
              </a:pathLst>
            </a:custGeom>
            <a:solidFill>
              <a:srgbClr val="734D26"/>
            </a:solidFill>
            <a:ln w="9525">
              <a:noFill/>
              <a:round/>
              <a:headEnd/>
              <a:tailEnd/>
            </a:ln>
          </p:spPr>
          <p:txBody>
            <a:bodyPr/>
            <a:lstStyle/>
            <a:p>
              <a:endParaRPr lang="he-IL"/>
            </a:p>
          </p:txBody>
        </p:sp>
        <p:sp>
          <p:nvSpPr>
            <p:cNvPr id="6171" name="Freeform 219"/>
            <p:cNvSpPr>
              <a:spLocks/>
            </p:cNvSpPr>
            <p:nvPr/>
          </p:nvSpPr>
          <p:spPr bwMode="auto">
            <a:xfrm>
              <a:off x="185" y="3204"/>
              <a:ext cx="133" cy="15"/>
            </a:xfrm>
            <a:custGeom>
              <a:avLst/>
              <a:gdLst>
                <a:gd name="T0" fmla="*/ 89 w 265"/>
                <a:gd name="T1" fmla="*/ 5 h 30"/>
                <a:gd name="T2" fmla="*/ 125 w 265"/>
                <a:gd name="T3" fmla="*/ 8 h 30"/>
                <a:gd name="T4" fmla="*/ 133 w 265"/>
                <a:gd name="T5" fmla="*/ 12 h 30"/>
                <a:gd name="T6" fmla="*/ 125 w 265"/>
                <a:gd name="T7" fmla="*/ 15 h 30"/>
                <a:gd name="T8" fmla="*/ 118 w 265"/>
                <a:gd name="T9" fmla="*/ 11 h 30"/>
                <a:gd name="T10" fmla="*/ 77 w 265"/>
                <a:gd name="T11" fmla="*/ 10 h 30"/>
                <a:gd name="T12" fmla="*/ 67 w 265"/>
                <a:gd name="T13" fmla="*/ 6 h 30"/>
                <a:gd name="T14" fmla="*/ 61 w 265"/>
                <a:gd name="T15" fmla="*/ 6 h 30"/>
                <a:gd name="T16" fmla="*/ 58 w 265"/>
                <a:gd name="T17" fmla="*/ 8 h 30"/>
                <a:gd name="T18" fmla="*/ 52 w 265"/>
                <a:gd name="T19" fmla="*/ 6 h 30"/>
                <a:gd name="T20" fmla="*/ 44 w 265"/>
                <a:gd name="T21" fmla="*/ 13 h 30"/>
                <a:gd name="T22" fmla="*/ 33 w 265"/>
                <a:gd name="T23" fmla="*/ 11 h 30"/>
                <a:gd name="T24" fmla="*/ 0 w 265"/>
                <a:gd name="T25" fmla="*/ 10 h 30"/>
                <a:gd name="T26" fmla="*/ 5 w 265"/>
                <a:gd name="T27" fmla="*/ 7 h 30"/>
                <a:gd name="T28" fmla="*/ 13 w 265"/>
                <a:gd name="T29" fmla="*/ 7 h 30"/>
                <a:gd name="T30" fmla="*/ 23 w 265"/>
                <a:gd name="T31" fmla="*/ 5 h 30"/>
                <a:gd name="T32" fmla="*/ 33 w 265"/>
                <a:gd name="T33" fmla="*/ 5 h 30"/>
                <a:gd name="T34" fmla="*/ 42 w 265"/>
                <a:gd name="T35" fmla="*/ 2 h 30"/>
                <a:gd name="T36" fmla="*/ 49 w 265"/>
                <a:gd name="T37" fmla="*/ 0 h 30"/>
                <a:gd name="T38" fmla="*/ 56 w 265"/>
                <a:gd name="T39" fmla="*/ 5 h 30"/>
                <a:gd name="T40" fmla="*/ 89 w 265"/>
                <a:gd name="T41" fmla="*/ 5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5"/>
                <a:gd name="T64" fmla="*/ 0 h 30"/>
                <a:gd name="T65" fmla="*/ 265 w 265"/>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5" h="30">
                  <a:moveTo>
                    <a:pt x="177" y="10"/>
                  </a:moveTo>
                  <a:lnTo>
                    <a:pt x="249" y="16"/>
                  </a:lnTo>
                  <a:lnTo>
                    <a:pt x="265" y="23"/>
                  </a:lnTo>
                  <a:lnTo>
                    <a:pt x="249" y="30"/>
                  </a:lnTo>
                  <a:lnTo>
                    <a:pt x="235" y="21"/>
                  </a:lnTo>
                  <a:lnTo>
                    <a:pt x="153" y="19"/>
                  </a:lnTo>
                  <a:lnTo>
                    <a:pt x="134" y="12"/>
                  </a:lnTo>
                  <a:lnTo>
                    <a:pt x="121" y="12"/>
                  </a:lnTo>
                  <a:lnTo>
                    <a:pt x="116" y="16"/>
                  </a:lnTo>
                  <a:lnTo>
                    <a:pt x="104" y="12"/>
                  </a:lnTo>
                  <a:lnTo>
                    <a:pt x="88" y="26"/>
                  </a:lnTo>
                  <a:lnTo>
                    <a:pt x="65" y="21"/>
                  </a:lnTo>
                  <a:lnTo>
                    <a:pt x="0" y="19"/>
                  </a:lnTo>
                  <a:lnTo>
                    <a:pt x="9" y="14"/>
                  </a:lnTo>
                  <a:lnTo>
                    <a:pt x="25" y="14"/>
                  </a:lnTo>
                  <a:lnTo>
                    <a:pt x="45" y="10"/>
                  </a:lnTo>
                  <a:lnTo>
                    <a:pt x="65" y="10"/>
                  </a:lnTo>
                  <a:lnTo>
                    <a:pt x="83" y="3"/>
                  </a:lnTo>
                  <a:lnTo>
                    <a:pt x="98" y="0"/>
                  </a:lnTo>
                  <a:lnTo>
                    <a:pt x="112" y="10"/>
                  </a:lnTo>
                  <a:lnTo>
                    <a:pt x="177" y="10"/>
                  </a:lnTo>
                  <a:close/>
                </a:path>
              </a:pathLst>
            </a:custGeom>
            <a:solidFill>
              <a:srgbClr val="946433"/>
            </a:solidFill>
            <a:ln w="9525">
              <a:noFill/>
              <a:round/>
              <a:headEnd/>
              <a:tailEnd/>
            </a:ln>
          </p:spPr>
          <p:txBody>
            <a:bodyPr/>
            <a:lstStyle/>
            <a:p>
              <a:endParaRPr lang="he-IL"/>
            </a:p>
          </p:txBody>
        </p:sp>
        <p:sp>
          <p:nvSpPr>
            <p:cNvPr id="6172" name="Freeform 220"/>
            <p:cNvSpPr>
              <a:spLocks/>
            </p:cNvSpPr>
            <p:nvPr/>
          </p:nvSpPr>
          <p:spPr bwMode="auto">
            <a:xfrm>
              <a:off x="55" y="3207"/>
              <a:ext cx="40" cy="62"/>
            </a:xfrm>
            <a:custGeom>
              <a:avLst/>
              <a:gdLst>
                <a:gd name="T0" fmla="*/ 40 w 81"/>
                <a:gd name="T1" fmla="*/ 11 h 124"/>
                <a:gd name="T2" fmla="*/ 40 w 81"/>
                <a:gd name="T3" fmla="*/ 18 h 124"/>
                <a:gd name="T4" fmla="*/ 35 w 81"/>
                <a:gd name="T5" fmla="*/ 26 h 124"/>
                <a:gd name="T6" fmla="*/ 29 w 81"/>
                <a:gd name="T7" fmla="*/ 36 h 124"/>
                <a:gd name="T8" fmla="*/ 19 w 81"/>
                <a:gd name="T9" fmla="*/ 50 h 124"/>
                <a:gd name="T10" fmla="*/ 19 w 81"/>
                <a:gd name="T11" fmla="*/ 53 h 124"/>
                <a:gd name="T12" fmla="*/ 5 w 81"/>
                <a:gd name="T13" fmla="*/ 61 h 124"/>
                <a:gd name="T14" fmla="*/ 0 w 81"/>
                <a:gd name="T15" fmla="*/ 62 h 124"/>
                <a:gd name="T16" fmla="*/ 1 w 81"/>
                <a:gd name="T17" fmla="*/ 48 h 124"/>
                <a:gd name="T18" fmla="*/ 3 w 81"/>
                <a:gd name="T19" fmla="*/ 31 h 124"/>
                <a:gd name="T20" fmla="*/ 8 w 81"/>
                <a:gd name="T21" fmla="*/ 18 h 124"/>
                <a:gd name="T22" fmla="*/ 21 w 81"/>
                <a:gd name="T23" fmla="*/ 5 h 124"/>
                <a:gd name="T24" fmla="*/ 31 w 81"/>
                <a:gd name="T25" fmla="*/ 0 h 124"/>
                <a:gd name="T26" fmla="*/ 37 w 81"/>
                <a:gd name="T27" fmla="*/ 0 h 124"/>
                <a:gd name="T28" fmla="*/ 40 w 81"/>
                <a:gd name="T29" fmla="*/ 11 h 1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
                <a:gd name="T46" fmla="*/ 0 h 124"/>
                <a:gd name="T47" fmla="*/ 81 w 81"/>
                <a:gd name="T48" fmla="*/ 124 h 1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 h="124">
                  <a:moveTo>
                    <a:pt x="81" y="21"/>
                  </a:moveTo>
                  <a:lnTo>
                    <a:pt x="81" y="35"/>
                  </a:lnTo>
                  <a:lnTo>
                    <a:pt x="71" y="51"/>
                  </a:lnTo>
                  <a:lnTo>
                    <a:pt x="59" y="72"/>
                  </a:lnTo>
                  <a:lnTo>
                    <a:pt x="38" y="100"/>
                  </a:lnTo>
                  <a:lnTo>
                    <a:pt x="38" y="105"/>
                  </a:lnTo>
                  <a:lnTo>
                    <a:pt x="10" y="121"/>
                  </a:lnTo>
                  <a:lnTo>
                    <a:pt x="0" y="124"/>
                  </a:lnTo>
                  <a:lnTo>
                    <a:pt x="3" y="96"/>
                  </a:lnTo>
                  <a:lnTo>
                    <a:pt x="7" y="63"/>
                  </a:lnTo>
                  <a:lnTo>
                    <a:pt x="16" y="35"/>
                  </a:lnTo>
                  <a:lnTo>
                    <a:pt x="42" y="9"/>
                  </a:lnTo>
                  <a:lnTo>
                    <a:pt x="63" y="0"/>
                  </a:lnTo>
                  <a:lnTo>
                    <a:pt x="75" y="0"/>
                  </a:lnTo>
                  <a:lnTo>
                    <a:pt x="81" y="21"/>
                  </a:lnTo>
                  <a:close/>
                </a:path>
              </a:pathLst>
            </a:custGeom>
            <a:solidFill>
              <a:srgbClr val="6BFA82"/>
            </a:solidFill>
            <a:ln w="9525">
              <a:noFill/>
              <a:round/>
              <a:headEnd/>
              <a:tailEnd/>
            </a:ln>
          </p:spPr>
          <p:txBody>
            <a:bodyPr/>
            <a:lstStyle/>
            <a:p>
              <a:endParaRPr lang="he-IL"/>
            </a:p>
          </p:txBody>
        </p:sp>
        <p:sp>
          <p:nvSpPr>
            <p:cNvPr id="6173" name="Freeform 221"/>
            <p:cNvSpPr>
              <a:spLocks/>
            </p:cNvSpPr>
            <p:nvPr/>
          </p:nvSpPr>
          <p:spPr bwMode="auto">
            <a:xfrm>
              <a:off x="724" y="3210"/>
              <a:ext cx="3" cy="3"/>
            </a:xfrm>
            <a:custGeom>
              <a:avLst/>
              <a:gdLst>
                <a:gd name="T0" fmla="*/ 3 w 6"/>
                <a:gd name="T1" fmla="*/ 0 h 7"/>
                <a:gd name="T2" fmla="*/ 0 w 6"/>
                <a:gd name="T3" fmla="*/ 3 h 7"/>
                <a:gd name="T4" fmla="*/ 3 w 6"/>
                <a:gd name="T5" fmla="*/ 0 h 7"/>
                <a:gd name="T6" fmla="*/ 0 60000 65536"/>
                <a:gd name="T7" fmla="*/ 0 60000 65536"/>
                <a:gd name="T8" fmla="*/ 0 60000 65536"/>
                <a:gd name="T9" fmla="*/ 0 w 6"/>
                <a:gd name="T10" fmla="*/ 0 h 7"/>
                <a:gd name="T11" fmla="*/ 6 w 6"/>
                <a:gd name="T12" fmla="*/ 7 h 7"/>
              </a:gdLst>
              <a:ahLst/>
              <a:cxnLst>
                <a:cxn ang="T6">
                  <a:pos x="T0" y="T1"/>
                </a:cxn>
                <a:cxn ang="T7">
                  <a:pos x="T2" y="T3"/>
                </a:cxn>
                <a:cxn ang="T8">
                  <a:pos x="T4" y="T5"/>
                </a:cxn>
              </a:cxnLst>
              <a:rect l="T9" t="T10" r="T11" b="T12"/>
              <a:pathLst>
                <a:path w="6" h="7">
                  <a:moveTo>
                    <a:pt x="6" y="0"/>
                  </a:moveTo>
                  <a:lnTo>
                    <a:pt x="0" y="7"/>
                  </a:lnTo>
                  <a:lnTo>
                    <a:pt x="6" y="0"/>
                  </a:lnTo>
                  <a:close/>
                </a:path>
              </a:pathLst>
            </a:custGeom>
            <a:solidFill>
              <a:srgbClr val="FFFFFF"/>
            </a:solidFill>
            <a:ln w="9525">
              <a:noFill/>
              <a:round/>
              <a:headEnd/>
              <a:tailEnd/>
            </a:ln>
          </p:spPr>
          <p:txBody>
            <a:bodyPr/>
            <a:lstStyle/>
            <a:p>
              <a:endParaRPr lang="he-IL"/>
            </a:p>
          </p:txBody>
        </p:sp>
        <p:sp>
          <p:nvSpPr>
            <p:cNvPr id="6174" name="Freeform 222"/>
            <p:cNvSpPr>
              <a:spLocks/>
            </p:cNvSpPr>
            <p:nvPr/>
          </p:nvSpPr>
          <p:spPr bwMode="auto">
            <a:xfrm>
              <a:off x="125" y="3211"/>
              <a:ext cx="26" cy="8"/>
            </a:xfrm>
            <a:custGeom>
              <a:avLst/>
              <a:gdLst>
                <a:gd name="T0" fmla="*/ 26 w 53"/>
                <a:gd name="T1" fmla="*/ 1 h 16"/>
                <a:gd name="T2" fmla="*/ 10 w 53"/>
                <a:gd name="T3" fmla="*/ 8 h 16"/>
                <a:gd name="T4" fmla="*/ 4 w 53"/>
                <a:gd name="T5" fmla="*/ 6 h 16"/>
                <a:gd name="T6" fmla="*/ 0 w 53"/>
                <a:gd name="T7" fmla="*/ 7 h 16"/>
                <a:gd name="T8" fmla="*/ 16 w 53"/>
                <a:gd name="T9" fmla="*/ 0 h 16"/>
                <a:gd name="T10" fmla="*/ 25 w 53"/>
                <a:gd name="T11" fmla="*/ 0 h 16"/>
                <a:gd name="T12" fmla="*/ 26 w 53"/>
                <a:gd name="T13" fmla="*/ 1 h 16"/>
                <a:gd name="T14" fmla="*/ 0 60000 65536"/>
                <a:gd name="T15" fmla="*/ 0 60000 65536"/>
                <a:gd name="T16" fmla="*/ 0 60000 65536"/>
                <a:gd name="T17" fmla="*/ 0 60000 65536"/>
                <a:gd name="T18" fmla="*/ 0 60000 65536"/>
                <a:gd name="T19" fmla="*/ 0 60000 65536"/>
                <a:gd name="T20" fmla="*/ 0 60000 65536"/>
                <a:gd name="T21" fmla="*/ 0 w 53"/>
                <a:gd name="T22" fmla="*/ 0 h 16"/>
                <a:gd name="T23" fmla="*/ 53 w 5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6">
                  <a:moveTo>
                    <a:pt x="53" y="2"/>
                  </a:moveTo>
                  <a:lnTo>
                    <a:pt x="21" y="16"/>
                  </a:lnTo>
                  <a:lnTo>
                    <a:pt x="8" y="12"/>
                  </a:lnTo>
                  <a:lnTo>
                    <a:pt x="0" y="14"/>
                  </a:lnTo>
                  <a:lnTo>
                    <a:pt x="33" y="0"/>
                  </a:lnTo>
                  <a:lnTo>
                    <a:pt x="51" y="0"/>
                  </a:lnTo>
                  <a:lnTo>
                    <a:pt x="53" y="2"/>
                  </a:lnTo>
                  <a:close/>
                </a:path>
              </a:pathLst>
            </a:custGeom>
            <a:solidFill>
              <a:srgbClr val="B87B3E"/>
            </a:solidFill>
            <a:ln w="9525">
              <a:noFill/>
              <a:round/>
              <a:headEnd/>
              <a:tailEnd/>
            </a:ln>
          </p:spPr>
          <p:txBody>
            <a:bodyPr/>
            <a:lstStyle/>
            <a:p>
              <a:endParaRPr lang="he-IL"/>
            </a:p>
          </p:txBody>
        </p:sp>
        <p:sp>
          <p:nvSpPr>
            <p:cNvPr id="6175" name="Freeform 223"/>
            <p:cNvSpPr>
              <a:spLocks/>
            </p:cNvSpPr>
            <p:nvPr/>
          </p:nvSpPr>
          <p:spPr bwMode="auto">
            <a:xfrm>
              <a:off x="163" y="3211"/>
              <a:ext cx="7" cy="1"/>
            </a:xfrm>
            <a:custGeom>
              <a:avLst/>
              <a:gdLst>
                <a:gd name="T0" fmla="*/ 7 w 15"/>
                <a:gd name="T1" fmla="*/ 1 h 2"/>
                <a:gd name="T2" fmla="*/ 0 w 15"/>
                <a:gd name="T3" fmla="*/ 1 h 2"/>
                <a:gd name="T4" fmla="*/ 3 w 15"/>
                <a:gd name="T5" fmla="*/ 0 h 2"/>
                <a:gd name="T6" fmla="*/ 6 w 15"/>
                <a:gd name="T7" fmla="*/ 0 h 2"/>
                <a:gd name="T8" fmla="*/ 7 w 15"/>
                <a:gd name="T9" fmla="*/ 1 h 2"/>
                <a:gd name="T10" fmla="*/ 0 60000 65536"/>
                <a:gd name="T11" fmla="*/ 0 60000 65536"/>
                <a:gd name="T12" fmla="*/ 0 60000 65536"/>
                <a:gd name="T13" fmla="*/ 0 60000 65536"/>
                <a:gd name="T14" fmla="*/ 0 60000 65536"/>
                <a:gd name="T15" fmla="*/ 0 w 15"/>
                <a:gd name="T16" fmla="*/ 0 h 2"/>
                <a:gd name="T17" fmla="*/ 15 w 15"/>
                <a:gd name="T18" fmla="*/ 2 h 2"/>
              </a:gdLst>
              <a:ahLst/>
              <a:cxnLst>
                <a:cxn ang="T10">
                  <a:pos x="T0" y="T1"/>
                </a:cxn>
                <a:cxn ang="T11">
                  <a:pos x="T2" y="T3"/>
                </a:cxn>
                <a:cxn ang="T12">
                  <a:pos x="T4" y="T5"/>
                </a:cxn>
                <a:cxn ang="T13">
                  <a:pos x="T6" y="T7"/>
                </a:cxn>
                <a:cxn ang="T14">
                  <a:pos x="T8" y="T9"/>
                </a:cxn>
              </a:cxnLst>
              <a:rect l="T15" t="T16" r="T17" b="T18"/>
              <a:pathLst>
                <a:path w="15" h="2">
                  <a:moveTo>
                    <a:pt x="15" y="2"/>
                  </a:moveTo>
                  <a:lnTo>
                    <a:pt x="0" y="2"/>
                  </a:lnTo>
                  <a:lnTo>
                    <a:pt x="7" y="0"/>
                  </a:lnTo>
                  <a:lnTo>
                    <a:pt x="12" y="0"/>
                  </a:lnTo>
                  <a:lnTo>
                    <a:pt x="15" y="2"/>
                  </a:lnTo>
                  <a:close/>
                </a:path>
              </a:pathLst>
            </a:custGeom>
            <a:solidFill>
              <a:srgbClr val="734D26"/>
            </a:solidFill>
            <a:ln w="9525">
              <a:noFill/>
              <a:round/>
              <a:headEnd/>
              <a:tailEnd/>
            </a:ln>
          </p:spPr>
          <p:txBody>
            <a:bodyPr/>
            <a:lstStyle/>
            <a:p>
              <a:endParaRPr lang="he-IL"/>
            </a:p>
          </p:txBody>
        </p:sp>
        <p:sp>
          <p:nvSpPr>
            <p:cNvPr id="6176" name="Freeform 224"/>
            <p:cNvSpPr>
              <a:spLocks/>
            </p:cNvSpPr>
            <p:nvPr/>
          </p:nvSpPr>
          <p:spPr bwMode="auto">
            <a:xfrm>
              <a:off x="134" y="3216"/>
              <a:ext cx="154" cy="16"/>
            </a:xfrm>
            <a:custGeom>
              <a:avLst/>
              <a:gdLst>
                <a:gd name="T0" fmla="*/ 154 w 307"/>
                <a:gd name="T1" fmla="*/ 3 h 32"/>
                <a:gd name="T2" fmla="*/ 146 w 307"/>
                <a:gd name="T3" fmla="*/ 11 h 32"/>
                <a:gd name="T4" fmla="*/ 146 w 307"/>
                <a:gd name="T5" fmla="*/ 16 h 32"/>
                <a:gd name="T6" fmla="*/ 124 w 307"/>
                <a:gd name="T7" fmla="*/ 9 h 32"/>
                <a:gd name="T8" fmla="*/ 121 w 307"/>
                <a:gd name="T9" fmla="*/ 8 h 32"/>
                <a:gd name="T10" fmla="*/ 118 w 307"/>
                <a:gd name="T11" fmla="*/ 8 h 32"/>
                <a:gd name="T12" fmla="*/ 115 w 307"/>
                <a:gd name="T13" fmla="*/ 11 h 32"/>
                <a:gd name="T14" fmla="*/ 108 w 307"/>
                <a:gd name="T15" fmla="*/ 11 h 32"/>
                <a:gd name="T16" fmla="*/ 96 w 307"/>
                <a:gd name="T17" fmla="*/ 14 h 32"/>
                <a:gd name="T18" fmla="*/ 77 w 307"/>
                <a:gd name="T19" fmla="*/ 9 h 32"/>
                <a:gd name="T20" fmla="*/ 59 w 307"/>
                <a:gd name="T21" fmla="*/ 10 h 32"/>
                <a:gd name="T22" fmla="*/ 4 w 307"/>
                <a:gd name="T23" fmla="*/ 10 h 32"/>
                <a:gd name="T24" fmla="*/ 0 w 307"/>
                <a:gd name="T25" fmla="*/ 8 h 32"/>
                <a:gd name="T26" fmla="*/ 16 w 307"/>
                <a:gd name="T27" fmla="*/ 7 h 32"/>
                <a:gd name="T28" fmla="*/ 17 w 307"/>
                <a:gd name="T29" fmla="*/ 6 h 32"/>
                <a:gd name="T30" fmla="*/ 17 w 307"/>
                <a:gd name="T31" fmla="*/ 3 h 32"/>
                <a:gd name="T32" fmla="*/ 30 w 307"/>
                <a:gd name="T33" fmla="*/ 1 h 32"/>
                <a:gd name="T34" fmla="*/ 57 w 307"/>
                <a:gd name="T35" fmla="*/ 3 h 32"/>
                <a:gd name="T36" fmla="*/ 64 w 307"/>
                <a:gd name="T37" fmla="*/ 3 h 32"/>
                <a:gd name="T38" fmla="*/ 84 w 307"/>
                <a:gd name="T39" fmla="*/ 6 h 32"/>
                <a:gd name="T40" fmla="*/ 105 w 307"/>
                <a:gd name="T41" fmla="*/ 5 h 32"/>
                <a:gd name="T42" fmla="*/ 110 w 307"/>
                <a:gd name="T43" fmla="*/ 0 h 32"/>
                <a:gd name="T44" fmla="*/ 135 w 307"/>
                <a:gd name="T45" fmla="*/ 3 h 32"/>
                <a:gd name="T46" fmla="*/ 154 w 307"/>
                <a:gd name="T47" fmla="*/ 3 h 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7"/>
                <a:gd name="T73" fmla="*/ 0 h 32"/>
                <a:gd name="T74" fmla="*/ 307 w 307"/>
                <a:gd name="T75" fmla="*/ 32 h 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7" h="32">
                  <a:moveTo>
                    <a:pt x="307" y="6"/>
                  </a:moveTo>
                  <a:lnTo>
                    <a:pt x="291" y="23"/>
                  </a:lnTo>
                  <a:lnTo>
                    <a:pt x="291" y="32"/>
                  </a:lnTo>
                  <a:lnTo>
                    <a:pt x="247" y="18"/>
                  </a:lnTo>
                  <a:lnTo>
                    <a:pt x="242" y="16"/>
                  </a:lnTo>
                  <a:lnTo>
                    <a:pt x="235" y="16"/>
                  </a:lnTo>
                  <a:lnTo>
                    <a:pt x="229" y="23"/>
                  </a:lnTo>
                  <a:lnTo>
                    <a:pt x="215" y="23"/>
                  </a:lnTo>
                  <a:lnTo>
                    <a:pt x="191" y="28"/>
                  </a:lnTo>
                  <a:lnTo>
                    <a:pt x="154" y="18"/>
                  </a:lnTo>
                  <a:lnTo>
                    <a:pt x="117" y="20"/>
                  </a:lnTo>
                  <a:lnTo>
                    <a:pt x="7" y="20"/>
                  </a:lnTo>
                  <a:lnTo>
                    <a:pt x="0" y="16"/>
                  </a:lnTo>
                  <a:lnTo>
                    <a:pt x="32" y="14"/>
                  </a:lnTo>
                  <a:lnTo>
                    <a:pt x="34" y="12"/>
                  </a:lnTo>
                  <a:lnTo>
                    <a:pt x="34" y="6"/>
                  </a:lnTo>
                  <a:lnTo>
                    <a:pt x="60" y="2"/>
                  </a:lnTo>
                  <a:lnTo>
                    <a:pt x="114" y="6"/>
                  </a:lnTo>
                  <a:lnTo>
                    <a:pt x="128" y="6"/>
                  </a:lnTo>
                  <a:lnTo>
                    <a:pt x="168" y="12"/>
                  </a:lnTo>
                  <a:lnTo>
                    <a:pt x="209" y="10"/>
                  </a:lnTo>
                  <a:lnTo>
                    <a:pt x="219" y="0"/>
                  </a:lnTo>
                  <a:lnTo>
                    <a:pt x="270" y="6"/>
                  </a:lnTo>
                  <a:lnTo>
                    <a:pt x="307" y="6"/>
                  </a:lnTo>
                  <a:close/>
                </a:path>
              </a:pathLst>
            </a:custGeom>
            <a:solidFill>
              <a:srgbClr val="734D26"/>
            </a:solidFill>
            <a:ln w="9525">
              <a:noFill/>
              <a:round/>
              <a:headEnd/>
              <a:tailEnd/>
            </a:ln>
          </p:spPr>
          <p:txBody>
            <a:bodyPr/>
            <a:lstStyle/>
            <a:p>
              <a:endParaRPr lang="he-IL"/>
            </a:p>
          </p:txBody>
        </p:sp>
        <p:sp>
          <p:nvSpPr>
            <p:cNvPr id="6177" name="Freeform 225"/>
            <p:cNvSpPr>
              <a:spLocks/>
            </p:cNvSpPr>
            <p:nvPr/>
          </p:nvSpPr>
          <p:spPr bwMode="auto">
            <a:xfrm>
              <a:off x="0" y="3219"/>
              <a:ext cx="102" cy="190"/>
            </a:xfrm>
            <a:custGeom>
              <a:avLst/>
              <a:gdLst>
                <a:gd name="T0" fmla="*/ 31 w 203"/>
                <a:gd name="T1" fmla="*/ 4 h 380"/>
                <a:gd name="T2" fmla="*/ 33 w 203"/>
                <a:gd name="T3" fmla="*/ 4 h 380"/>
                <a:gd name="T4" fmla="*/ 41 w 203"/>
                <a:gd name="T5" fmla="*/ 5 h 380"/>
                <a:gd name="T6" fmla="*/ 41 w 203"/>
                <a:gd name="T7" fmla="*/ 6 h 380"/>
                <a:gd name="T8" fmla="*/ 50 w 203"/>
                <a:gd name="T9" fmla="*/ 8 h 380"/>
                <a:gd name="T10" fmla="*/ 54 w 203"/>
                <a:gd name="T11" fmla="*/ 8 h 380"/>
                <a:gd name="T12" fmla="*/ 52 w 203"/>
                <a:gd name="T13" fmla="*/ 20 h 380"/>
                <a:gd name="T14" fmla="*/ 49 w 203"/>
                <a:gd name="T15" fmla="*/ 30 h 380"/>
                <a:gd name="T16" fmla="*/ 49 w 203"/>
                <a:gd name="T17" fmla="*/ 41 h 380"/>
                <a:gd name="T18" fmla="*/ 43 w 203"/>
                <a:gd name="T19" fmla="*/ 54 h 380"/>
                <a:gd name="T20" fmla="*/ 44 w 203"/>
                <a:gd name="T21" fmla="*/ 59 h 380"/>
                <a:gd name="T22" fmla="*/ 48 w 203"/>
                <a:gd name="T23" fmla="*/ 61 h 380"/>
                <a:gd name="T24" fmla="*/ 75 w 203"/>
                <a:gd name="T25" fmla="*/ 48 h 380"/>
                <a:gd name="T26" fmla="*/ 90 w 203"/>
                <a:gd name="T27" fmla="*/ 28 h 380"/>
                <a:gd name="T28" fmla="*/ 91 w 203"/>
                <a:gd name="T29" fmla="*/ 28 h 380"/>
                <a:gd name="T30" fmla="*/ 92 w 203"/>
                <a:gd name="T31" fmla="*/ 27 h 380"/>
                <a:gd name="T32" fmla="*/ 102 w 203"/>
                <a:gd name="T33" fmla="*/ 43 h 380"/>
                <a:gd name="T34" fmla="*/ 97 w 203"/>
                <a:gd name="T35" fmla="*/ 51 h 380"/>
                <a:gd name="T36" fmla="*/ 86 w 203"/>
                <a:gd name="T37" fmla="*/ 67 h 380"/>
                <a:gd name="T38" fmla="*/ 86 w 203"/>
                <a:gd name="T39" fmla="*/ 68 h 380"/>
                <a:gd name="T40" fmla="*/ 85 w 203"/>
                <a:gd name="T41" fmla="*/ 74 h 380"/>
                <a:gd name="T42" fmla="*/ 82 w 203"/>
                <a:gd name="T43" fmla="*/ 82 h 380"/>
                <a:gd name="T44" fmla="*/ 84 w 203"/>
                <a:gd name="T45" fmla="*/ 106 h 380"/>
                <a:gd name="T46" fmla="*/ 87 w 203"/>
                <a:gd name="T47" fmla="*/ 112 h 380"/>
                <a:gd name="T48" fmla="*/ 86 w 203"/>
                <a:gd name="T49" fmla="*/ 128 h 380"/>
                <a:gd name="T50" fmla="*/ 79 w 203"/>
                <a:gd name="T51" fmla="*/ 139 h 380"/>
                <a:gd name="T52" fmla="*/ 76 w 203"/>
                <a:gd name="T53" fmla="*/ 142 h 380"/>
                <a:gd name="T54" fmla="*/ 74 w 203"/>
                <a:gd name="T55" fmla="*/ 144 h 380"/>
                <a:gd name="T56" fmla="*/ 69 w 203"/>
                <a:gd name="T57" fmla="*/ 144 h 380"/>
                <a:gd name="T58" fmla="*/ 67 w 203"/>
                <a:gd name="T59" fmla="*/ 133 h 380"/>
                <a:gd name="T60" fmla="*/ 67 w 203"/>
                <a:gd name="T61" fmla="*/ 131 h 380"/>
                <a:gd name="T62" fmla="*/ 65 w 203"/>
                <a:gd name="T63" fmla="*/ 128 h 380"/>
                <a:gd name="T64" fmla="*/ 60 w 203"/>
                <a:gd name="T65" fmla="*/ 128 h 380"/>
                <a:gd name="T66" fmla="*/ 57 w 203"/>
                <a:gd name="T67" fmla="*/ 131 h 380"/>
                <a:gd name="T68" fmla="*/ 57 w 203"/>
                <a:gd name="T69" fmla="*/ 137 h 380"/>
                <a:gd name="T70" fmla="*/ 55 w 203"/>
                <a:gd name="T71" fmla="*/ 142 h 380"/>
                <a:gd name="T72" fmla="*/ 52 w 203"/>
                <a:gd name="T73" fmla="*/ 158 h 380"/>
                <a:gd name="T74" fmla="*/ 37 w 203"/>
                <a:gd name="T75" fmla="*/ 175 h 380"/>
                <a:gd name="T76" fmla="*/ 37 w 203"/>
                <a:gd name="T77" fmla="*/ 179 h 380"/>
                <a:gd name="T78" fmla="*/ 35 w 203"/>
                <a:gd name="T79" fmla="*/ 180 h 380"/>
                <a:gd name="T80" fmla="*/ 31 w 203"/>
                <a:gd name="T81" fmla="*/ 187 h 380"/>
                <a:gd name="T82" fmla="*/ 27 w 203"/>
                <a:gd name="T83" fmla="*/ 190 h 380"/>
                <a:gd name="T84" fmla="*/ 18 w 203"/>
                <a:gd name="T85" fmla="*/ 179 h 380"/>
                <a:gd name="T86" fmla="*/ 13 w 203"/>
                <a:gd name="T87" fmla="*/ 165 h 380"/>
                <a:gd name="T88" fmla="*/ 14 w 203"/>
                <a:gd name="T89" fmla="*/ 152 h 380"/>
                <a:gd name="T90" fmla="*/ 16 w 203"/>
                <a:gd name="T91" fmla="*/ 144 h 380"/>
                <a:gd name="T92" fmla="*/ 16 w 203"/>
                <a:gd name="T93" fmla="*/ 140 h 380"/>
                <a:gd name="T94" fmla="*/ 17 w 203"/>
                <a:gd name="T95" fmla="*/ 140 h 380"/>
                <a:gd name="T96" fmla="*/ 19 w 203"/>
                <a:gd name="T97" fmla="*/ 138 h 380"/>
                <a:gd name="T98" fmla="*/ 17 w 203"/>
                <a:gd name="T99" fmla="*/ 132 h 380"/>
                <a:gd name="T100" fmla="*/ 9 w 203"/>
                <a:gd name="T101" fmla="*/ 132 h 380"/>
                <a:gd name="T102" fmla="*/ 6 w 203"/>
                <a:gd name="T103" fmla="*/ 137 h 380"/>
                <a:gd name="T104" fmla="*/ 3 w 203"/>
                <a:gd name="T105" fmla="*/ 140 h 380"/>
                <a:gd name="T106" fmla="*/ 0 w 203"/>
                <a:gd name="T107" fmla="*/ 140 h 380"/>
                <a:gd name="T108" fmla="*/ 0 w 203"/>
                <a:gd name="T109" fmla="*/ 5 h 380"/>
                <a:gd name="T110" fmla="*/ 14 w 203"/>
                <a:gd name="T111" fmla="*/ 0 h 380"/>
                <a:gd name="T112" fmla="*/ 27 w 203"/>
                <a:gd name="T113" fmla="*/ 1 h 380"/>
                <a:gd name="T114" fmla="*/ 31 w 203"/>
                <a:gd name="T115" fmla="*/ 4 h 3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3"/>
                <a:gd name="T175" fmla="*/ 0 h 380"/>
                <a:gd name="T176" fmla="*/ 203 w 203"/>
                <a:gd name="T177" fmla="*/ 380 h 3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3" h="380">
                  <a:moveTo>
                    <a:pt x="62" y="8"/>
                  </a:moveTo>
                  <a:lnTo>
                    <a:pt x="65" y="8"/>
                  </a:lnTo>
                  <a:lnTo>
                    <a:pt x="82" y="10"/>
                  </a:lnTo>
                  <a:lnTo>
                    <a:pt x="82" y="12"/>
                  </a:lnTo>
                  <a:lnTo>
                    <a:pt x="100" y="16"/>
                  </a:lnTo>
                  <a:lnTo>
                    <a:pt x="107" y="16"/>
                  </a:lnTo>
                  <a:lnTo>
                    <a:pt x="103" y="40"/>
                  </a:lnTo>
                  <a:lnTo>
                    <a:pt x="98" y="61"/>
                  </a:lnTo>
                  <a:lnTo>
                    <a:pt x="98" y="82"/>
                  </a:lnTo>
                  <a:lnTo>
                    <a:pt x="86" y="108"/>
                  </a:lnTo>
                  <a:lnTo>
                    <a:pt x="88" y="118"/>
                  </a:lnTo>
                  <a:lnTo>
                    <a:pt x="96" y="122"/>
                  </a:lnTo>
                  <a:lnTo>
                    <a:pt x="149" y="96"/>
                  </a:lnTo>
                  <a:lnTo>
                    <a:pt x="180" y="57"/>
                  </a:lnTo>
                  <a:lnTo>
                    <a:pt x="182" y="57"/>
                  </a:lnTo>
                  <a:lnTo>
                    <a:pt x="184" y="54"/>
                  </a:lnTo>
                  <a:lnTo>
                    <a:pt x="203" y="85"/>
                  </a:lnTo>
                  <a:lnTo>
                    <a:pt x="194" y="103"/>
                  </a:lnTo>
                  <a:lnTo>
                    <a:pt x="172" y="134"/>
                  </a:lnTo>
                  <a:lnTo>
                    <a:pt x="172" y="136"/>
                  </a:lnTo>
                  <a:lnTo>
                    <a:pt x="170" y="147"/>
                  </a:lnTo>
                  <a:lnTo>
                    <a:pt x="163" y="163"/>
                  </a:lnTo>
                  <a:lnTo>
                    <a:pt x="168" y="213"/>
                  </a:lnTo>
                  <a:lnTo>
                    <a:pt x="174" y="224"/>
                  </a:lnTo>
                  <a:lnTo>
                    <a:pt x="172" y="256"/>
                  </a:lnTo>
                  <a:lnTo>
                    <a:pt x="158" y="278"/>
                  </a:lnTo>
                  <a:lnTo>
                    <a:pt x="151" y="283"/>
                  </a:lnTo>
                  <a:lnTo>
                    <a:pt x="147" y="287"/>
                  </a:lnTo>
                  <a:lnTo>
                    <a:pt x="137" y="287"/>
                  </a:lnTo>
                  <a:lnTo>
                    <a:pt x="133" y="266"/>
                  </a:lnTo>
                  <a:lnTo>
                    <a:pt x="133" y="262"/>
                  </a:lnTo>
                  <a:lnTo>
                    <a:pt x="129" y="256"/>
                  </a:lnTo>
                  <a:lnTo>
                    <a:pt x="119" y="256"/>
                  </a:lnTo>
                  <a:lnTo>
                    <a:pt x="114" y="262"/>
                  </a:lnTo>
                  <a:lnTo>
                    <a:pt x="114" y="273"/>
                  </a:lnTo>
                  <a:lnTo>
                    <a:pt x="109" y="283"/>
                  </a:lnTo>
                  <a:lnTo>
                    <a:pt x="103" y="315"/>
                  </a:lnTo>
                  <a:lnTo>
                    <a:pt x="74" y="350"/>
                  </a:lnTo>
                  <a:lnTo>
                    <a:pt x="74" y="357"/>
                  </a:lnTo>
                  <a:lnTo>
                    <a:pt x="70" y="360"/>
                  </a:lnTo>
                  <a:lnTo>
                    <a:pt x="62" y="374"/>
                  </a:lnTo>
                  <a:lnTo>
                    <a:pt x="54" y="380"/>
                  </a:lnTo>
                  <a:lnTo>
                    <a:pt x="35" y="357"/>
                  </a:lnTo>
                  <a:lnTo>
                    <a:pt x="26" y="329"/>
                  </a:lnTo>
                  <a:lnTo>
                    <a:pt x="28" y="303"/>
                  </a:lnTo>
                  <a:lnTo>
                    <a:pt x="31" y="287"/>
                  </a:lnTo>
                  <a:lnTo>
                    <a:pt x="31" y="280"/>
                  </a:lnTo>
                  <a:lnTo>
                    <a:pt x="33" y="280"/>
                  </a:lnTo>
                  <a:lnTo>
                    <a:pt x="37" y="275"/>
                  </a:lnTo>
                  <a:lnTo>
                    <a:pt x="33" y="264"/>
                  </a:lnTo>
                  <a:lnTo>
                    <a:pt x="17" y="264"/>
                  </a:lnTo>
                  <a:lnTo>
                    <a:pt x="11" y="273"/>
                  </a:lnTo>
                  <a:lnTo>
                    <a:pt x="5" y="280"/>
                  </a:lnTo>
                  <a:lnTo>
                    <a:pt x="0" y="280"/>
                  </a:lnTo>
                  <a:lnTo>
                    <a:pt x="0" y="10"/>
                  </a:lnTo>
                  <a:lnTo>
                    <a:pt x="28" y="0"/>
                  </a:lnTo>
                  <a:lnTo>
                    <a:pt x="54" y="2"/>
                  </a:lnTo>
                  <a:lnTo>
                    <a:pt x="62" y="8"/>
                  </a:lnTo>
                  <a:close/>
                </a:path>
              </a:pathLst>
            </a:custGeom>
            <a:solidFill>
              <a:srgbClr val="38D166"/>
            </a:solidFill>
            <a:ln w="9525">
              <a:noFill/>
              <a:round/>
              <a:headEnd/>
              <a:tailEnd/>
            </a:ln>
          </p:spPr>
          <p:txBody>
            <a:bodyPr/>
            <a:lstStyle/>
            <a:p>
              <a:endParaRPr lang="he-IL"/>
            </a:p>
          </p:txBody>
        </p:sp>
        <p:sp>
          <p:nvSpPr>
            <p:cNvPr id="6178" name="Freeform 226"/>
            <p:cNvSpPr>
              <a:spLocks/>
            </p:cNvSpPr>
            <p:nvPr/>
          </p:nvSpPr>
          <p:spPr bwMode="auto">
            <a:xfrm>
              <a:off x="97" y="3221"/>
              <a:ext cx="56" cy="51"/>
            </a:xfrm>
            <a:custGeom>
              <a:avLst/>
              <a:gdLst>
                <a:gd name="T0" fmla="*/ 21 w 112"/>
                <a:gd name="T1" fmla="*/ 8 h 102"/>
                <a:gd name="T2" fmla="*/ 26 w 112"/>
                <a:gd name="T3" fmla="*/ 9 h 102"/>
                <a:gd name="T4" fmla="*/ 46 w 112"/>
                <a:gd name="T5" fmla="*/ 37 h 102"/>
                <a:gd name="T6" fmla="*/ 54 w 112"/>
                <a:gd name="T7" fmla="*/ 50 h 102"/>
                <a:gd name="T8" fmla="*/ 56 w 112"/>
                <a:gd name="T9" fmla="*/ 51 h 102"/>
                <a:gd name="T10" fmla="*/ 46 w 112"/>
                <a:gd name="T11" fmla="*/ 51 h 102"/>
                <a:gd name="T12" fmla="*/ 19 w 112"/>
                <a:gd name="T13" fmla="*/ 38 h 102"/>
                <a:gd name="T14" fmla="*/ 11 w 112"/>
                <a:gd name="T15" fmla="*/ 31 h 102"/>
                <a:gd name="T16" fmla="*/ 5 w 112"/>
                <a:gd name="T17" fmla="*/ 27 h 102"/>
                <a:gd name="T18" fmla="*/ 0 w 112"/>
                <a:gd name="T19" fmla="*/ 13 h 102"/>
                <a:gd name="T20" fmla="*/ 5 w 112"/>
                <a:gd name="T21" fmla="*/ 0 h 102"/>
                <a:gd name="T22" fmla="*/ 19 w 112"/>
                <a:gd name="T23" fmla="*/ 4 h 102"/>
                <a:gd name="T24" fmla="*/ 21 w 112"/>
                <a:gd name="T25" fmla="*/ 8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2"/>
                <a:gd name="T40" fmla="*/ 0 h 102"/>
                <a:gd name="T41" fmla="*/ 112 w 11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2" h="102">
                  <a:moveTo>
                    <a:pt x="41" y="16"/>
                  </a:moveTo>
                  <a:lnTo>
                    <a:pt x="51" y="18"/>
                  </a:lnTo>
                  <a:lnTo>
                    <a:pt x="92" y="73"/>
                  </a:lnTo>
                  <a:lnTo>
                    <a:pt x="108" y="100"/>
                  </a:lnTo>
                  <a:lnTo>
                    <a:pt x="112" y="102"/>
                  </a:lnTo>
                  <a:lnTo>
                    <a:pt x="92" y="102"/>
                  </a:lnTo>
                  <a:lnTo>
                    <a:pt x="37" y="76"/>
                  </a:lnTo>
                  <a:lnTo>
                    <a:pt x="22" y="63"/>
                  </a:lnTo>
                  <a:lnTo>
                    <a:pt x="9" y="55"/>
                  </a:lnTo>
                  <a:lnTo>
                    <a:pt x="0" y="27"/>
                  </a:lnTo>
                  <a:lnTo>
                    <a:pt x="9" y="0"/>
                  </a:lnTo>
                  <a:lnTo>
                    <a:pt x="37" y="8"/>
                  </a:lnTo>
                  <a:lnTo>
                    <a:pt x="41" y="16"/>
                  </a:lnTo>
                  <a:close/>
                </a:path>
              </a:pathLst>
            </a:custGeom>
            <a:solidFill>
              <a:srgbClr val="269147"/>
            </a:solidFill>
            <a:ln w="9525">
              <a:noFill/>
              <a:round/>
              <a:headEnd/>
              <a:tailEnd/>
            </a:ln>
          </p:spPr>
          <p:txBody>
            <a:bodyPr/>
            <a:lstStyle/>
            <a:p>
              <a:endParaRPr lang="he-IL"/>
            </a:p>
          </p:txBody>
        </p:sp>
        <p:sp>
          <p:nvSpPr>
            <p:cNvPr id="6179" name="Freeform 227"/>
            <p:cNvSpPr>
              <a:spLocks/>
            </p:cNvSpPr>
            <p:nvPr/>
          </p:nvSpPr>
          <p:spPr bwMode="auto">
            <a:xfrm>
              <a:off x="291" y="3224"/>
              <a:ext cx="14" cy="7"/>
            </a:xfrm>
            <a:custGeom>
              <a:avLst/>
              <a:gdLst>
                <a:gd name="T0" fmla="*/ 14 w 28"/>
                <a:gd name="T1" fmla="*/ 7 h 14"/>
                <a:gd name="T2" fmla="*/ 6 w 28"/>
                <a:gd name="T3" fmla="*/ 7 h 14"/>
                <a:gd name="T4" fmla="*/ 3 w 28"/>
                <a:gd name="T5" fmla="*/ 6 h 14"/>
                <a:gd name="T6" fmla="*/ 0 w 28"/>
                <a:gd name="T7" fmla="*/ 6 h 14"/>
                <a:gd name="T8" fmla="*/ 7 w 28"/>
                <a:gd name="T9" fmla="*/ 0 h 14"/>
                <a:gd name="T10" fmla="*/ 10 w 28"/>
                <a:gd name="T11" fmla="*/ 0 h 14"/>
                <a:gd name="T12" fmla="*/ 14 w 28"/>
                <a:gd name="T13" fmla="*/ 7 h 14"/>
                <a:gd name="T14" fmla="*/ 0 60000 65536"/>
                <a:gd name="T15" fmla="*/ 0 60000 65536"/>
                <a:gd name="T16" fmla="*/ 0 60000 65536"/>
                <a:gd name="T17" fmla="*/ 0 60000 65536"/>
                <a:gd name="T18" fmla="*/ 0 60000 65536"/>
                <a:gd name="T19" fmla="*/ 0 60000 65536"/>
                <a:gd name="T20" fmla="*/ 0 60000 65536"/>
                <a:gd name="T21" fmla="*/ 0 w 28"/>
                <a:gd name="T22" fmla="*/ 0 h 14"/>
                <a:gd name="T23" fmla="*/ 28 w 2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4">
                  <a:moveTo>
                    <a:pt x="28" y="14"/>
                  </a:moveTo>
                  <a:lnTo>
                    <a:pt x="12" y="14"/>
                  </a:lnTo>
                  <a:lnTo>
                    <a:pt x="6" y="12"/>
                  </a:lnTo>
                  <a:lnTo>
                    <a:pt x="0" y="12"/>
                  </a:lnTo>
                  <a:lnTo>
                    <a:pt x="14" y="0"/>
                  </a:lnTo>
                  <a:lnTo>
                    <a:pt x="20" y="0"/>
                  </a:lnTo>
                  <a:lnTo>
                    <a:pt x="28" y="14"/>
                  </a:lnTo>
                  <a:close/>
                </a:path>
              </a:pathLst>
            </a:custGeom>
            <a:solidFill>
              <a:srgbClr val="734D26"/>
            </a:solidFill>
            <a:ln w="9525">
              <a:noFill/>
              <a:round/>
              <a:headEnd/>
              <a:tailEnd/>
            </a:ln>
          </p:spPr>
          <p:txBody>
            <a:bodyPr/>
            <a:lstStyle/>
            <a:p>
              <a:endParaRPr lang="he-IL"/>
            </a:p>
          </p:txBody>
        </p:sp>
        <p:sp>
          <p:nvSpPr>
            <p:cNvPr id="6180" name="Freeform 228"/>
            <p:cNvSpPr>
              <a:spLocks/>
            </p:cNvSpPr>
            <p:nvPr/>
          </p:nvSpPr>
          <p:spPr bwMode="auto">
            <a:xfrm>
              <a:off x="135" y="3232"/>
              <a:ext cx="126" cy="115"/>
            </a:xfrm>
            <a:custGeom>
              <a:avLst/>
              <a:gdLst>
                <a:gd name="T0" fmla="*/ 91 w 252"/>
                <a:gd name="T1" fmla="*/ 6 h 228"/>
                <a:gd name="T2" fmla="*/ 116 w 252"/>
                <a:gd name="T3" fmla="*/ 3 h 228"/>
                <a:gd name="T4" fmla="*/ 118 w 252"/>
                <a:gd name="T5" fmla="*/ 3 h 228"/>
                <a:gd name="T6" fmla="*/ 124 w 252"/>
                <a:gd name="T7" fmla="*/ 15 h 228"/>
                <a:gd name="T8" fmla="*/ 126 w 252"/>
                <a:gd name="T9" fmla="*/ 29 h 228"/>
                <a:gd name="T10" fmla="*/ 123 w 252"/>
                <a:gd name="T11" fmla="*/ 48 h 228"/>
                <a:gd name="T12" fmla="*/ 123 w 252"/>
                <a:gd name="T13" fmla="*/ 53 h 228"/>
                <a:gd name="T14" fmla="*/ 116 w 252"/>
                <a:gd name="T15" fmla="*/ 65 h 228"/>
                <a:gd name="T16" fmla="*/ 115 w 252"/>
                <a:gd name="T17" fmla="*/ 71 h 228"/>
                <a:gd name="T18" fmla="*/ 109 w 252"/>
                <a:gd name="T19" fmla="*/ 76 h 228"/>
                <a:gd name="T20" fmla="*/ 105 w 252"/>
                <a:gd name="T21" fmla="*/ 76 h 228"/>
                <a:gd name="T22" fmla="*/ 103 w 252"/>
                <a:gd name="T23" fmla="*/ 74 h 228"/>
                <a:gd name="T24" fmla="*/ 102 w 252"/>
                <a:gd name="T25" fmla="*/ 54 h 228"/>
                <a:gd name="T26" fmla="*/ 94 w 252"/>
                <a:gd name="T27" fmla="*/ 33 h 228"/>
                <a:gd name="T28" fmla="*/ 79 w 252"/>
                <a:gd name="T29" fmla="*/ 17 h 228"/>
                <a:gd name="T30" fmla="*/ 75 w 252"/>
                <a:gd name="T31" fmla="*/ 17 h 228"/>
                <a:gd name="T32" fmla="*/ 73 w 252"/>
                <a:gd name="T33" fmla="*/ 22 h 228"/>
                <a:gd name="T34" fmla="*/ 71 w 252"/>
                <a:gd name="T35" fmla="*/ 31 h 228"/>
                <a:gd name="T36" fmla="*/ 68 w 252"/>
                <a:gd name="T37" fmla="*/ 40 h 228"/>
                <a:gd name="T38" fmla="*/ 68 w 252"/>
                <a:gd name="T39" fmla="*/ 65 h 228"/>
                <a:gd name="T40" fmla="*/ 71 w 252"/>
                <a:gd name="T41" fmla="*/ 72 h 228"/>
                <a:gd name="T42" fmla="*/ 69 w 252"/>
                <a:gd name="T43" fmla="*/ 87 h 228"/>
                <a:gd name="T44" fmla="*/ 67 w 252"/>
                <a:gd name="T45" fmla="*/ 94 h 228"/>
                <a:gd name="T46" fmla="*/ 51 w 252"/>
                <a:gd name="T47" fmla="*/ 110 h 228"/>
                <a:gd name="T48" fmla="*/ 37 w 252"/>
                <a:gd name="T49" fmla="*/ 115 h 228"/>
                <a:gd name="T50" fmla="*/ 34 w 252"/>
                <a:gd name="T51" fmla="*/ 113 h 228"/>
                <a:gd name="T52" fmla="*/ 32 w 252"/>
                <a:gd name="T53" fmla="*/ 84 h 228"/>
                <a:gd name="T54" fmla="*/ 27 w 252"/>
                <a:gd name="T55" fmla="*/ 80 h 228"/>
                <a:gd name="T56" fmla="*/ 25 w 252"/>
                <a:gd name="T57" fmla="*/ 80 h 228"/>
                <a:gd name="T58" fmla="*/ 19 w 252"/>
                <a:gd name="T59" fmla="*/ 88 h 228"/>
                <a:gd name="T60" fmla="*/ 18 w 252"/>
                <a:gd name="T61" fmla="*/ 88 h 228"/>
                <a:gd name="T62" fmla="*/ 15 w 252"/>
                <a:gd name="T63" fmla="*/ 91 h 228"/>
                <a:gd name="T64" fmla="*/ 13 w 252"/>
                <a:gd name="T65" fmla="*/ 87 h 228"/>
                <a:gd name="T66" fmla="*/ 12 w 252"/>
                <a:gd name="T67" fmla="*/ 88 h 228"/>
                <a:gd name="T68" fmla="*/ 5 w 252"/>
                <a:gd name="T69" fmla="*/ 79 h 228"/>
                <a:gd name="T70" fmla="*/ 3 w 252"/>
                <a:gd name="T71" fmla="*/ 70 h 228"/>
                <a:gd name="T72" fmla="*/ 3 w 252"/>
                <a:gd name="T73" fmla="*/ 56 h 228"/>
                <a:gd name="T74" fmla="*/ 0 w 252"/>
                <a:gd name="T75" fmla="*/ 47 h 228"/>
                <a:gd name="T76" fmla="*/ 0 w 252"/>
                <a:gd name="T77" fmla="*/ 43 h 228"/>
                <a:gd name="T78" fmla="*/ 14 w 252"/>
                <a:gd name="T79" fmla="*/ 48 h 228"/>
                <a:gd name="T80" fmla="*/ 18 w 252"/>
                <a:gd name="T81" fmla="*/ 46 h 228"/>
                <a:gd name="T82" fmla="*/ 27 w 252"/>
                <a:gd name="T83" fmla="*/ 46 h 228"/>
                <a:gd name="T84" fmla="*/ 31 w 252"/>
                <a:gd name="T85" fmla="*/ 41 h 228"/>
                <a:gd name="T86" fmla="*/ 14 w 252"/>
                <a:gd name="T87" fmla="*/ 23 h 228"/>
                <a:gd name="T88" fmla="*/ 5 w 252"/>
                <a:gd name="T89" fmla="*/ 6 h 228"/>
                <a:gd name="T90" fmla="*/ 2 w 252"/>
                <a:gd name="T91" fmla="*/ 3 h 228"/>
                <a:gd name="T92" fmla="*/ 39 w 252"/>
                <a:gd name="T93" fmla="*/ 4 h 228"/>
                <a:gd name="T94" fmla="*/ 63 w 252"/>
                <a:gd name="T95" fmla="*/ 2 h 228"/>
                <a:gd name="T96" fmla="*/ 64 w 252"/>
                <a:gd name="T97" fmla="*/ 0 h 228"/>
                <a:gd name="T98" fmla="*/ 76 w 252"/>
                <a:gd name="T99" fmla="*/ 2 h 228"/>
                <a:gd name="T100" fmla="*/ 91 w 252"/>
                <a:gd name="T101" fmla="*/ 6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2"/>
                <a:gd name="T154" fmla="*/ 0 h 228"/>
                <a:gd name="T155" fmla="*/ 252 w 252"/>
                <a:gd name="T156" fmla="*/ 228 h 2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2" h="228">
                  <a:moveTo>
                    <a:pt x="182" y="12"/>
                  </a:moveTo>
                  <a:lnTo>
                    <a:pt x="231" y="5"/>
                  </a:lnTo>
                  <a:lnTo>
                    <a:pt x="235" y="5"/>
                  </a:lnTo>
                  <a:lnTo>
                    <a:pt x="248" y="29"/>
                  </a:lnTo>
                  <a:lnTo>
                    <a:pt x="252" y="57"/>
                  </a:lnTo>
                  <a:lnTo>
                    <a:pt x="245" y="96"/>
                  </a:lnTo>
                  <a:lnTo>
                    <a:pt x="245" y="106"/>
                  </a:lnTo>
                  <a:lnTo>
                    <a:pt x="231" y="129"/>
                  </a:lnTo>
                  <a:lnTo>
                    <a:pt x="229" y="141"/>
                  </a:lnTo>
                  <a:lnTo>
                    <a:pt x="217" y="151"/>
                  </a:lnTo>
                  <a:lnTo>
                    <a:pt x="209" y="151"/>
                  </a:lnTo>
                  <a:lnTo>
                    <a:pt x="205" y="147"/>
                  </a:lnTo>
                  <a:lnTo>
                    <a:pt x="203" y="108"/>
                  </a:lnTo>
                  <a:lnTo>
                    <a:pt x="187" y="66"/>
                  </a:lnTo>
                  <a:lnTo>
                    <a:pt x="158" y="33"/>
                  </a:lnTo>
                  <a:lnTo>
                    <a:pt x="150" y="33"/>
                  </a:lnTo>
                  <a:lnTo>
                    <a:pt x="146" y="43"/>
                  </a:lnTo>
                  <a:lnTo>
                    <a:pt x="142" y="61"/>
                  </a:lnTo>
                  <a:lnTo>
                    <a:pt x="136" y="80"/>
                  </a:lnTo>
                  <a:lnTo>
                    <a:pt x="136" y="129"/>
                  </a:lnTo>
                  <a:lnTo>
                    <a:pt x="142" y="143"/>
                  </a:lnTo>
                  <a:lnTo>
                    <a:pt x="138" y="173"/>
                  </a:lnTo>
                  <a:lnTo>
                    <a:pt x="133" y="187"/>
                  </a:lnTo>
                  <a:lnTo>
                    <a:pt x="101" y="218"/>
                  </a:lnTo>
                  <a:lnTo>
                    <a:pt x="73" y="228"/>
                  </a:lnTo>
                  <a:lnTo>
                    <a:pt x="68" y="224"/>
                  </a:lnTo>
                  <a:lnTo>
                    <a:pt x="63" y="166"/>
                  </a:lnTo>
                  <a:lnTo>
                    <a:pt x="54" y="159"/>
                  </a:lnTo>
                  <a:lnTo>
                    <a:pt x="50" y="159"/>
                  </a:lnTo>
                  <a:lnTo>
                    <a:pt x="38" y="175"/>
                  </a:lnTo>
                  <a:lnTo>
                    <a:pt x="36" y="175"/>
                  </a:lnTo>
                  <a:lnTo>
                    <a:pt x="30" y="180"/>
                  </a:lnTo>
                  <a:lnTo>
                    <a:pt x="26" y="173"/>
                  </a:lnTo>
                  <a:lnTo>
                    <a:pt x="24" y="175"/>
                  </a:lnTo>
                  <a:lnTo>
                    <a:pt x="10" y="157"/>
                  </a:lnTo>
                  <a:lnTo>
                    <a:pt x="5" y="139"/>
                  </a:lnTo>
                  <a:lnTo>
                    <a:pt x="5" y="112"/>
                  </a:lnTo>
                  <a:lnTo>
                    <a:pt x="0" y="94"/>
                  </a:lnTo>
                  <a:lnTo>
                    <a:pt x="0" y="86"/>
                  </a:lnTo>
                  <a:lnTo>
                    <a:pt x="28" y="96"/>
                  </a:lnTo>
                  <a:lnTo>
                    <a:pt x="36" y="92"/>
                  </a:lnTo>
                  <a:lnTo>
                    <a:pt x="54" y="92"/>
                  </a:lnTo>
                  <a:lnTo>
                    <a:pt x="61" y="82"/>
                  </a:lnTo>
                  <a:lnTo>
                    <a:pt x="28" y="45"/>
                  </a:lnTo>
                  <a:lnTo>
                    <a:pt x="10" y="12"/>
                  </a:lnTo>
                  <a:lnTo>
                    <a:pt x="3" y="5"/>
                  </a:lnTo>
                  <a:lnTo>
                    <a:pt x="77" y="7"/>
                  </a:lnTo>
                  <a:lnTo>
                    <a:pt x="126" y="3"/>
                  </a:lnTo>
                  <a:lnTo>
                    <a:pt x="128" y="0"/>
                  </a:lnTo>
                  <a:lnTo>
                    <a:pt x="152" y="3"/>
                  </a:lnTo>
                  <a:lnTo>
                    <a:pt x="182" y="12"/>
                  </a:lnTo>
                  <a:close/>
                </a:path>
              </a:pathLst>
            </a:custGeom>
            <a:solidFill>
              <a:srgbClr val="38D166"/>
            </a:solidFill>
            <a:ln w="9525">
              <a:noFill/>
              <a:round/>
              <a:headEnd/>
              <a:tailEnd/>
            </a:ln>
          </p:spPr>
          <p:txBody>
            <a:bodyPr/>
            <a:lstStyle/>
            <a:p>
              <a:endParaRPr lang="he-IL"/>
            </a:p>
          </p:txBody>
        </p:sp>
        <p:sp>
          <p:nvSpPr>
            <p:cNvPr id="6181" name="Freeform 229"/>
            <p:cNvSpPr>
              <a:spLocks/>
            </p:cNvSpPr>
            <p:nvPr/>
          </p:nvSpPr>
          <p:spPr bwMode="auto">
            <a:xfrm>
              <a:off x="210" y="3262"/>
              <a:ext cx="21" cy="55"/>
            </a:xfrm>
            <a:custGeom>
              <a:avLst/>
              <a:gdLst>
                <a:gd name="T0" fmla="*/ 20 w 41"/>
                <a:gd name="T1" fmla="*/ 27 h 110"/>
                <a:gd name="T2" fmla="*/ 21 w 41"/>
                <a:gd name="T3" fmla="*/ 37 h 110"/>
                <a:gd name="T4" fmla="*/ 21 w 41"/>
                <a:gd name="T5" fmla="*/ 43 h 110"/>
                <a:gd name="T6" fmla="*/ 19 w 41"/>
                <a:gd name="T7" fmla="*/ 45 h 110"/>
                <a:gd name="T8" fmla="*/ 19 w 41"/>
                <a:gd name="T9" fmla="*/ 51 h 110"/>
                <a:gd name="T10" fmla="*/ 16 w 41"/>
                <a:gd name="T11" fmla="*/ 54 h 110"/>
                <a:gd name="T12" fmla="*/ 16 w 41"/>
                <a:gd name="T13" fmla="*/ 55 h 110"/>
                <a:gd name="T14" fmla="*/ 9 w 41"/>
                <a:gd name="T15" fmla="*/ 50 h 110"/>
                <a:gd name="T16" fmla="*/ 3 w 41"/>
                <a:gd name="T17" fmla="*/ 36 h 110"/>
                <a:gd name="T18" fmla="*/ 2 w 41"/>
                <a:gd name="T19" fmla="*/ 37 h 110"/>
                <a:gd name="T20" fmla="*/ 0 w 41"/>
                <a:gd name="T21" fmla="*/ 29 h 110"/>
                <a:gd name="T22" fmla="*/ 0 w 41"/>
                <a:gd name="T23" fmla="*/ 15 h 110"/>
                <a:gd name="T24" fmla="*/ 2 w 41"/>
                <a:gd name="T25" fmla="*/ 12 h 110"/>
                <a:gd name="T26" fmla="*/ 2 w 41"/>
                <a:gd name="T27" fmla="*/ 6 h 110"/>
                <a:gd name="T28" fmla="*/ 4 w 41"/>
                <a:gd name="T29" fmla="*/ 0 h 110"/>
                <a:gd name="T30" fmla="*/ 11 w 41"/>
                <a:gd name="T31" fmla="*/ 6 h 110"/>
                <a:gd name="T32" fmla="*/ 20 w 41"/>
                <a:gd name="T33" fmla="*/ 27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110"/>
                <a:gd name="T53" fmla="*/ 41 w 41"/>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110">
                  <a:moveTo>
                    <a:pt x="39" y="53"/>
                  </a:moveTo>
                  <a:lnTo>
                    <a:pt x="41" y="74"/>
                  </a:lnTo>
                  <a:lnTo>
                    <a:pt x="41" y="86"/>
                  </a:lnTo>
                  <a:lnTo>
                    <a:pt x="37" y="90"/>
                  </a:lnTo>
                  <a:lnTo>
                    <a:pt x="37" y="102"/>
                  </a:lnTo>
                  <a:lnTo>
                    <a:pt x="32" y="107"/>
                  </a:lnTo>
                  <a:lnTo>
                    <a:pt x="32" y="110"/>
                  </a:lnTo>
                  <a:lnTo>
                    <a:pt x="18" y="100"/>
                  </a:lnTo>
                  <a:lnTo>
                    <a:pt x="6" y="72"/>
                  </a:lnTo>
                  <a:lnTo>
                    <a:pt x="4" y="74"/>
                  </a:lnTo>
                  <a:lnTo>
                    <a:pt x="0" y="58"/>
                  </a:lnTo>
                  <a:lnTo>
                    <a:pt x="0" y="31"/>
                  </a:lnTo>
                  <a:lnTo>
                    <a:pt x="4" y="23"/>
                  </a:lnTo>
                  <a:lnTo>
                    <a:pt x="4" y="11"/>
                  </a:lnTo>
                  <a:lnTo>
                    <a:pt x="8" y="0"/>
                  </a:lnTo>
                  <a:lnTo>
                    <a:pt x="21" y="11"/>
                  </a:lnTo>
                  <a:lnTo>
                    <a:pt x="39" y="53"/>
                  </a:lnTo>
                  <a:close/>
                </a:path>
              </a:pathLst>
            </a:custGeom>
            <a:solidFill>
              <a:srgbClr val="269147"/>
            </a:solidFill>
            <a:ln w="9525">
              <a:noFill/>
              <a:round/>
              <a:headEnd/>
              <a:tailEnd/>
            </a:ln>
          </p:spPr>
          <p:txBody>
            <a:bodyPr/>
            <a:lstStyle/>
            <a:p>
              <a:endParaRPr lang="he-IL"/>
            </a:p>
          </p:txBody>
        </p:sp>
        <p:sp>
          <p:nvSpPr>
            <p:cNvPr id="6182" name="Freeform 230"/>
            <p:cNvSpPr>
              <a:spLocks/>
            </p:cNvSpPr>
            <p:nvPr/>
          </p:nvSpPr>
          <p:spPr bwMode="auto">
            <a:xfrm>
              <a:off x="90" y="3264"/>
              <a:ext cx="39" cy="84"/>
            </a:xfrm>
            <a:custGeom>
              <a:avLst/>
              <a:gdLst>
                <a:gd name="T0" fmla="*/ 38 w 79"/>
                <a:gd name="T1" fmla="*/ 11 h 168"/>
                <a:gd name="T2" fmla="*/ 39 w 79"/>
                <a:gd name="T3" fmla="*/ 26 h 168"/>
                <a:gd name="T4" fmla="*/ 39 w 79"/>
                <a:gd name="T5" fmla="*/ 41 h 168"/>
                <a:gd name="T6" fmla="*/ 34 w 79"/>
                <a:gd name="T7" fmla="*/ 49 h 168"/>
                <a:gd name="T8" fmla="*/ 34 w 79"/>
                <a:gd name="T9" fmla="*/ 56 h 168"/>
                <a:gd name="T10" fmla="*/ 32 w 79"/>
                <a:gd name="T11" fmla="*/ 62 h 168"/>
                <a:gd name="T12" fmla="*/ 28 w 79"/>
                <a:gd name="T13" fmla="*/ 63 h 168"/>
                <a:gd name="T14" fmla="*/ 24 w 79"/>
                <a:gd name="T15" fmla="*/ 68 h 168"/>
                <a:gd name="T16" fmla="*/ 24 w 79"/>
                <a:gd name="T17" fmla="*/ 72 h 168"/>
                <a:gd name="T18" fmla="*/ 15 w 79"/>
                <a:gd name="T19" fmla="*/ 84 h 168"/>
                <a:gd name="T20" fmla="*/ 5 w 79"/>
                <a:gd name="T21" fmla="*/ 67 h 168"/>
                <a:gd name="T22" fmla="*/ 4 w 79"/>
                <a:gd name="T23" fmla="*/ 66 h 168"/>
                <a:gd name="T24" fmla="*/ 0 w 79"/>
                <a:gd name="T25" fmla="*/ 51 h 168"/>
                <a:gd name="T26" fmla="*/ 0 w 79"/>
                <a:gd name="T27" fmla="*/ 30 h 168"/>
                <a:gd name="T28" fmla="*/ 9 w 79"/>
                <a:gd name="T29" fmla="*/ 13 h 168"/>
                <a:gd name="T30" fmla="*/ 18 w 79"/>
                <a:gd name="T31" fmla="*/ 3 h 168"/>
                <a:gd name="T32" fmla="*/ 18 w 79"/>
                <a:gd name="T33" fmla="*/ 0 h 168"/>
                <a:gd name="T34" fmla="*/ 35 w 79"/>
                <a:gd name="T35" fmla="*/ 9 h 168"/>
                <a:gd name="T36" fmla="*/ 38 w 79"/>
                <a:gd name="T37" fmla="*/ 11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168"/>
                <a:gd name="T59" fmla="*/ 79 w 79"/>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168">
                  <a:moveTo>
                    <a:pt x="77" y="23"/>
                  </a:moveTo>
                  <a:lnTo>
                    <a:pt x="79" y="52"/>
                  </a:lnTo>
                  <a:lnTo>
                    <a:pt x="79" y="82"/>
                  </a:lnTo>
                  <a:lnTo>
                    <a:pt x="69" y="98"/>
                  </a:lnTo>
                  <a:lnTo>
                    <a:pt x="69" y="112"/>
                  </a:lnTo>
                  <a:lnTo>
                    <a:pt x="65" y="124"/>
                  </a:lnTo>
                  <a:lnTo>
                    <a:pt x="57" y="127"/>
                  </a:lnTo>
                  <a:lnTo>
                    <a:pt x="49" y="135"/>
                  </a:lnTo>
                  <a:lnTo>
                    <a:pt x="49" y="143"/>
                  </a:lnTo>
                  <a:lnTo>
                    <a:pt x="30" y="168"/>
                  </a:lnTo>
                  <a:lnTo>
                    <a:pt x="10" y="133"/>
                  </a:lnTo>
                  <a:lnTo>
                    <a:pt x="8" y="131"/>
                  </a:lnTo>
                  <a:lnTo>
                    <a:pt x="0" y="103"/>
                  </a:lnTo>
                  <a:lnTo>
                    <a:pt x="0" y="61"/>
                  </a:lnTo>
                  <a:lnTo>
                    <a:pt x="18" y="27"/>
                  </a:lnTo>
                  <a:lnTo>
                    <a:pt x="36" y="5"/>
                  </a:lnTo>
                  <a:lnTo>
                    <a:pt x="36" y="0"/>
                  </a:lnTo>
                  <a:lnTo>
                    <a:pt x="71" y="17"/>
                  </a:lnTo>
                  <a:lnTo>
                    <a:pt x="77" y="23"/>
                  </a:lnTo>
                  <a:close/>
                </a:path>
              </a:pathLst>
            </a:custGeom>
            <a:solidFill>
              <a:srgbClr val="59CC6B"/>
            </a:solidFill>
            <a:ln w="9525">
              <a:noFill/>
              <a:round/>
              <a:headEnd/>
              <a:tailEnd/>
            </a:ln>
          </p:spPr>
          <p:txBody>
            <a:bodyPr/>
            <a:lstStyle/>
            <a:p>
              <a:endParaRPr lang="he-IL"/>
            </a:p>
          </p:txBody>
        </p:sp>
        <p:sp>
          <p:nvSpPr>
            <p:cNvPr id="6183" name="Freeform 231"/>
            <p:cNvSpPr>
              <a:spLocks/>
            </p:cNvSpPr>
            <p:nvPr/>
          </p:nvSpPr>
          <p:spPr bwMode="auto">
            <a:xfrm>
              <a:off x="719" y="3294"/>
              <a:ext cx="58" cy="148"/>
            </a:xfrm>
            <a:custGeom>
              <a:avLst/>
              <a:gdLst>
                <a:gd name="T0" fmla="*/ 27 w 117"/>
                <a:gd name="T1" fmla="*/ 46 h 294"/>
                <a:gd name="T2" fmla="*/ 28 w 117"/>
                <a:gd name="T3" fmla="*/ 70 h 294"/>
                <a:gd name="T4" fmla="*/ 46 w 117"/>
                <a:gd name="T5" fmla="*/ 101 h 294"/>
                <a:gd name="T6" fmla="*/ 52 w 117"/>
                <a:gd name="T7" fmla="*/ 121 h 294"/>
                <a:gd name="T8" fmla="*/ 56 w 117"/>
                <a:gd name="T9" fmla="*/ 124 h 294"/>
                <a:gd name="T10" fmla="*/ 58 w 117"/>
                <a:gd name="T11" fmla="*/ 148 h 294"/>
                <a:gd name="T12" fmla="*/ 56 w 117"/>
                <a:gd name="T13" fmla="*/ 148 h 294"/>
                <a:gd name="T14" fmla="*/ 52 w 117"/>
                <a:gd name="T15" fmla="*/ 138 h 294"/>
                <a:gd name="T16" fmla="*/ 52 w 117"/>
                <a:gd name="T17" fmla="*/ 137 h 294"/>
                <a:gd name="T18" fmla="*/ 53 w 117"/>
                <a:gd name="T19" fmla="*/ 136 h 294"/>
                <a:gd name="T20" fmla="*/ 49 w 117"/>
                <a:gd name="T21" fmla="*/ 131 h 294"/>
                <a:gd name="T22" fmla="*/ 40 w 117"/>
                <a:gd name="T23" fmla="*/ 103 h 294"/>
                <a:gd name="T24" fmla="*/ 30 w 117"/>
                <a:gd name="T25" fmla="*/ 88 h 294"/>
                <a:gd name="T26" fmla="*/ 20 w 117"/>
                <a:gd name="T27" fmla="*/ 76 h 294"/>
                <a:gd name="T28" fmla="*/ 15 w 117"/>
                <a:gd name="T29" fmla="*/ 49 h 294"/>
                <a:gd name="T30" fmla="*/ 15 w 117"/>
                <a:gd name="T31" fmla="*/ 28 h 294"/>
                <a:gd name="T32" fmla="*/ 11 w 117"/>
                <a:gd name="T33" fmla="*/ 20 h 294"/>
                <a:gd name="T34" fmla="*/ 6 w 117"/>
                <a:gd name="T35" fmla="*/ 18 h 294"/>
                <a:gd name="T36" fmla="*/ 0 w 117"/>
                <a:gd name="T37" fmla="*/ 0 h 294"/>
                <a:gd name="T38" fmla="*/ 17 w 117"/>
                <a:gd name="T39" fmla="*/ 17 h 294"/>
                <a:gd name="T40" fmla="*/ 27 w 117"/>
                <a:gd name="T41" fmla="*/ 46 h 2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294"/>
                <a:gd name="T65" fmla="*/ 117 w 117"/>
                <a:gd name="T66" fmla="*/ 294 h 2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294">
                  <a:moveTo>
                    <a:pt x="54" y="91"/>
                  </a:moveTo>
                  <a:lnTo>
                    <a:pt x="56" y="139"/>
                  </a:lnTo>
                  <a:lnTo>
                    <a:pt x="93" y="200"/>
                  </a:lnTo>
                  <a:lnTo>
                    <a:pt x="105" y="240"/>
                  </a:lnTo>
                  <a:lnTo>
                    <a:pt x="112" y="247"/>
                  </a:lnTo>
                  <a:lnTo>
                    <a:pt x="117" y="294"/>
                  </a:lnTo>
                  <a:lnTo>
                    <a:pt x="112" y="294"/>
                  </a:lnTo>
                  <a:lnTo>
                    <a:pt x="105" y="275"/>
                  </a:lnTo>
                  <a:lnTo>
                    <a:pt x="105" y="273"/>
                  </a:lnTo>
                  <a:lnTo>
                    <a:pt x="107" y="271"/>
                  </a:lnTo>
                  <a:lnTo>
                    <a:pt x="98" y="261"/>
                  </a:lnTo>
                  <a:lnTo>
                    <a:pt x="81" y="205"/>
                  </a:lnTo>
                  <a:lnTo>
                    <a:pt x="61" y="175"/>
                  </a:lnTo>
                  <a:lnTo>
                    <a:pt x="40" y="151"/>
                  </a:lnTo>
                  <a:lnTo>
                    <a:pt x="30" y="98"/>
                  </a:lnTo>
                  <a:lnTo>
                    <a:pt x="30" y="56"/>
                  </a:lnTo>
                  <a:lnTo>
                    <a:pt x="22" y="40"/>
                  </a:lnTo>
                  <a:lnTo>
                    <a:pt x="12" y="35"/>
                  </a:lnTo>
                  <a:lnTo>
                    <a:pt x="0" y="0"/>
                  </a:lnTo>
                  <a:lnTo>
                    <a:pt x="35" y="33"/>
                  </a:lnTo>
                  <a:lnTo>
                    <a:pt x="54" y="91"/>
                  </a:lnTo>
                  <a:close/>
                </a:path>
              </a:pathLst>
            </a:custGeom>
            <a:solidFill>
              <a:srgbClr val="F2B059"/>
            </a:solidFill>
            <a:ln w="9525">
              <a:noFill/>
              <a:round/>
              <a:headEnd/>
              <a:tailEnd/>
            </a:ln>
          </p:spPr>
          <p:txBody>
            <a:bodyPr/>
            <a:lstStyle/>
            <a:p>
              <a:endParaRPr lang="he-IL"/>
            </a:p>
          </p:txBody>
        </p:sp>
        <p:sp>
          <p:nvSpPr>
            <p:cNvPr id="6184" name="Freeform 232"/>
            <p:cNvSpPr>
              <a:spLocks/>
            </p:cNvSpPr>
            <p:nvPr/>
          </p:nvSpPr>
          <p:spPr bwMode="auto">
            <a:xfrm>
              <a:off x="762" y="3302"/>
              <a:ext cx="53" cy="165"/>
            </a:xfrm>
            <a:custGeom>
              <a:avLst/>
              <a:gdLst>
                <a:gd name="T0" fmla="*/ 16 w 104"/>
                <a:gd name="T1" fmla="*/ 18 h 330"/>
                <a:gd name="T2" fmla="*/ 19 w 104"/>
                <a:gd name="T3" fmla="*/ 24 h 330"/>
                <a:gd name="T4" fmla="*/ 26 w 104"/>
                <a:gd name="T5" fmla="*/ 31 h 330"/>
                <a:gd name="T6" fmla="*/ 34 w 104"/>
                <a:gd name="T7" fmla="*/ 34 h 330"/>
                <a:gd name="T8" fmla="*/ 38 w 104"/>
                <a:gd name="T9" fmla="*/ 43 h 330"/>
                <a:gd name="T10" fmla="*/ 39 w 104"/>
                <a:gd name="T11" fmla="*/ 64 h 330"/>
                <a:gd name="T12" fmla="*/ 49 w 104"/>
                <a:gd name="T13" fmla="*/ 96 h 330"/>
                <a:gd name="T14" fmla="*/ 53 w 104"/>
                <a:gd name="T15" fmla="*/ 109 h 330"/>
                <a:gd name="T16" fmla="*/ 51 w 104"/>
                <a:gd name="T17" fmla="*/ 123 h 330"/>
                <a:gd name="T18" fmla="*/ 48 w 104"/>
                <a:gd name="T19" fmla="*/ 135 h 330"/>
                <a:gd name="T20" fmla="*/ 51 w 104"/>
                <a:gd name="T21" fmla="*/ 158 h 330"/>
                <a:gd name="T22" fmla="*/ 53 w 104"/>
                <a:gd name="T23" fmla="*/ 161 h 330"/>
                <a:gd name="T24" fmla="*/ 47 w 104"/>
                <a:gd name="T25" fmla="*/ 165 h 330"/>
                <a:gd name="T26" fmla="*/ 43 w 104"/>
                <a:gd name="T27" fmla="*/ 164 h 330"/>
                <a:gd name="T28" fmla="*/ 35 w 104"/>
                <a:gd name="T29" fmla="*/ 153 h 330"/>
                <a:gd name="T30" fmla="*/ 32 w 104"/>
                <a:gd name="T31" fmla="*/ 128 h 330"/>
                <a:gd name="T32" fmla="*/ 27 w 104"/>
                <a:gd name="T33" fmla="*/ 124 h 330"/>
                <a:gd name="T34" fmla="*/ 31 w 104"/>
                <a:gd name="T35" fmla="*/ 121 h 330"/>
                <a:gd name="T36" fmla="*/ 26 w 104"/>
                <a:gd name="T37" fmla="*/ 104 h 330"/>
                <a:gd name="T38" fmla="*/ 12 w 104"/>
                <a:gd name="T39" fmla="*/ 83 h 330"/>
                <a:gd name="T40" fmla="*/ 10 w 104"/>
                <a:gd name="T41" fmla="*/ 82 h 330"/>
                <a:gd name="T42" fmla="*/ 7 w 104"/>
                <a:gd name="T43" fmla="*/ 75 h 330"/>
                <a:gd name="T44" fmla="*/ 7 w 104"/>
                <a:gd name="T45" fmla="*/ 58 h 330"/>
                <a:gd name="T46" fmla="*/ 6 w 104"/>
                <a:gd name="T47" fmla="*/ 52 h 330"/>
                <a:gd name="T48" fmla="*/ 2 w 104"/>
                <a:gd name="T49" fmla="*/ 43 h 330"/>
                <a:gd name="T50" fmla="*/ 0 w 104"/>
                <a:gd name="T51" fmla="*/ 34 h 330"/>
                <a:gd name="T52" fmla="*/ 2 w 104"/>
                <a:gd name="T53" fmla="*/ 12 h 330"/>
                <a:gd name="T54" fmla="*/ 9 w 104"/>
                <a:gd name="T55" fmla="*/ 0 h 330"/>
                <a:gd name="T56" fmla="*/ 15 w 104"/>
                <a:gd name="T57" fmla="*/ 5 h 330"/>
                <a:gd name="T58" fmla="*/ 16 w 104"/>
                <a:gd name="T59" fmla="*/ 18 h 3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4"/>
                <a:gd name="T91" fmla="*/ 0 h 330"/>
                <a:gd name="T92" fmla="*/ 104 w 104"/>
                <a:gd name="T93" fmla="*/ 330 h 3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4" h="330">
                  <a:moveTo>
                    <a:pt x="32" y="36"/>
                  </a:moveTo>
                  <a:lnTo>
                    <a:pt x="37" y="48"/>
                  </a:lnTo>
                  <a:lnTo>
                    <a:pt x="51" y="62"/>
                  </a:lnTo>
                  <a:lnTo>
                    <a:pt x="67" y="67"/>
                  </a:lnTo>
                  <a:lnTo>
                    <a:pt x="74" y="87"/>
                  </a:lnTo>
                  <a:lnTo>
                    <a:pt x="76" y="128"/>
                  </a:lnTo>
                  <a:lnTo>
                    <a:pt x="97" y="193"/>
                  </a:lnTo>
                  <a:lnTo>
                    <a:pt x="104" y="218"/>
                  </a:lnTo>
                  <a:lnTo>
                    <a:pt x="100" y="246"/>
                  </a:lnTo>
                  <a:lnTo>
                    <a:pt x="95" y="270"/>
                  </a:lnTo>
                  <a:lnTo>
                    <a:pt x="100" y="316"/>
                  </a:lnTo>
                  <a:lnTo>
                    <a:pt x="104" y="321"/>
                  </a:lnTo>
                  <a:lnTo>
                    <a:pt x="92" y="330"/>
                  </a:lnTo>
                  <a:lnTo>
                    <a:pt x="84" y="327"/>
                  </a:lnTo>
                  <a:lnTo>
                    <a:pt x="69" y="305"/>
                  </a:lnTo>
                  <a:lnTo>
                    <a:pt x="63" y="256"/>
                  </a:lnTo>
                  <a:lnTo>
                    <a:pt x="53" y="248"/>
                  </a:lnTo>
                  <a:lnTo>
                    <a:pt x="60" y="242"/>
                  </a:lnTo>
                  <a:lnTo>
                    <a:pt x="51" y="209"/>
                  </a:lnTo>
                  <a:lnTo>
                    <a:pt x="23" y="167"/>
                  </a:lnTo>
                  <a:lnTo>
                    <a:pt x="20" y="164"/>
                  </a:lnTo>
                  <a:lnTo>
                    <a:pt x="14" y="150"/>
                  </a:lnTo>
                  <a:lnTo>
                    <a:pt x="14" y="116"/>
                  </a:lnTo>
                  <a:lnTo>
                    <a:pt x="11" y="104"/>
                  </a:lnTo>
                  <a:lnTo>
                    <a:pt x="4" y="87"/>
                  </a:lnTo>
                  <a:lnTo>
                    <a:pt x="0" y="67"/>
                  </a:lnTo>
                  <a:lnTo>
                    <a:pt x="4" y="25"/>
                  </a:lnTo>
                  <a:lnTo>
                    <a:pt x="18" y="0"/>
                  </a:lnTo>
                  <a:lnTo>
                    <a:pt x="30" y="10"/>
                  </a:lnTo>
                  <a:lnTo>
                    <a:pt x="32" y="36"/>
                  </a:lnTo>
                  <a:close/>
                </a:path>
              </a:pathLst>
            </a:custGeom>
            <a:solidFill>
              <a:srgbClr val="000000"/>
            </a:solidFill>
            <a:ln w="9525">
              <a:noFill/>
              <a:round/>
              <a:headEnd/>
              <a:tailEnd/>
            </a:ln>
          </p:spPr>
          <p:txBody>
            <a:bodyPr/>
            <a:lstStyle/>
            <a:p>
              <a:endParaRPr lang="he-IL"/>
            </a:p>
          </p:txBody>
        </p:sp>
        <p:sp>
          <p:nvSpPr>
            <p:cNvPr id="6185" name="Freeform 233"/>
            <p:cNvSpPr>
              <a:spLocks/>
            </p:cNvSpPr>
            <p:nvPr/>
          </p:nvSpPr>
          <p:spPr bwMode="auto">
            <a:xfrm>
              <a:off x="768" y="3312"/>
              <a:ext cx="41" cy="146"/>
            </a:xfrm>
            <a:custGeom>
              <a:avLst/>
              <a:gdLst>
                <a:gd name="T0" fmla="*/ 11 w 81"/>
                <a:gd name="T1" fmla="*/ 22 h 291"/>
                <a:gd name="T2" fmla="*/ 6 w 81"/>
                <a:gd name="T3" fmla="*/ 27 h 291"/>
                <a:gd name="T4" fmla="*/ 7 w 81"/>
                <a:gd name="T5" fmla="*/ 34 h 291"/>
                <a:gd name="T6" fmla="*/ 10 w 81"/>
                <a:gd name="T7" fmla="*/ 39 h 291"/>
                <a:gd name="T8" fmla="*/ 13 w 81"/>
                <a:gd name="T9" fmla="*/ 62 h 291"/>
                <a:gd name="T10" fmla="*/ 20 w 81"/>
                <a:gd name="T11" fmla="*/ 79 h 291"/>
                <a:gd name="T12" fmla="*/ 23 w 81"/>
                <a:gd name="T13" fmla="*/ 82 h 291"/>
                <a:gd name="T14" fmla="*/ 28 w 81"/>
                <a:gd name="T15" fmla="*/ 82 h 291"/>
                <a:gd name="T16" fmla="*/ 30 w 81"/>
                <a:gd name="T17" fmla="*/ 80 h 291"/>
                <a:gd name="T18" fmla="*/ 27 w 81"/>
                <a:gd name="T19" fmla="*/ 59 h 291"/>
                <a:gd name="T20" fmla="*/ 25 w 81"/>
                <a:gd name="T21" fmla="*/ 54 h 291"/>
                <a:gd name="T22" fmla="*/ 25 w 81"/>
                <a:gd name="T23" fmla="*/ 39 h 291"/>
                <a:gd name="T24" fmla="*/ 19 w 81"/>
                <a:gd name="T25" fmla="*/ 27 h 291"/>
                <a:gd name="T26" fmla="*/ 18 w 81"/>
                <a:gd name="T27" fmla="*/ 26 h 291"/>
                <a:gd name="T28" fmla="*/ 23 w 81"/>
                <a:gd name="T29" fmla="*/ 30 h 291"/>
                <a:gd name="T30" fmla="*/ 30 w 81"/>
                <a:gd name="T31" fmla="*/ 70 h 291"/>
                <a:gd name="T32" fmla="*/ 38 w 81"/>
                <a:gd name="T33" fmla="*/ 85 h 291"/>
                <a:gd name="T34" fmla="*/ 41 w 81"/>
                <a:gd name="T35" fmla="*/ 103 h 291"/>
                <a:gd name="T36" fmla="*/ 41 w 81"/>
                <a:gd name="T37" fmla="*/ 112 h 291"/>
                <a:gd name="T38" fmla="*/ 37 w 81"/>
                <a:gd name="T39" fmla="*/ 119 h 291"/>
                <a:gd name="T40" fmla="*/ 39 w 81"/>
                <a:gd name="T41" fmla="*/ 141 h 291"/>
                <a:gd name="T42" fmla="*/ 40 w 81"/>
                <a:gd name="T43" fmla="*/ 143 h 291"/>
                <a:gd name="T44" fmla="*/ 40 w 81"/>
                <a:gd name="T45" fmla="*/ 145 h 291"/>
                <a:gd name="T46" fmla="*/ 39 w 81"/>
                <a:gd name="T47" fmla="*/ 146 h 291"/>
                <a:gd name="T48" fmla="*/ 34 w 81"/>
                <a:gd name="T49" fmla="*/ 138 h 291"/>
                <a:gd name="T50" fmla="*/ 33 w 81"/>
                <a:gd name="T51" fmla="*/ 120 h 291"/>
                <a:gd name="T52" fmla="*/ 28 w 81"/>
                <a:gd name="T53" fmla="*/ 94 h 291"/>
                <a:gd name="T54" fmla="*/ 22 w 81"/>
                <a:gd name="T55" fmla="*/ 87 h 291"/>
                <a:gd name="T56" fmla="*/ 8 w 81"/>
                <a:gd name="T57" fmla="*/ 64 h 291"/>
                <a:gd name="T58" fmla="*/ 8 w 81"/>
                <a:gd name="T59" fmla="*/ 48 h 291"/>
                <a:gd name="T60" fmla="*/ 3 w 81"/>
                <a:gd name="T61" fmla="*/ 35 h 291"/>
                <a:gd name="T62" fmla="*/ 3 w 81"/>
                <a:gd name="T63" fmla="*/ 27 h 291"/>
                <a:gd name="T64" fmla="*/ 0 w 81"/>
                <a:gd name="T65" fmla="*/ 19 h 291"/>
                <a:gd name="T66" fmla="*/ 3 w 81"/>
                <a:gd name="T67" fmla="*/ 4 h 291"/>
                <a:gd name="T68" fmla="*/ 4 w 81"/>
                <a:gd name="T69" fmla="*/ 0 h 291"/>
                <a:gd name="T70" fmla="*/ 7 w 81"/>
                <a:gd name="T71" fmla="*/ 17 h 291"/>
                <a:gd name="T72" fmla="*/ 11 w 81"/>
                <a:gd name="T73" fmla="*/ 22 h 2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291"/>
                <a:gd name="T113" fmla="*/ 81 w 81"/>
                <a:gd name="T114" fmla="*/ 291 h 2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291">
                  <a:moveTo>
                    <a:pt x="21" y="44"/>
                  </a:moveTo>
                  <a:lnTo>
                    <a:pt x="12" y="53"/>
                  </a:lnTo>
                  <a:lnTo>
                    <a:pt x="14" y="67"/>
                  </a:lnTo>
                  <a:lnTo>
                    <a:pt x="19" y="77"/>
                  </a:lnTo>
                  <a:lnTo>
                    <a:pt x="26" y="124"/>
                  </a:lnTo>
                  <a:lnTo>
                    <a:pt x="40" y="157"/>
                  </a:lnTo>
                  <a:lnTo>
                    <a:pt x="46" y="163"/>
                  </a:lnTo>
                  <a:lnTo>
                    <a:pt x="56" y="163"/>
                  </a:lnTo>
                  <a:lnTo>
                    <a:pt x="60" y="159"/>
                  </a:lnTo>
                  <a:lnTo>
                    <a:pt x="54" y="118"/>
                  </a:lnTo>
                  <a:lnTo>
                    <a:pt x="49" y="108"/>
                  </a:lnTo>
                  <a:lnTo>
                    <a:pt x="49" y="77"/>
                  </a:lnTo>
                  <a:lnTo>
                    <a:pt x="38" y="53"/>
                  </a:lnTo>
                  <a:lnTo>
                    <a:pt x="35" y="51"/>
                  </a:lnTo>
                  <a:lnTo>
                    <a:pt x="46" y="59"/>
                  </a:lnTo>
                  <a:lnTo>
                    <a:pt x="60" y="140"/>
                  </a:lnTo>
                  <a:lnTo>
                    <a:pt x="75" y="170"/>
                  </a:lnTo>
                  <a:lnTo>
                    <a:pt x="81" y="205"/>
                  </a:lnTo>
                  <a:lnTo>
                    <a:pt x="81" y="224"/>
                  </a:lnTo>
                  <a:lnTo>
                    <a:pt x="73" y="238"/>
                  </a:lnTo>
                  <a:lnTo>
                    <a:pt x="77" y="282"/>
                  </a:lnTo>
                  <a:lnTo>
                    <a:pt x="79" y="285"/>
                  </a:lnTo>
                  <a:lnTo>
                    <a:pt x="79" y="289"/>
                  </a:lnTo>
                  <a:lnTo>
                    <a:pt x="77" y="291"/>
                  </a:lnTo>
                  <a:lnTo>
                    <a:pt x="68" y="275"/>
                  </a:lnTo>
                  <a:lnTo>
                    <a:pt x="65" y="240"/>
                  </a:lnTo>
                  <a:lnTo>
                    <a:pt x="56" y="187"/>
                  </a:lnTo>
                  <a:lnTo>
                    <a:pt x="44" y="173"/>
                  </a:lnTo>
                  <a:lnTo>
                    <a:pt x="16" y="128"/>
                  </a:lnTo>
                  <a:lnTo>
                    <a:pt x="16" y="96"/>
                  </a:lnTo>
                  <a:lnTo>
                    <a:pt x="5" y="69"/>
                  </a:lnTo>
                  <a:lnTo>
                    <a:pt x="5" y="53"/>
                  </a:lnTo>
                  <a:lnTo>
                    <a:pt x="0" y="37"/>
                  </a:lnTo>
                  <a:lnTo>
                    <a:pt x="5" y="7"/>
                  </a:lnTo>
                  <a:lnTo>
                    <a:pt x="7" y="0"/>
                  </a:lnTo>
                  <a:lnTo>
                    <a:pt x="14" y="33"/>
                  </a:lnTo>
                  <a:lnTo>
                    <a:pt x="21" y="44"/>
                  </a:lnTo>
                  <a:close/>
                </a:path>
              </a:pathLst>
            </a:custGeom>
            <a:solidFill>
              <a:srgbClr val="F2B059"/>
            </a:solidFill>
            <a:ln w="9525">
              <a:noFill/>
              <a:round/>
              <a:headEnd/>
              <a:tailEnd/>
            </a:ln>
          </p:spPr>
          <p:txBody>
            <a:bodyPr/>
            <a:lstStyle/>
            <a:p>
              <a:endParaRPr lang="he-IL"/>
            </a:p>
          </p:txBody>
        </p:sp>
        <p:sp>
          <p:nvSpPr>
            <p:cNvPr id="6186" name="Freeform 234"/>
            <p:cNvSpPr>
              <a:spLocks/>
            </p:cNvSpPr>
            <p:nvPr/>
          </p:nvSpPr>
          <p:spPr bwMode="auto">
            <a:xfrm>
              <a:off x="725" y="3325"/>
              <a:ext cx="58" cy="193"/>
            </a:xfrm>
            <a:custGeom>
              <a:avLst/>
              <a:gdLst>
                <a:gd name="T0" fmla="*/ 1 w 116"/>
                <a:gd name="T1" fmla="*/ 18 h 387"/>
                <a:gd name="T2" fmla="*/ 1 w 116"/>
                <a:gd name="T3" fmla="*/ 21 h 387"/>
                <a:gd name="T4" fmla="*/ 2 w 116"/>
                <a:gd name="T5" fmla="*/ 23 h 387"/>
                <a:gd name="T6" fmla="*/ 6 w 116"/>
                <a:gd name="T7" fmla="*/ 42 h 387"/>
                <a:gd name="T8" fmla="*/ 10 w 116"/>
                <a:gd name="T9" fmla="*/ 56 h 387"/>
                <a:gd name="T10" fmla="*/ 13 w 116"/>
                <a:gd name="T11" fmla="*/ 59 h 387"/>
                <a:gd name="T12" fmla="*/ 14 w 116"/>
                <a:gd name="T13" fmla="*/ 58 h 387"/>
                <a:gd name="T14" fmla="*/ 23 w 116"/>
                <a:gd name="T15" fmla="*/ 68 h 387"/>
                <a:gd name="T16" fmla="*/ 29 w 116"/>
                <a:gd name="T17" fmla="*/ 78 h 387"/>
                <a:gd name="T18" fmla="*/ 34 w 116"/>
                <a:gd name="T19" fmla="*/ 95 h 387"/>
                <a:gd name="T20" fmla="*/ 33 w 116"/>
                <a:gd name="T21" fmla="*/ 104 h 387"/>
                <a:gd name="T22" fmla="*/ 36 w 116"/>
                <a:gd name="T23" fmla="*/ 104 h 387"/>
                <a:gd name="T24" fmla="*/ 45 w 116"/>
                <a:gd name="T25" fmla="*/ 121 h 387"/>
                <a:gd name="T26" fmla="*/ 50 w 116"/>
                <a:gd name="T27" fmla="*/ 124 h 387"/>
                <a:gd name="T28" fmla="*/ 51 w 116"/>
                <a:gd name="T29" fmla="*/ 136 h 387"/>
                <a:gd name="T30" fmla="*/ 56 w 116"/>
                <a:gd name="T31" fmla="*/ 149 h 387"/>
                <a:gd name="T32" fmla="*/ 56 w 116"/>
                <a:gd name="T33" fmla="*/ 168 h 387"/>
                <a:gd name="T34" fmla="*/ 54 w 116"/>
                <a:gd name="T35" fmla="*/ 172 h 387"/>
                <a:gd name="T36" fmla="*/ 55 w 116"/>
                <a:gd name="T37" fmla="*/ 182 h 387"/>
                <a:gd name="T38" fmla="*/ 58 w 116"/>
                <a:gd name="T39" fmla="*/ 186 h 387"/>
                <a:gd name="T40" fmla="*/ 58 w 116"/>
                <a:gd name="T41" fmla="*/ 192 h 387"/>
                <a:gd name="T42" fmla="*/ 57 w 116"/>
                <a:gd name="T43" fmla="*/ 193 h 387"/>
                <a:gd name="T44" fmla="*/ 50 w 116"/>
                <a:gd name="T45" fmla="*/ 182 h 387"/>
                <a:gd name="T46" fmla="*/ 49 w 116"/>
                <a:gd name="T47" fmla="*/ 165 h 387"/>
                <a:gd name="T48" fmla="*/ 46 w 116"/>
                <a:gd name="T49" fmla="*/ 160 h 387"/>
                <a:gd name="T50" fmla="*/ 35 w 116"/>
                <a:gd name="T51" fmla="*/ 152 h 387"/>
                <a:gd name="T52" fmla="*/ 33 w 116"/>
                <a:gd name="T53" fmla="*/ 152 h 387"/>
                <a:gd name="T54" fmla="*/ 31 w 116"/>
                <a:gd name="T55" fmla="*/ 154 h 387"/>
                <a:gd name="T56" fmla="*/ 28 w 116"/>
                <a:gd name="T57" fmla="*/ 148 h 387"/>
                <a:gd name="T58" fmla="*/ 30 w 116"/>
                <a:gd name="T59" fmla="*/ 131 h 387"/>
                <a:gd name="T60" fmla="*/ 22 w 116"/>
                <a:gd name="T61" fmla="*/ 121 h 387"/>
                <a:gd name="T62" fmla="*/ 20 w 116"/>
                <a:gd name="T63" fmla="*/ 113 h 387"/>
                <a:gd name="T64" fmla="*/ 20 w 116"/>
                <a:gd name="T65" fmla="*/ 96 h 387"/>
                <a:gd name="T66" fmla="*/ 8 w 116"/>
                <a:gd name="T67" fmla="*/ 59 h 387"/>
                <a:gd name="T68" fmla="*/ 1 w 116"/>
                <a:gd name="T69" fmla="*/ 45 h 387"/>
                <a:gd name="T70" fmla="*/ 0 w 116"/>
                <a:gd name="T71" fmla="*/ 0 h 387"/>
                <a:gd name="T72" fmla="*/ 2 w 116"/>
                <a:gd name="T73" fmla="*/ 12 h 387"/>
                <a:gd name="T74" fmla="*/ 1 w 116"/>
                <a:gd name="T75" fmla="*/ 18 h 3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6"/>
                <a:gd name="T115" fmla="*/ 0 h 387"/>
                <a:gd name="T116" fmla="*/ 116 w 116"/>
                <a:gd name="T117" fmla="*/ 387 h 38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6" h="387">
                  <a:moveTo>
                    <a:pt x="2" y="37"/>
                  </a:moveTo>
                  <a:lnTo>
                    <a:pt x="2" y="43"/>
                  </a:lnTo>
                  <a:lnTo>
                    <a:pt x="4" y="46"/>
                  </a:lnTo>
                  <a:lnTo>
                    <a:pt x="12" y="84"/>
                  </a:lnTo>
                  <a:lnTo>
                    <a:pt x="20" y="112"/>
                  </a:lnTo>
                  <a:lnTo>
                    <a:pt x="26" y="118"/>
                  </a:lnTo>
                  <a:lnTo>
                    <a:pt x="28" y="116"/>
                  </a:lnTo>
                  <a:lnTo>
                    <a:pt x="46" y="137"/>
                  </a:lnTo>
                  <a:lnTo>
                    <a:pt x="59" y="156"/>
                  </a:lnTo>
                  <a:lnTo>
                    <a:pt x="67" y="190"/>
                  </a:lnTo>
                  <a:lnTo>
                    <a:pt x="65" y="208"/>
                  </a:lnTo>
                  <a:lnTo>
                    <a:pt x="71" y="208"/>
                  </a:lnTo>
                  <a:lnTo>
                    <a:pt x="89" y="242"/>
                  </a:lnTo>
                  <a:lnTo>
                    <a:pt x="100" y="249"/>
                  </a:lnTo>
                  <a:lnTo>
                    <a:pt x="102" y="273"/>
                  </a:lnTo>
                  <a:lnTo>
                    <a:pt x="112" y="298"/>
                  </a:lnTo>
                  <a:lnTo>
                    <a:pt x="112" y="336"/>
                  </a:lnTo>
                  <a:lnTo>
                    <a:pt x="107" y="345"/>
                  </a:lnTo>
                  <a:lnTo>
                    <a:pt x="110" y="365"/>
                  </a:lnTo>
                  <a:lnTo>
                    <a:pt x="116" y="373"/>
                  </a:lnTo>
                  <a:lnTo>
                    <a:pt x="116" y="385"/>
                  </a:lnTo>
                  <a:lnTo>
                    <a:pt x="114" y="387"/>
                  </a:lnTo>
                  <a:lnTo>
                    <a:pt x="100" y="365"/>
                  </a:lnTo>
                  <a:lnTo>
                    <a:pt x="98" y="330"/>
                  </a:lnTo>
                  <a:lnTo>
                    <a:pt x="91" y="320"/>
                  </a:lnTo>
                  <a:lnTo>
                    <a:pt x="69" y="305"/>
                  </a:lnTo>
                  <a:lnTo>
                    <a:pt x="65" y="305"/>
                  </a:lnTo>
                  <a:lnTo>
                    <a:pt x="63" y="308"/>
                  </a:lnTo>
                  <a:lnTo>
                    <a:pt x="55" y="296"/>
                  </a:lnTo>
                  <a:lnTo>
                    <a:pt x="61" y="263"/>
                  </a:lnTo>
                  <a:lnTo>
                    <a:pt x="44" y="242"/>
                  </a:lnTo>
                  <a:lnTo>
                    <a:pt x="39" y="226"/>
                  </a:lnTo>
                  <a:lnTo>
                    <a:pt x="39" y="193"/>
                  </a:lnTo>
                  <a:lnTo>
                    <a:pt x="16" y="118"/>
                  </a:lnTo>
                  <a:lnTo>
                    <a:pt x="2" y="90"/>
                  </a:lnTo>
                  <a:lnTo>
                    <a:pt x="0" y="0"/>
                  </a:lnTo>
                  <a:lnTo>
                    <a:pt x="4" y="25"/>
                  </a:lnTo>
                  <a:lnTo>
                    <a:pt x="2" y="37"/>
                  </a:lnTo>
                  <a:close/>
                </a:path>
              </a:pathLst>
            </a:custGeom>
            <a:solidFill>
              <a:srgbClr val="FCC984"/>
            </a:solidFill>
            <a:ln w="9525">
              <a:noFill/>
              <a:round/>
              <a:headEnd/>
              <a:tailEnd/>
            </a:ln>
          </p:spPr>
          <p:txBody>
            <a:bodyPr/>
            <a:lstStyle/>
            <a:p>
              <a:endParaRPr lang="he-IL"/>
            </a:p>
          </p:txBody>
        </p:sp>
        <p:sp>
          <p:nvSpPr>
            <p:cNvPr id="6187" name="Freeform 235"/>
            <p:cNvSpPr>
              <a:spLocks/>
            </p:cNvSpPr>
            <p:nvPr/>
          </p:nvSpPr>
          <p:spPr bwMode="auto">
            <a:xfrm>
              <a:off x="784" y="3351"/>
              <a:ext cx="1" cy="6"/>
            </a:xfrm>
            <a:custGeom>
              <a:avLst/>
              <a:gdLst>
                <a:gd name="T0" fmla="*/ 1 w 3"/>
                <a:gd name="T1" fmla="*/ 6 h 12"/>
                <a:gd name="T2" fmla="*/ 0 w 3"/>
                <a:gd name="T3" fmla="*/ 0 h 12"/>
                <a:gd name="T4" fmla="*/ 1 w 3"/>
                <a:gd name="T5" fmla="*/ 3 h 12"/>
                <a:gd name="T6" fmla="*/ 1 w 3"/>
                <a:gd name="T7" fmla="*/ 6 h 12"/>
                <a:gd name="T8" fmla="*/ 0 60000 65536"/>
                <a:gd name="T9" fmla="*/ 0 60000 65536"/>
                <a:gd name="T10" fmla="*/ 0 60000 65536"/>
                <a:gd name="T11" fmla="*/ 0 60000 65536"/>
                <a:gd name="T12" fmla="*/ 0 w 3"/>
                <a:gd name="T13" fmla="*/ 0 h 12"/>
                <a:gd name="T14" fmla="*/ 3 w 3"/>
                <a:gd name="T15" fmla="*/ 12 h 12"/>
              </a:gdLst>
              <a:ahLst/>
              <a:cxnLst>
                <a:cxn ang="T8">
                  <a:pos x="T0" y="T1"/>
                </a:cxn>
                <a:cxn ang="T9">
                  <a:pos x="T2" y="T3"/>
                </a:cxn>
                <a:cxn ang="T10">
                  <a:pos x="T4" y="T5"/>
                </a:cxn>
                <a:cxn ang="T11">
                  <a:pos x="T6" y="T7"/>
                </a:cxn>
              </a:cxnLst>
              <a:rect l="T12" t="T13" r="T14" b="T15"/>
              <a:pathLst>
                <a:path w="3" h="12">
                  <a:moveTo>
                    <a:pt x="3" y="12"/>
                  </a:moveTo>
                  <a:lnTo>
                    <a:pt x="0" y="0"/>
                  </a:lnTo>
                  <a:lnTo>
                    <a:pt x="3" y="7"/>
                  </a:lnTo>
                  <a:lnTo>
                    <a:pt x="3" y="12"/>
                  </a:lnTo>
                  <a:close/>
                </a:path>
              </a:pathLst>
            </a:custGeom>
            <a:solidFill>
              <a:srgbClr val="734D26"/>
            </a:solidFill>
            <a:ln w="9525">
              <a:noFill/>
              <a:round/>
              <a:headEnd/>
              <a:tailEnd/>
            </a:ln>
          </p:spPr>
          <p:txBody>
            <a:bodyPr/>
            <a:lstStyle/>
            <a:p>
              <a:endParaRPr lang="he-IL"/>
            </a:p>
          </p:txBody>
        </p:sp>
        <p:sp>
          <p:nvSpPr>
            <p:cNvPr id="6188" name="Freeform 237"/>
            <p:cNvSpPr>
              <a:spLocks/>
            </p:cNvSpPr>
            <p:nvPr/>
          </p:nvSpPr>
          <p:spPr bwMode="auto">
            <a:xfrm>
              <a:off x="807" y="3460"/>
              <a:ext cx="31" cy="125"/>
            </a:xfrm>
            <a:custGeom>
              <a:avLst/>
              <a:gdLst>
                <a:gd name="T0" fmla="*/ 20 w 63"/>
                <a:gd name="T1" fmla="*/ 7 h 250"/>
                <a:gd name="T2" fmla="*/ 20 w 63"/>
                <a:gd name="T3" fmla="*/ 15 h 250"/>
                <a:gd name="T4" fmla="*/ 29 w 63"/>
                <a:gd name="T5" fmla="*/ 34 h 250"/>
                <a:gd name="T6" fmla="*/ 29 w 63"/>
                <a:gd name="T7" fmla="*/ 42 h 250"/>
                <a:gd name="T8" fmla="*/ 25 w 63"/>
                <a:gd name="T9" fmla="*/ 53 h 250"/>
                <a:gd name="T10" fmla="*/ 28 w 63"/>
                <a:gd name="T11" fmla="*/ 69 h 250"/>
                <a:gd name="T12" fmla="*/ 31 w 63"/>
                <a:gd name="T13" fmla="*/ 82 h 250"/>
                <a:gd name="T14" fmla="*/ 31 w 63"/>
                <a:gd name="T15" fmla="*/ 97 h 250"/>
                <a:gd name="T16" fmla="*/ 29 w 63"/>
                <a:gd name="T17" fmla="*/ 102 h 250"/>
                <a:gd name="T18" fmla="*/ 28 w 63"/>
                <a:gd name="T19" fmla="*/ 125 h 250"/>
                <a:gd name="T20" fmla="*/ 24 w 63"/>
                <a:gd name="T21" fmla="*/ 125 h 250"/>
                <a:gd name="T22" fmla="*/ 14 w 63"/>
                <a:gd name="T23" fmla="*/ 109 h 250"/>
                <a:gd name="T24" fmla="*/ 12 w 63"/>
                <a:gd name="T25" fmla="*/ 101 h 250"/>
                <a:gd name="T26" fmla="*/ 4 w 63"/>
                <a:gd name="T27" fmla="*/ 58 h 250"/>
                <a:gd name="T28" fmla="*/ 2 w 63"/>
                <a:gd name="T29" fmla="*/ 40 h 250"/>
                <a:gd name="T30" fmla="*/ 0 w 63"/>
                <a:gd name="T31" fmla="*/ 29 h 250"/>
                <a:gd name="T32" fmla="*/ 0 w 63"/>
                <a:gd name="T33" fmla="*/ 27 h 250"/>
                <a:gd name="T34" fmla="*/ 2 w 63"/>
                <a:gd name="T35" fmla="*/ 25 h 250"/>
                <a:gd name="T36" fmla="*/ 6 w 63"/>
                <a:gd name="T37" fmla="*/ 26 h 250"/>
                <a:gd name="T38" fmla="*/ 12 w 63"/>
                <a:gd name="T39" fmla="*/ 38 h 250"/>
                <a:gd name="T40" fmla="*/ 14 w 63"/>
                <a:gd name="T41" fmla="*/ 35 h 250"/>
                <a:gd name="T42" fmla="*/ 11 w 63"/>
                <a:gd name="T43" fmla="*/ 12 h 250"/>
                <a:gd name="T44" fmla="*/ 13 w 63"/>
                <a:gd name="T45" fmla="*/ 0 h 250"/>
                <a:gd name="T46" fmla="*/ 16 w 63"/>
                <a:gd name="T47" fmla="*/ 0 h 250"/>
                <a:gd name="T48" fmla="*/ 20 w 63"/>
                <a:gd name="T49" fmla="*/ 7 h 2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250"/>
                <a:gd name="T77" fmla="*/ 63 w 63"/>
                <a:gd name="T78" fmla="*/ 250 h 2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250">
                  <a:moveTo>
                    <a:pt x="40" y="14"/>
                  </a:moveTo>
                  <a:lnTo>
                    <a:pt x="40" y="30"/>
                  </a:lnTo>
                  <a:lnTo>
                    <a:pt x="58" y="68"/>
                  </a:lnTo>
                  <a:lnTo>
                    <a:pt x="58" y="84"/>
                  </a:lnTo>
                  <a:lnTo>
                    <a:pt x="51" y="105"/>
                  </a:lnTo>
                  <a:lnTo>
                    <a:pt x="56" y="137"/>
                  </a:lnTo>
                  <a:lnTo>
                    <a:pt x="63" y="163"/>
                  </a:lnTo>
                  <a:lnTo>
                    <a:pt x="63" y="194"/>
                  </a:lnTo>
                  <a:lnTo>
                    <a:pt x="58" y="203"/>
                  </a:lnTo>
                  <a:lnTo>
                    <a:pt x="56" y="250"/>
                  </a:lnTo>
                  <a:lnTo>
                    <a:pt x="49" y="250"/>
                  </a:lnTo>
                  <a:lnTo>
                    <a:pt x="28" y="217"/>
                  </a:lnTo>
                  <a:lnTo>
                    <a:pt x="24" y="201"/>
                  </a:lnTo>
                  <a:lnTo>
                    <a:pt x="9" y="115"/>
                  </a:lnTo>
                  <a:lnTo>
                    <a:pt x="4" y="79"/>
                  </a:lnTo>
                  <a:lnTo>
                    <a:pt x="0" y="58"/>
                  </a:lnTo>
                  <a:lnTo>
                    <a:pt x="0" y="54"/>
                  </a:lnTo>
                  <a:lnTo>
                    <a:pt x="4" y="50"/>
                  </a:lnTo>
                  <a:lnTo>
                    <a:pt x="12" y="52"/>
                  </a:lnTo>
                  <a:lnTo>
                    <a:pt x="24" y="75"/>
                  </a:lnTo>
                  <a:lnTo>
                    <a:pt x="28" y="70"/>
                  </a:lnTo>
                  <a:lnTo>
                    <a:pt x="22" y="24"/>
                  </a:lnTo>
                  <a:lnTo>
                    <a:pt x="26" y="0"/>
                  </a:lnTo>
                  <a:lnTo>
                    <a:pt x="32" y="0"/>
                  </a:lnTo>
                  <a:lnTo>
                    <a:pt x="40" y="14"/>
                  </a:lnTo>
                  <a:close/>
                </a:path>
              </a:pathLst>
            </a:custGeom>
            <a:solidFill>
              <a:srgbClr val="000000"/>
            </a:solidFill>
            <a:ln w="9525">
              <a:noFill/>
              <a:round/>
              <a:headEnd/>
              <a:tailEnd/>
            </a:ln>
          </p:spPr>
          <p:txBody>
            <a:bodyPr/>
            <a:lstStyle/>
            <a:p>
              <a:endParaRPr lang="he-IL"/>
            </a:p>
          </p:txBody>
        </p:sp>
        <p:sp>
          <p:nvSpPr>
            <p:cNvPr id="6189" name="Freeform 238"/>
            <p:cNvSpPr>
              <a:spLocks/>
            </p:cNvSpPr>
            <p:nvPr/>
          </p:nvSpPr>
          <p:spPr bwMode="auto">
            <a:xfrm>
              <a:off x="750" y="3485"/>
              <a:ext cx="34" cy="129"/>
            </a:xfrm>
            <a:custGeom>
              <a:avLst/>
              <a:gdLst>
                <a:gd name="T0" fmla="*/ 18 w 69"/>
                <a:gd name="T1" fmla="*/ 16 h 258"/>
                <a:gd name="T2" fmla="*/ 18 w 69"/>
                <a:gd name="T3" fmla="*/ 26 h 258"/>
                <a:gd name="T4" fmla="*/ 26 w 69"/>
                <a:gd name="T5" fmla="*/ 39 h 258"/>
                <a:gd name="T6" fmla="*/ 29 w 69"/>
                <a:gd name="T7" fmla="*/ 47 h 258"/>
                <a:gd name="T8" fmla="*/ 32 w 69"/>
                <a:gd name="T9" fmla="*/ 66 h 258"/>
                <a:gd name="T10" fmla="*/ 34 w 69"/>
                <a:gd name="T11" fmla="*/ 68 h 258"/>
                <a:gd name="T12" fmla="*/ 31 w 69"/>
                <a:gd name="T13" fmla="*/ 82 h 258"/>
                <a:gd name="T14" fmla="*/ 29 w 69"/>
                <a:gd name="T15" fmla="*/ 84 h 258"/>
                <a:gd name="T16" fmla="*/ 31 w 69"/>
                <a:gd name="T17" fmla="*/ 113 h 258"/>
                <a:gd name="T18" fmla="*/ 25 w 69"/>
                <a:gd name="T19" fmla="*/ 129 h 258"/>
                <a:gd name="T20" fmla="*/ 20 w 69"/>
                <a:gd name="T21" fmla="*/ 111 h 258"/>
                <a:gd name="T22" fmla="*/ 18 w 69"/>
                <a:gd name="T23" fmla="*/ 53 h 258"/>
                <a:gd name="T24" fmla="*/ 15 w 69"/>
                <a:gd name="T25" fmla="*/ 35 h 258"/>
                <a:gd name="T26" fmla="*/ 3 w 69"/>
                <a:gd name="T27" fmla="*/ 26 h 258"/>
                <a:gd name="T28" fmla="*/ 0 w 69"/>
                <a:gd name="T29" fmla="*/ 19 h 258"/>
                <a:gd name="T30" fmla="*/ 1 w 69"/>
                <a:gd name="T31" fmla="*/ 0 h 258"/>
                <a:gd name="T32" fmla="*/ 15 w 69"/>
                <a:gd name="T33" fmla="*/ 5 h 258"/>
                <a:gd name="T34" fmla="*/ 18 w 69"/>
                <a:gd name="T35" fmla="*/ 16 h 2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258"/>
                <a:gd name="T56" fmla="*/ 69 w 69"/>
                <a:gd name="T57" fmla="*/ 258 h 2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258">
                  <a:moveTo>
                    <a:pt x="37" y="32"/>
                  </a:moveTo>
                  <a:lnTo>
                    <a:pt x="37" y="53"/>
                  </a:lnTo>
                  <a:lnTo>
                    <a:pt x="53" y="78"/>
                  </a:lnTo>
                  <a:lnTo>
                    <a:pt x="58" y="94"/>
                  </a:lnTo>
                  <a:lnTo>
                    <a:pt x="65" y="132"/>
                  </a:lnTo>
                  <a:lnTo>
                    <a:pt x="69" y="136"/>
                  </a:lnTo>
                  <a:lnTo>
                    <a:pt x="63" y="165"/>
                  </a:lnTo>
                  <a:lnTo>
                    <a:pt x="58" y="169"/>
                  </a:lnTo>
                  <a:lnTo>
                    <a:pt x="63" y="226"/>
                  </a:lnTo>
                  <a:lnTo>
                    <a:pt x="51" y="258"/>
                  </a:lnTo>
                  <a:lnTo>
                    <a:pt x="40" y="223"/>
                  </a:lnTo>
                  <a:lnTo>
                    <a:pt x="37" y="106"/>
                  </a:lnTo>
                  <a:lnTo>
                    <a:pt x="30" y="71"/>
                  </a:lnTo>
                  <a:lnTo>
                    <a:pt x="6" y="53"/>
                  </a:lnTo>
                  <a:lnTo>
                    <a:pt x="0" y="39"/>
                  </a:lnTo>
                  <a:lnTo>
                    <a:pt x="2" y="0"/>
                  </a:lnTo>
                  <a:lnTo>
                    <a:pt x="30" y="10"/>
                  </a:lnTo>
                  <a:lnTo>
                    <a:pt x="37" y="32"/>
                  </a:lnTo>
                  <a:close/>
                </a:path>
              </a:pathLst>
            </a:custGeom>
            <a:solidFill>
              <a:srgbClr val="FCC984"/>
            </a:solidFill>
            <a:ln w="9525">
              <a:noFill/>
              <a:round/>
              <a:headEnd/>
              <a:tailEnd/>
            </a:ln>
          </p:spPr>
          <p:txBody>
            <a:bodyPr/>
            <a:lstStyle/>
            <a:p>
              <a:endParaRPr lang="he-IL"/>
            </a:p>
          </p:txBody>
        </p:sp>
        <p:sp>
          <p:nvSpPr>
            <p:cNvPr id="6190" name="Freeform 239"/>
            <p:cNvSpPr>
              <a:spLocks/>
            </p:cNvSpPr>
            <p:nvPr/>
          </p:nvSpPr>
          <p:spPr bwMode="auto">
            <a:xfrm>
              <a:off x="817" y="3486"/>
              <a:ext cx="16" cy="88"/>
            </a:xfrm>
            <a:custGeom>
              <a:avLst/>
              <a:gdLst>
                <a:gd name="T0" fmla="*/ 13 w 31"/>
                <a:gd name="T1" fmla="*/ 10 h 177"/>
                <a:gd name="T2" fmla="*/ 13 w 31"/>
                <a:gd name="T3" fmla="*/ 20 h 177"/>
                <a:gd name="T4" fmla="*/ 9 w 31"/>
                <a:gd name="T5" fmla="*/ 27 h 177"/>
                <a:gd name="T6" fmla="*/ 10 w 31"/>
                <a:gd name="T7" fmla="*/ 37 h 177"/>
                <a:gd name="T8" fmla="*/ 16 w 31"/>
                <a:gd name="T9" fmla="*/ 52 h 177"/>
                <a:gd name="T10" fmla="*/ 16 w 31"/>
                <a:gd name="T11" fmla="*/ 72 h 177"/>
                <a:gd name="T12" fmla="*/ 14 w 31"/>
                <a:gd name="T13" fmla="*/ 80 h 177"/>
                <a:gd name="T14" fmla="*/ 14 w 31"/>
                <a:gd name="T15" fmla="*/ 88 h 177"/>
                <a:gd name="T16" fmla="*/ 6 w 31"/>
                <a:gd name="T17" fmla="*/ 77 h 177"/>
                <a:gd name="T18" fmla="*/ 3 w 31"/>
                <a:gd name="T19" fmla="*/ 52 h 177"/>
                <a:gd name="T20" fmla="*/ 0 w 31"/>
                <a:gd name="T21" fmla="*/ 36 h 177"/>
                <a:gd name="T22" fmla="*/ 1 w 31"/>
                <a:gd name="T23" fmla="*/ 18 h 177"/>
                <a:gd name="T24" fmla="*/ 3 w 31"/>
                <a:gd name="T25" fmla="*/ 17 h 177"/>
                <a:gd name="T26" fmla="*/ 6 w 31"/>
                <a:gd name="T27" fmla="*/ 13 h 177"/>
                <a:gd name="T28" fmla="*/ 8 w 31"/>
                <a:gd name="T29" fmla="*/ 0 h 177"/>
                <a:gd name="T30" fmla="*/ 13 w 31"/>
                <a:gd name="T31" fmla="*/ 4 h 177"/>
                <a:gd name="T32" fmla="*/ 13 w 31"/>
                <a:gd name="T33" fmla="*/ 10 h 1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177"/>
                <a:gd name="T53" fmla="*/ 31 w 31"/>
                <a:gd name="T54" fmla="*/ 177 h 1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177">
                  <a:moveTo>
                    <a:pt x="25" y="21"/>
                  </a:moveTo>
                  <a:lnTo>
                    <a:pt x="25" y="41"/>
                  </a:lnTo>
                  <a:lnTo>
                    <a:pt x="18" y="55"/>
                  </a:lnTo>
                  <a:lnTo>
                    <a:pt x="20" y="74"/>
                  </a:lnTo>
                  <a:lnTo>
                    <a:pt x="31" y="104"/>
                  </a:lnTo>
                  <a:lnTo>
                    <a:pt x="31" y="144"/>
                  </a:lnTo>
                  <a:lnTo>
                    <a:pt x="27" y="160"/>
                  </a:lnTo>
                  <a:lnTo>
                    <a:pt x="27" y="177"/>
                  </a:lnTo>
                  <a:lnTo>
                    <a:pt x="12" y="155"/>
                  </a:lnTo>
                  <a:lnTo>
                    <a:pt x="6" y="104"/>
                  </a:lnTo>
                  <a:lnTo>
                    <a:pt x="0" y="72"/>
                  </a:lnTo>
                  <a:lnTo>
                    <a:pt x="2" y="37"/>
                  </a:lnTo>
                  <a:lnTo>
                    <a:pt x="6" y="34"/>
                  </a:lnTo>
                  <a:lnTo>
                    <a:pt x="12" y="27"/>
                  </a:lnTo>
                  <a:lnTo>
                    <a:pt x="16" y="0"/>
                  </a:lnTo>
                  <a:lnTo>
                    <a:pt x="25" y="8"/>
                  </a:lnTo>
                  <a:lnTo>
                    <a:pt x="25" y="21"/>
                  </a:lnTo>
                  <a:close/>
                </a:path>
              </a:pathLst>
            </a:custGeom>
            <a:solidFill>
              <a:srgbClr val="F2B059"/>
            </a:solidFill>
            <a:ln w="9525">
              <a:noFill/>
              <a:round/>
              <a:headEnd/>
              <a:tailEnd/>
            </a:ln>
          </p:spPr>
          <p:txBody>
            <a:bodyPr/>
            <a:lstStyle/>
            <a:p>
              <a:endParaRPr lang="he-IL"/>
            </a:p>
          </p:txBody>
        </p:sp>
        <p:sp>
          <p:nvSpPr>
            <p:cNvPr id="6191" name="Freeform 240"/>
            <p:cNvSpPr>
              <a:spLocks/>
            </p:cNvSpPr>
            <p:nvPr/>
          </p:nvSpPr>
          <p:spPr bwMode="auto">
            <a:xfrm>
              <a:off x="929" y="3551"/>
              <a:ext cx="1" cy="4"/>
            </a:xfrm>
            <a:custGeom>
              <a:avLst/>
              <a:gdLst>
                <a:gd name="T0" fmla="*/ 0 w 3"/>
                <a:gd name="T1" fmla="*/ 0 h 7"/>
                <a:gd name="T2" fmla="*/ 1 w 3"/>
                <a:gd name="T3" fmla="*/ 4 h 7"/>
                <a:gd name="T4" fmla="*/ 0 w 3"/>
                <a:gd name="T5" fmla="*/ 0 h 7"/>
                <a:gd name="T6" fmla="*/ 0 60000 65536"/>
                <a:gd name="T7" fmla="*/ 0 60000 65536"/>
                <a:gd name="T8" fmla="*/ 0 60000 65536"/>
                <a:gd name="T9" fmla="*/ 0 w 3"/>
                <a:gd name="T10" fmla="*/ 0 h 7"/>
                <a:gd name="T11" fmla="*/ 3 w 3"/>
                <a:gd name="T12" fmla="*/ 7 h 7"/>
              </a:gdLst>
              <a:ahLst/>
              <a:cxnLst>
                <a:cxn ang="T6">
                  <a:pos x="T0" y="T1"/>
                </a:cxn>
                <a:cxn ang="T7">
                  <a:pos x="T2" y="T3"/>
                </a:cxn>
                <a:cxn ang="T8">
                  <a:pos x="T4" y="T5"/>
                </a:cxn>
              </a:cxnLst>
              <a:rect l="T9" t="T10" r="T11" b="T12"/>
              <a:pathLst>
                <a:path w="3" h="7">
                  <a:moveTo>
                    <a:pt x="0" y="0"/>
                  </a:moveTo>
                  <a:lnTo>
                    <a:pt x="3" y="7"/>
                  </a:lnTo>
                  <a:lnTo>
                    <a:pt x="0" y="0"/>
                  </a:lnTo>
                  <a:close/>
                </a:path>
              </a:pathLst>
            </a:custGeom>
            <a:solidFill>
              <a:srgbClr val="FFFFFF"/>
            </a:solidFill>
            <a:ln w="9525">
              <a:noFill/>
              <a:round/>
              <a:headEnd/>
              <a:tailEnd/>
            </a:ln>
          </p:spPr>
          <p:txBody>
            <a:bodyPr/>
            <a:lstStyle/>
            <a:p>
              <a:endParaRPr lang="he-IL"/>
            </a:p>
          </p:txBody>
        </p:sp>
        <p:sp>
          <p:nvSpPr>
            <p:cNvPr id="6192" name="Freeform 241"/>
            <p:cNvSpPr>
              <a:spLocks/>
            </p:cNvSpPr>
            <p:nvPr/>
          </p:nvSpPr>
          <p:spPr bwMode="auto">
            <a:xfrm>
              <a:off x="789" y="3558"/>
              <a:ext cx="49" cy="238"/>
            </a:xfrm>
            <a:custGeom>
              <a:avLst/>
              <a:gdLst>
                <a:gd name="T0" fmla="*/ 13 w 98"/>
                <a:gd name="T1" fmla="*/ 7 h 475"/>
                <a:gd name="T2" fmla="*/ 15 w 98"/>
                <a:gd name="T3" fmla="*/ 19 h 475"/>
                <a:gd name="T4" fmla="*/ 17 w 98"/>
                <a:gd name="T5" fmla="*/ 20 h 475"/>
                <a:gd name="T6" fmla="*/ 33 w 98"/>
                <a:gd name="T7" fmla="*/ 76 h 475"/>
                <a:gd name="T8" fmla="*/ 44 w 98"/>
                <a:gd name="T9" fmla="*/ 97 h 475"/>
                <a:gd name="T10" fmla="*/ 49 w 98"/>
                <a:gd name="T11" fmla="*/ 114 h 475"/>
                <a:gd name="T12" fmla="*/ 43 w 98"/>
                <a:gd name="T13" fmla="*/ 147 h 475"/>
                <a:gd name="T14" fmla="*/ 42 w 98"/>
                <a:gd name="T15" fmla="*/ 165 h 475"/>
                <a:gd name="T16" fmla="*/ 38 w 98"/>
                <a:gd name="T17" fmla="*/ 185 h 475"/>
                <a:gd name="T18" fmla="*/ 38 w 98"/>
                <a:gd name="T19" fmla="*/ 188 h 475"/>
                <a:gd name="T20" fmla="*/ 35 w 98"/>
                <a:gd name="T21" fmla="*/ 203 h 475"/>
                <a:gd name="T22" fmla="*/ 26 w 98"/>
                <a:gd name="T23" fmla="*/ 228 h 475"/>
                <a:gd name="T24" fmla="*/ 26 w 98"/>
                <a:gd name="T25" fmla="*/ 238 h 475"/>
                <a:gd name="T26" fmla="*/ 24 w 98"/>
                <a:gd name="T27" fmla="*/ 227 h 475"/>
                <a:gd name="T28" fmla="*/ 13 w 98"/>
                <a:gd name="T29" fmla="*/ 213 h 475"/>
                <a:gd name="T30" fmla="*/ 12 w 98"/>
                <a:gd name="T31" fmla="*/ 213 h 475"/>
                <a:gd name="T32" fmla="*/ 12 w 98"/>
                <a:gd name="T33" fmla="*/ 210 h 475"/>
                <a:gd name="T34" fmla="*/ 13 w 98"/>
                <a:gd name="T35" fmla="*/ 210 h 475"/>
                <a:gd name="T36" fmla="*/ 13 w 98"/>
                <a:gd name="T37" fmla="*/ 211 h 475"/>
                <a:gd name="T38" fmla="*/ 20 w 98"/>
                <a:gd name="T39" fmla="*/ 213 h 475"/>
                <a:gd name="T40" fmla="*/ 25 w 98"/>
                <a:gd name="T41" fmla="*/ 209 h 475"/>
                <a:gd name="T42" fmla="*/ 25 w 98"/>
                <a:gd name="T43" fmla="*/ 193 h 475"/>
                <a:gd name="T44" fmla="*/ 22 w 98"/>
                <a:gd name="T45" fmla="*/ 183 h 475"/>
                <a:gd name="T46" fmla="*/ 25 w 98"/>
                <a:gd name="T47" fmla="*/ 165 h 475"/>
                <a:gd name="T48" fmla="*/ 30 w 98"/>
                <a:gd name="T49" fmla="*/ 132 h 475"/>
                <a:gd name="T50" fmla="*/ 37 w 98"/>
                <a:gd name="T51" fmla="*/ 111 h 475"/>
                <a:gd name="T52" fmla="*/ 34 w 98"/>
                <a:gd name="T53" fmla="*/ 100 h 475"/>
                <a:gd name="T54" fmla="*/ 28 w 98"/>
                <a:gd name="T55" fmla="*/ 91 h 475"/>
                <a:gd name="T56" fmla="*/ 22 w 98"/>
                <a:gd name="T57" fmla="*/ 67 h 475"/>
                <a:gd name="T58" fmla="*/ 11 w 98"/>
                <a:gd name="T59" fmla="*/ 18 h 475"/>
                <a:gd name="T60" fmla="*/ 2 w 98"/>
                <a:gd name="T61" fmla="*/ 17 h 475"/>
                <a:gd name="T62" fmla="*/ 0 w 98"/>
                <a:gd name="T63" fmla="*/ 20 h 475"/>
                <a:gd name="T64" fmla="*/ 0 w 98"/>
                <a:gd name="T65" fmla="*/ 5 h 475"/>
                <a:gd name="T66" fmla="*/ 6 w 98"/>
                <a:gd name="T67" fmla="*/ 0 h 475"/>
                <a:gd name="T68" fmla="*/ 11 w 98"/>
                <a:gd name="T69" fmla="*/ 7 h 475"/>
                <a:gd name="T70" fmla="*/ 13 w 98"/>
                <a:gd name="T71" fmla="*/ 7 h 4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
                <a:gd name="T109" fmla="*/ 0 h 475"/>
                <a:gd name="T110" fmla="*/ 98 w 98"/>
                <a:gd name="T111" fmla="*/ 475 h 4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 h="475">
                  <a:moveTo>
                    <a:pt x="26" y="14"/>
                  </a:moveTo>
                  <a:lnTo>
                    <a:pt x="31" y="37"/>
                  </a:lnTo>
                  <a:lnTo>
                    <a:pt x="33" y="39"/>
                  </a:lnTo>
                  <a:lnTo>
                    <a:pt x="65" y="151"/>
                  </a:lnTo>
                  <a:lnTo>
                    <a:pt x="88" y="194"/>
                  </a:lnTo>
                  <a:lnTo>
                    <a:pt x="98" y="228"/>
                  </a:lnTo>
                  <a:lnTo>
                    <a:pt x="86" y="294"/>
                  </a:lnTo>
                  <a:lnTo>
                    <a:pt x="84" y="330"/>
                  </a:lnTo>
                  <a:lnTo>
                    <a:pt x="75" y="369"/>
                  </a:lnTo>
                  <a:lnTo>
                    <a:pt x="75" y="375"/>
                  </a:lnTo>
                  <a:lnTo>
                    <a:pt x="69" y="405"/>
                  </a:lnTo>
                  <a:lnTo>
                    <a:pt x="53" y="456"/>
                  </a:lnTo>
                  <a:lnTo>
                    <a:pt x="53" y="475"/>
                  </a:lnTo>
                  <a:lnTo>
                    <a:pt x="47" y="454"/>
                  </a:lnTo>
                  <a:lnTo>
                    <a:pt x="26" y="426"/>
                  </a:lnTo>
                  <a:lnTo>
                    <a:pt x="23" y="426"/>
                  </a:lnTo>
                  <a:lnTo>
                    <a:pt x="23" y="420"/>
                  </a:lnTo>
                  <a:lnTo>
                    <a:pt x="26" y="420"/>
                  </a:lnTo>
                  <a:lnTo>
                    <a:pt x="26" y="422"/>
                  </a:lnTo>
                  <a:lnTo>
                    <a:pt x="39" y="426"/>
                  </a:lnTo>
                  <a:lnTo>
                    <a:pt x="49" y="417"/>
                  </a:lnTo>
                  <a:lnTo>
                    <a:pt x="49" y="385"/>
                  </a:lnTo>
                  <a:lnTo>
                    <a:pt x="44" y="366"/>
                  </a:lnTo>
                  <a:lnTo>
                    <a:pt x="49" y="330"/>
                  </a:lnTo>
                  <a:lnTo>
                    <a:pt x="61" y="263"/>
                  </a:lnTo>
                  <a:lnTo>
                    <a:pt x="73" y="222"/>
                  </a:lnTo>
                  <a:lnTo>
                    <a:pt x="67" y="200"/>
                  </a:lnTo>
                  <a:lnTo>
                    <a:pt x="57" y="182"/>
                  </a:lnTo>
                  <a:lnTo>
                    <a:pt x="44" y="133"/>
                  </a:lnTo>
                  <a:lnTo>
                    <a:pt x="21" y="35"/>
                  </a:lnTo>
                  <a:lnTo>
                    <a:pt x="4" y="33"/>
                  </a:lnTo>
                  <a:lnTo>
                    <a:pt x="0" y="39"/>
                  </a:lnTo>
                  <a:lnTo>
                    <a:pt x="0" y="9"/>
                  </a:lnTo>
                  <a:lnTo>
                    <a:pt x="12" y="0"/>
                  </a:lnTo>
                  <a:lnTo>
                    <a:pt x="21" y="14"/>
                  </a:lnTo>
                  <a:lnTo>
                    <a:pt x="26" y="14"/>
                  </a:lnTo>
                  <a:close/>
                </a:path>
              </a:pathLst>
            </a:custGeom>
            <a:solidFill>
              <a:srgbClr val="F2B059"/>
            </a:solidFill>
            <a:ln w="9525">
              <a:noFill/>
              <a:round/>
              <a:headEnd/>
              <a:tailEnd/>
            </a:ln>
          </p:spPr>
          <p:txBody>
            <a:bodyPr/>
            <a:lstStyle/>
            <a:p>
              <a:endParaRPr lang="he-IL"/>
            </a:p>
          </p:txBody>
        </p:sp>
        <p:sp>
          <p:nvSpPr>
            <p:cNvPr id="6193" name="Freeform 242"/>
            <p:cNvSpPr>
              <a:spLocks/>
            </p:cNvSpPr>
            <p:nvPr/>
          </p:nvSpPr>
          <p:spPr bwMode="auto">
            <a:xfrm>
              <a:off x="929" y="3558"/>
              <a:ext cx="38" cy="147"/>
            </a:xfrm>
            <a:custGeom>
              <a:avLst/>
              <a:gdLst>
                <a:gd name="T0" fmla="*/ 12 w 77"/>
                <a:gd name="T1" fmla="*/ 38 h 294"/>
                <a:gd name="T2" fmla="*/ 18 w 77"/>
                <a:gd name="T3" fmla="*/ 56 h 294"/>
                <a:gd name="T4" fmla="*/ 18 w 77"/>
                <a:gd name="T5" fmla="*/ 75 h 294"/>
                <a:gd name="T6" fmla="*/ 30 w 77"/>
                <a:gd name="T7" fmla="*/ 98 h 294"/>
                <a:gd name="T8" fmla="*/ 36 w 77"/>
                <a:gd name="T9" fmla="*/ 115 h 294"/>
                <a:gd name="T10" fmla="*/ 38 w 77"/>
                <a:gd name="T11" fmla="*/ 120 h 294"/>
                <a:gd name="T12" fmla="*/ 38 w 77"/>
                <a:gd name="T13" fmla="*/ 133 h 294"/>
                <a:gd name="T14" fmla="*/ 35 w 77"/>
                <a:gd name="T15" fmla="*/ 147 h 294"/>
                <a:gd name="T16" fmla="*/ 28 w 77"/>
                <a:gd name="T17" fmla="*/ 127 h 294"/>
                <a:gd name="T18" fmla="*/ 26 w 77"/>
                <a:gd name="T19" fmla="*/ 124 h 294"/>
                <a:gd name="T20" fmla="*/ 27 w 77"/>
                <a:gd name="T21" fmla="*/ 123 h 294"/>
                <a:gd name="T22" fmla="*/ 15 w 77"/>
                <a:gd name="T23" fmla="*/ 106 h 294"/>
                <a:gd name="T24" fmla="*/ 13 w 77"/>
                <a:gd name="T25" fmla="*/ 94 h 294"/>
                <a:gd name="T26" fmla="*/ 7 w 77"/>
                <a:gd name="T27" fmla="*/ 89 h 294"/>
                <a:gd name="T28" fmla="*/ 5 w 77"/>
                <a:gd name="T29" fmla="*/ 79 h 294"/>
                <a:gd name="T30" fmla="*/ 0 w 77"/>
                <a:gd name="T31" fmla="*/ 75 h 294"/>
                <a:gd name="T32" fmla="*/ 3 w 77"/>
                <a:gd name="T33" fmla="*/ 69 h 294"/>
                <a:gd name="T34" fmla="*/ 5 w 77"/>
                <a:gd name="T35" fmla="*/ 69 h 294"/>
                <a:gd name="T36" fmla="*/ 10 w 77"/>
                <a:gd name="T37" fmla="*/ 64 h 294"/>
                <a:gd name="T38" fmla="*/ 8 w 77"/>
                <a:gd name="T39" fmla="*/ 28 h 294"/>
                <a:gd name="T40" fmla="*/ 4 w 77"/>
                <a:gd name="T41" fmla="*/ 19 h 294"/>
                <a:gd name="T42" fmla="*/ 3 w 77"/>
                <a:gd name="T43" fmla="*/ 0 h 294"/>
                <a:gd name="T44" fmla="*/ 12 w 77"/>
                <a:gd name="T45" fmla="*/ 30 h 294"/>
                <a:gd name="T46" fmla="*/ 12 w 77"/>
                <a:gd name="T47" fmla="*/ 38 h 2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294"/>
                <a:gd name="T74" fmla="*/ 77 w 77"/>
                <a:gd name="T75" fmla="*/ 294 h 2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294">
                  <a:moveTo>
                    <a:pt x="24" y="77"/>
                  </a:moveTo>
                  <a:lnTo>
                    <a:pt x="36" y="112"/>
                  </a:lnTo>
                  <a:lnTo>
                    <a:pt x="36" y="151"/>
                  </a:lnTo>
                  <a:lnTo>
                    <a:pt x="61" y="196"/>
                  </a:lnTo>
                  <a:lnTo>
                    <a:pt x="73" y="231"/>
                  </a:lnTo>
                  <a:lnTo>
                    <a:pt x="77" y="240"/>
                  </a:lnTo>
                  <a:lnTo>
                    <a:pt x="77" y="266"/>
                  </a:lnTo>
                  <a:lnTo>
                    <a:pt x="71" y="294"/>
                  </a:lnTo>
                  <a:lnTo>
                    <a:pt x="57" y="254"/>
                  </a:lnTo>
                  <a:lnTo>
                    <a:pt x="52" y="249"/>
                  </a:lnTo>
                  <a:lnTo>
                    <a:pt x="54" y="247"/>
                  </a:lnTo>
                  <a:lnTo>
                    <a:pt x="31" y="212"/>
                  </a:lnTo>
                  <a:lnTo>
                    <a:pt x="26" y="189"/>
                  </a:lnTo>
                  <a:lnTo>
                    <a:pt x="15" y="179"/>
                  </a:lnTo>
                  <a:lnTo>
                    <a:pt x="10" y="159"/>
                  </a:lnTo>
                  <a:lnTo>
                    <a:pt x="0" y="151"/>
                  </a:lnTo>
                  <a:lnTo>
                    <a:pt x="6" y="137"/>
                  </a:lnTo>
                  <a:lnTo>
                    <a:pt x="10" y="137"/>
                  </a:lnTo>
                  <a:lnTo>
                    <a:pt x="20" y="128"/>
                  </a:lnTo>
                  <a:lnTo>
                    <a:pt x="17" y="56"/>
                  </a:lnTo>
                  <a:lnTo>
                    <a:pt x="8" y="39"/>
                  </a:lnTo>
                  <a:lnTo>
                    <a:pt x="6" y="0"/>
                  </a:lnTo>
                  <a:lnTo>
                    <a:pt x="24" y="61"/>
                  </a:lnTo>
                  <a:lnTo>
                    <a:pt x="24" y="77"/>
                  </a:lnTo>
                  <a:close/>
                </a:path>
              </a:pathLst>
            </a:custGeom>
            <a:solidFill>
              <a:srgbClr val="946433"/>
            </a:solidFill>
            <a:ln w="9525">
              <a:noFill/>
              <a:round/>
              <a:headEnd/>
              <a:tailEnd/>
            </a:ln>
          </p:spPr>
          <p:txBody>
            <a:bodyPr/>
            <a:lstStyle/>
            <a:p>
              <a:endParaRPr lang="he-IL"/>
            </a:p>
          </p:txBody>
        </p:sp>
        <p:sp>
          <p:nvSpPr>
            <p:cNvPr id="6194" name="Freeform 244"/>
            <p:cNvSpPr>
              <a:spLocks/>
            </p:cNvSpPr>
            <p:nvPr/>
          </p:nvSpPr>
          <p:spPr bwMode="auto">
            <a:xfrm>
              <a:off x="778" y="3589"/>
              <a:ext cx="10" cy="69"/>
            </a:xfrm>
            <a:custGeom>
              <a:avLst/>
              <a:gdLst>
                <a:gd name="T0" fmla="*/ 6 w 19"/>
                <a:gd name="T1" fmla="*/ 34 h 137"/>
                <a:gd name="T2" fmla="*/ 4 w 19"/>
                <a:gd name="T3" fmla="*/ 42 h 137"/>
                <a:gd name="T4" fmla="*/ 6 w 19"/>
                <a:gd name="T5" fmla="*/ 47 h 137"/>
                <a:gd name="T6" fmla="*/ 4 w 19"/>
                <a:gd name="T7" fmla="*/ 51 h 137"/>
                <a:gd name="T8" fmla="*/ 3 w 19"/>
                <a:gd name="T9" fmla="*/ 69 h 137"/>
                <a:gd name="T10" fmla="*/ 0 w 19"/>
                <a:gd name="T11" fmla="*/ 50 h 137"/>
                <a:gd name="T12" fmla="*/ 3 w 19"/>
                <a:gd name="T13" fmla="*/ 42 h 137"/>
                <a:gd name="T14" fmla="*/ 6 w 19"/>
                <a:gd name="T15" fmla="*/ 21 h 137"/>
                <a:gd name="T16" fmla="*/ 9 w 19"/>
                <a:gd name="T17" fmla="*/ 10 h 137"/>
                <a:gd name="T18" fmla="*/ 10 w 19"/>
                <a:gd name="T19" fmla="*/ 0 h 137"/>
                <a:gd name="T20" fmla="*/ 7 w 19"/>
                <a:gd name="T21" fmla="*/ 30 h 137"/>
                <a:gd name="T22" fmla="*/ 6 w 19"/>
                <a:gd name="T23" fmla="*/ 34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37"/>
                <a:gd name="T38" fmla="*/ 19 w 19"/>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37">
                  <a:moveTo>
                    <a:pt x="11" y="68"/>
                  </a:moveTo>
                  <a:lnTo>
                    <a:pt x="7" y="84"/>
                  </a:lnTo>
                  <a:lnTo>
                    <a:pt x="11" y="94"/>
                  </a:lnTo>
                  <a:lnTo>
                    <a:pt x="7" y="102"/>
                  </a:lnTo>
                  <a:lnTo>
                    <a:pt x="5" y="137"/>
                  </a:lnTo>
                  <a:lnTo>
                    <a:pt x="0" y="100"/>
                  </a:lnTo>
                  <a:lnTo>
                    <a:pt x="5" y="84"/>
                  </a:lnTo>
                  <a:lnTo>
                    <a:pt x="11" y="42"/>
                  </a:lnTo>
                  <a:lnTo>
                    <a:pt x="17" y="19"/>
                  </a:lnTo>
                  <a:lnTo>
                    <a:pt x="19" y="0"/>
                  </a:lnTo>
                  <a:lnTo>
                    <a:pt x="14" y="60"/>
                  </a:lnTo>
                  <a:lnTo>
                    <a:pt x="11" y="68"/>
                  </a:lnTo>
                  <a:close/>
                </a:path>
              </a:pathLst>
            </a:custGeom>
            <a:solidFill>
              <a:srgbClr val="B87B3E"/>
            </a:solidFill>
            <a:ln w="9525">
              <a:noFill/>
              <a:round/>
              <a:headEnd/>
              <a:tailEnd/>
            </a:ln>
          </p:spPr>
          <p:txBody>
            <a:bodyPr/>
            <a:lstStyle/>
            <a:p>
              <a:endParaRPr lang="he-IL"/>
            </a:p>
          </p:txBody>
        </p:sp>
        <p:sp>
          <p:nvSpPr>
            <p:cNvPr id="6195" name="Freeform 245"/>
            <p:cNvSpPr>
              <a:spLocks/>
            </p:cNvSpPr>
            <p:nvPr/>
          </p:nvSpPr>
          <p:spPr bwMode="auto">
            <a:xfrm>
              <a:off x="789" y="3589"/>
              <a:ext cx="28" cy="172"/>
            </a:xfrm>
            <a:custGeom>
              <a:avLst/>
              <a:gdLst>
                <a:gd name="T0" fmla="*/ 28 w 57"/>
                <a:gd name="T1" fmla="*/ 77 h 342"/>
                <a:gd name="T2" fmla="*/ 26 w 57"/>
                <a:gd name="T3" fmla="*/ 88 h 342"/>
                <a:gd name="T4" fmla="*/ 16 w 57"/>
                <a:gd name="T5" fmla="*/ 138 h 342"/>
                <a:gd name="T6" fmla="*/ 16 w 57"/>
                <a:gd name="T7" fmla="*/ 172 h 342"/>
                <a:gd name="T8" fmla="*/ 6 w 57"/>
                <a:gd name="T9" fmla="*/ 157 h 342"/>
                <a:gd name="T10" fmla="*/ 5 w 57"/>
                <a:gd name="T11" fmla="*/ 95 h 342"/>
                <a:gd name="T12" fmla="*/ 0 w 57"/>
                <a:gd name="T13" fmla="*/ 76 h 342"/>
                <a:gd name="T14" fmla="*/ 1 w 57"/>
                <a:gd name="T15" fmla="*/ 47 h 342"/>
                <a:gd name="T16" fmla="*/ 3 w 57"/>
                <a:gd name="T17" fmla="*/ 38 h 342"/>
                <a:gd name="T18" fmla="*/ 7 w 57"/>
                <a:gd name="T19" fmla="*/ 13 h 342"/>
                <a:gd name="T20" fmla="*/ 7 w 57"/>
                <a:gd name="T21" fmla="*/ 2 h 342"/>
                <a:gd name="T22" fmla="*/ 6 w 57"/>
                <a:gd name="T23" fmla="*/ 0 h 342"/>
                <a:gd name="T24" fmla="*/ 17 w 57"/>
                <a:gd name="T25" fmla="*/ 55 h 342"/>
                <a:gd name="T26" fmla="*/ 28 w 57"/>
                <a:gd name="T27" fmla="*/ 77 h 3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342"/>
                <a:gd name="T44" fmla="*/ 57 w 57"/>
                <a:gd name="T45" fmla="*/ 342 h 3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342">
                  <a:moveTo>
                    <a:pt x="57" y="154"/>
                  </a:moveTo>
                  <a:lnTo>
                    <a:pt x="53" y="175"/>
                  </a:lnTo>
                  <a:lnTo>
                    <a:pt x="33" y="275"/>
                  </a:lnTo>
                  <a:lnTo>
                    <a:pt x="33" y="342"/>
                  </a:lnTo>
                  <a:lnTo>
                    <a:pt x="12" y="312"/>
                  </a:lnTo>
                  <a:lnTo>
                    <a:pt x="10" y="188"/>
                  </a:lnTo>
                  <a:lnTo>
                    <a:pt x="0" y="151"/>
                  </a:lnTo>
                  <a:lnTo>
                    <a:pt x="2" y="94"/>
                  </a:lnTo>
                  <a:lnTo>
                    <a:pt x="7" y="76"/>
                  </a:lnTo>
                  <a:lnTo>
                    <a:pt x="14" y="25"/>
                  </a:lnTo>
                  <a:lnTo>
                    <a:pt x="14" y="4"/>
                  </a:lnTo>
                  <a:lnTo>
                    <a:pt x="12" y="0"/>
                  </a:lnTo>
                  <a:lnTo>
                    <a:pt x="35" y="110"/>
                  </a:lnTo>
                  <a:lnTo>
                    <a:pt x="57" y="154"/>
                  </a:lnTo>
                  <a:close/>
                </a:path>
              </a:pathLst>
            </a:custGeom>
            <a:solidFill>
              <a:srgbClr val="FCC984"/>
            </a:solidFill>
            <a:ln w="9525">
              <a:noFill/>
              <a:round/>
              <a:headEnd/>
              <a:tailEnd/>
            </a:ln>
          </p:spPr>
          <p:txBody>
            <a:bodyPr/>
            <a:lstStyle/>
            <a:p>
              <a:endParaRPr lang="he-IL"/>
            </a:p>
          </p:txBody>
        </p:sp>
        <p:sp>
          <p:nvSpPr>
            <p:cNvPr id="6196" name="Freeform 247"/>
            <p:cNvSpPr>
              <a:spLocks/>
            </p:cNvSpPr>
            <p:nvPr/>
          </p:nvSpPr>
          <p:spPr bwMode="auto">
            <a:xfrm>
              <a:off x="845" y="3620"/>
              <a:ext cx="30" cy="270"/>
            </a:xfrm>
            <a:custGeom>
              <a:avLst/>
              <a:gdLst>
                <a:gd name="T0" fmla="*/ 19 w 61"/>
                <a:gd name="T1" fmla="*/ 4 h 541"/>
                <a:gd name="T2" fmla="*/ 15 w 61"/>
                <a:gd name="T3" fmla="*/ 20 h 541"/>
                <a:gd name="T4" fmla="*/ 14 w 61"/>
                <a:gd name="T5" fmla="*/ 38 h 541"/>
                <a:gd name="T6" fmla="*/ 25 w 61"/>
                <a:gd name="T7" fmla="*/ 93 h 541"/>
                <a:gd name="T8" fmla="*/ 30 w 61"/>
                <a:gd name="T9" fmla="*/ 154 h 541"/>
                <a:gd name="T10" fmla="*/ 24 w 61"/>
                <a:gd name="T11" fmla="*/ 171 h 541"/>
                <a:gd name="T12" fmla="*/ 17 w 61"/>
                <a:gd name="T13" fmla="*/ 206 h 541"/>
                <a:gd name="T14" fmla="*/ 17 w 61"/>
                <a:gd name="T15" fmla="*/ 240 h 541"/>
                <a:gd name="T16" fmla="*/ 10 w 61"/>
                <a:gd name="T17" fmla="*/ 269 h 541"/>
                <a:gd name="T18" fmla="*/ 7 w 61"/>
                <a:gd name="T19" fmla="*/ 270 h 541"/>
                <a:gd name="T20" fmla="*/ 2 w 61"/>
                <a:gd name="T21" fmla="*/ 243 h 541"/>
                <a:gd name="T22" fmla="*/ 3 w 61"/>
                <a:gd name="T23" fmla="*/ 204 h 541"/>
                <a:gd name="T24" fmla="*/ 1 w 61"/>
                <a:gd name="T25" fmla="*/ 176 h 541"/>
                <a:gd name="T26" fmla="*/ 3 w 61"/>
                <a:gd name="T27" fmla="*/ 173 h 541"/>
                <a:gd name="T28" fmla="*/ 5 w 61"/>
                <a:gd name="T29" fmla="*/ 166 h 541"/>
                <a:gd name="T30" fmla="*/ 7 w 61"/>
                <a:gd name="T31" fmla="*/ 142 h 541"/>
                <a:gd name="T32" fmla="*/ 1 w 61"/>
                <a:gd name="T33" fmla="*/ 119 h 541"/>
                <a:gd name="T34" fmla="*/ 6 w 61"/>
                <a:gd name="T35" fmla="*/ 95 h 541"/>
                <a:gd name="T36" fmla="*/ 5 w 61"/>
                <a:gd name="T37" fmla="*/ 84 h 541"/>
                <a:gd name="T38" fmla="*/ 9 w 61"/>
                <a:gd name="T39" fmla="*/ 94 h 541"/>
                <a:gd name="T40" fmla="*/ 5 w 61"/>
                <a:gd name="T41" fmla="*/ 120 h 541"/>
                <a:gd name="T42" fmla="*/ 11 w 61"/>
                <a:gd name="T43" fmla="*/ 138 h 541"/>
                <a:gd name="T44" fmla="*/ 5 w 61"/>
                <a:gd name="T45" fmla="*/ 194 h 541"/>
                <a:gd name="T46" fmla="*/ 7 w 61"/>
                <a:gd name="T47" fmla="*/ 243 h 541"/>
                <a:gd name="T48" fmla="*/ 9 w 61"/>
                <a:gd name="T49" fmla="*/ 259 h 541"/>
                <a:gd name="T50" fmla="*/ 13 w 61"/>
                <a:gd name="T51" fmla="*/ 232 h 541"/>
                <a:gd name="T52" fmla="*/ 16 w 61"/>
                <a:gd name="T53" fmla="*/ 202 h 541"/>
                <a:gd name="T54" fmla="*/ 18 w 61"/>
                <a:gd name="T55" fmla="*/ 177 h 541"/>
                <a:gd name="T56" fmla="*/ 25 w 61"/>
                <a:gd name="T57" fmla="*/ 157 h 541"/>
                <a:gd name="T58" fmla="*/ 22 w 61"/>
                <a:gd name="T59" fmla="*/ 139 h 541"/>
                <a:gd name="T60" fmla="*/ 17 w 61"/>
                <a:gd name="T61" fmla="*/ 125 h 541"/>
                <a:gd name="T62" fmla="*/ 22 w 61"/>
                <a:gd name="T63" fmla="*/ 71 h 541"/>
                <a:gd name="T64" fmla="*/ 10 w 61"/>
                <a:gd name="T65" fmla="*/ 44 h 541"/>
                <a:gd name="T66" fmla="*/ 13 w 61"/>
                <a:gd name="T67" fmla="*/ 10 h 541"/>
                <a:gd name="T68" fmla="*/ 15 w 61"/>
                <a:gd name="T69" fmla="*/ 0 h 541"/>
                <a:gd name="T70" fmla="*/ 17 w 61"/>
                <a:gd name="T71" fmla="*/ 1 h 5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
                <a:gd name="T109" fmla="*/ 0 h 541"/>
                <a:gd name="T110" fmla="*/ 61 w 61"/>
                <a:gd name="T111" fmla="*/ 541 h 5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 h="541">
                  <a:moveTo>
                    <a:pt x="35" y="3"/>
                  </a:moveTo>
                  <a:lnTo>
                    <a:pt x="39" y="8"/>
                  </a:lnTo>
                  <a:lnTo>
                    <a:pt x="32" y="14"/>
                  </a:lnTo>
                  <a:lnTo>
                    <a:pt x="30" y="40"/>
                  </a:lnTo>
                  <a:lnTo>
                    <a:pt x="26" y="47"/>
                  </a:lnTo>
                  <a:lnTo>
                    <a:pt x="28" y="77"/>
                  </a:lnTo>
                  <a:lnTo>
                    <a:pt x="53" y="148"/>
                  </a:lnTo>
                  <a:lnTo>
                    <a:pt x="51" y="187"/>
                  </a:lnTo>
                  <a:lnTo>
                    <a:pt x="44" y="236"/>
                  </a:lnTo>
                  <a:lnTo>
                    <a:pt x="61" y="308"/>
                  </a:lnTo>
                  <a:lnTo>
                    <a:pt x="61" y="329"/>
                  </a:lnTo>
                  <a:lnTo>
                    <a:pt x="49" y="343"/>
                  </a:lnTo>
                  <a:lnTo>
                    <a:pt x="44" y="376"/>
                  </a:lnTo>
                  <a:lnTo>
                    <a:pt x="35" y="413"/>
                  </a:lnTo>
                  <a:lnTo>
                    <a:pt x="30" y="425"/>
                  </a:lnTo>
                  <a:lnTo>
                    <a:pt x="35" y="480"/>
                  </a:lnTo>
                  <a:lnTo>
                    <a:pt x="26" y="532"/>
                  </a:lnTo>
                  <a:lnTo>
                    <a:pt x="21" y="539"/>
                  </a:lnTo>
                  <a:lnTo>
                    <a:pt x="18" y="541"/>
                  </a:lnTo>
                  <a:lnTo>
                    <a:pt x="14" y="541"/>
                  </a:lnTo>
                  <a:lnTo>
                    <a:pt x="4" y="511"/>
                  </a:lnTo>
                  <a:lnTo>
                    <a:pt x="4" y="486"/>
                  </a:lnTo>
                  <a:lnTo>
                    <a:pt x="10" y="464"/>
                  </a:lnTo>
                  <a:lnTo>
                    <a:pt x="6" y="409"/>
                  </a:lnTo>
                  <a:lnTo>
                    <a:pt x="0" y="399"/>
                  </a:lnTo>
                  <a:lnTo>
                    <a:pt x="2" y="352"/>
                  </a:lnTo>
                  <a:lnTo>
                    <a:pt x="2" y="350"/>
                  </a:lnTo>
                  <a:lnTo>
                    <a:pt x="6" y="346"/>
                  </a:lnTo>
                  <a:lnTo>
                    <a:pt x="4" y="343"/>
                  </a:lnTo>
                  <a:lnTo>
                    <a:pt x="10" y="333"/>
                  </a:lnTo>
                  <a:lnTo>
                    <a:pt x="10" y="308"/>
                  </a:lnTo>
                  <a:lnTo>
                    <a:pt x="14" y="285"/>
                  </a:lnTo>
                  <a:lnTo>
                    <a:pt x="2" y="264"/>
                  </a:lnTo>
                  <a:lnTo>
                    <a:pt x="2" y="238"/>
                  </a:lnTo>
                  <a:lnTo>
                    <a:pt x="12" y="222"/>
                  </a:lnTo>
                  <a:lnTo>
                    <a:pt x="12" y="191"/>
                  </a:lnTo>
                  <a:lnTo>
                    <a:pt x="4" y="175"/>
                  </a:lnTo>
                  <a:lnTo>
                    <a:pt x="10" y="169"/>
                  </a:lnTo>
                  <a:lnTo>
                    <a:pt x="12" y="166"/>
                  </a:lnTo>
                  <a:lnTo>
                    <a:pt x="18" y="189"/>
                  </a:lnTo>
                  <a:lnTo>
                    <a:pt x="16" y="224"/>
                  </a:lnTo>
                  <a:lnTo>
                    <a:pt x="10" y="240"/>
                  </a:lnTo>
                  <a:lnTo>
                    <a:pt x="12" y="262"/>
                  </a:lnTo>
                  <a:lnTo>
                    <a:pt x="23" y="276"/>
                  </a:lnTo>
                  <a:lnTo>
                    <a:pt x="16" y="317"/>
                  </a:lnTo>
                  <a:lnTo>
                    <a:pt x="10" y="388"/>
                  </a:lnTo>
                  <a:lnTo>
                    <a:pt x="16" y="437"/>
                  </a:lnTo>
                  <a:lnTo>
                    <a:pt x="14" y="486"/>
                  </a:lnTo>
                  <a:lnTo>
                    <a:pt x="14" y="509"/>
                  </a:lnTo>
                  <a:lnTo>
                    <a:pt x="18" y="518"/>
                  </a:lnTo>
                  <a:lnTo>
                    <a:pt x="21" y="518"/>
                  </a:lnTo>
                  <a:lnTo>
                    <a:pt x="26" y="464"/>
                  </a:lnTo>
                  <a:lnTo>
                    <a:pt x="23" y="415"/>
                  </a:lnTo>
                  <a:lnTo>
                    <a:pt x="32" y="404"/>
                  </a:lnTo>
                  <a:lnTo>
                    <a:pt x="37" y="390"/>
                  </a:lnTo>
                  <a:lnTo>
                    <a:pt x="37" y="355"/>
                  </a:lnTo>
                  <a:lnTo>
                    <a:pt x="47" y="325"/>
                  </a:lnTo>
                  <a:lnTo>
                    <a:pt x="51" y="315"/>
                  </a:lnTo>
                  <a:lnTo>
                    <a:pt x="53" y="292"/>
                  </a:lnTo>
                  <a:lnTo>
                    <a:pt x="44" y="278"/>
                  </a:lnTo>
                  <a:lnTo>
                    <a:pt x="42" y="262"/>
                  </a:lnTo>
                  <a:lnTo>
                    <a:pt x="35" y="250"/>
                  </a:lnTo>
                  <a:lnTo>
                    <a:pt x="39" y="166"/>
                  </a:lnTo>
                  <a:lnTo>
                    <a:pt x="44" y="143"/>
                  </a:lnTo>
                  <a:lnTo>
                    <a:pt x="39" y="128"/>
                  </a:lnTo>
                  <a:lnTo>
                    <a:pt x="21" y="89"/>
                  </a:lnTo>
                  <a:lnTo>
                    <a:pt x="12" y="54"/>
                  </a:lnTo>
                  <a:lnTo>
                    <a:pt x="26" y="20"/>
                  </a:lnTo>
                  <a:lnTo>
                    <a:pt x="21" y="12"/>
                  </a:lnTo>
                  <a:lnTo>
                    <a:pt x="30" y="0"/>
                  </a:lnTo>
                  <a:lnTo>
                    <a:pt x="35" y="0"/>
                  </a:lnTo>
                  <a:lnTo>
                    <a:pt x="35" y="3"/>
                  </a:lnTo>
                  <a:close/>
                </a:path>
              </a:pathLst>
            </a:custGeom>
            <a:solidFill>
              <a:srgbClr val="000000"/>
            </a:solidFill>
            <a:ln w="9525">
              <a:noFill/>
              <a:round/>
              <a:headEnd/>
              <a:tailEnd/>
            </a:ln>
          </p:spPr>
          <p:txBody>
            <a:bodyPr/>
            <a:lstStyle/>
            <a:p>
              <a:endParaRPr lang="he-IL"/>
            </a:p>
          </p:txBody>
        </p:sp>
        <p:sp>
          <p:nvSpPr>
            <p:cNvPr id="6197" name="Freeform 251"/>
            <p:cNvSpPr>
              <a:spLocks/>
            </p:cNvSpPr>
            <p:nvPr/>
          </p:nvSpPr>
          <p:spPr bwMode="auto">
            <a:xfrm>
              <a:off x="781" y="3660"/>
              <a:ext cx="1" cy="8"/>
            </a:xfrm>
            <a:custGeom>
              <a:avLst/>
              <a:gdLst>
                <a:gd name="T0" fmla="*/ 1 w 2"/>
                <a:gd name="T1" fmla="*/ 8 h 14"/>
                <a:gd name="T2" fmla="*/ 0 w 2"/>
                <a:gd name="T3" fmla="*/ 0 h 14"/>
                <a:gd name="T4" fmla="*/ 1 w 2"/>
                <a:gd name="T5" fmla="*/ 4 h 14"/>
                <a:gd name="T6" fmla="*/ 1 w 2"/>
                <a:gd name="T7" fmla="*/ 8 h 14"/>
                <a:gd name="T8" fmla="*/ 0 60000 65536"/>
                <a:gd name="T9" fmla="*/ 0 60000 65536"/>
                <a:gd name="T10" fmla="*/ 0 60000 65536"/>
                <a:gd name="T11" fmla="*/ 0 60000 65536"/>
                <a:gd name="T12" fmla="*/ 0 w 2"/>
                <a:gd name="T13" fmla="*/ 0 h 14"/>
                <a:gd name="T14" fmla="*/ 2 w 2"/>
                <a:gd name="T15" fmla="*/ 14 h 14"/>
              </a:gdLst>
              <a:ahLst/>
              <a:cxnLst>
                <a:cxn ang="T8">
                  <a:pos x="T0" y="T1"/>
                </a:cxn>
                <a:cxn ang="T9">
                  <a:pos x="T2" y="T3"/>
                </a:cxn>
                <a:cxn ang="T10">
                  <a:pos x="T4" y="T5"/>
                </a:cxn>
                <a:cxn ang="T11">
                  <a:pos x="T6" y="T7"/>
                </a:cxn>
              </a:cxnLst>
              <a:rect l="T12" t="T13" r="T14" b="T15"/>
              <a:pathLst>
                <a:path w="2" h="14">
                  <a:moveTo>
                    <a:pt x="2" y="14"/>
                  </a:moveTo>
                  <a:lnTo>
                    <a:pt x="0" y="0"/>
                  </a:lnTo>
                  <a:lnTo>
                    <a:pt x="2" y="7"/>
                  </a:lnTo>
                  <a:lnTo>
                    <a:pt x="2" y="14"/>
                  </a:lnTo>
                  <a:close/>
                </a:path>
              </a:pathLst>
            </a:custGeom>
            <a:solidFill>
              <a:srgbClr val="B87B3E"/>
            </a:solidFill>
            <a:ln w="9525">
              <a:noFill/>
              <a:round/>
              <a:headEnd/>
              <a:tailEnd/>
            </a:ln>
          </p:spPr>
          <p:txBody>
            <a:bodyPr/>
            <a:lstStyle/>
            <a:p>
              <a:endParaRPr lang="he-IL"/>
            </a:p>
          </p:txBody>
        </p:sp>
        <p:sp>
          <p:nvSpPr>
            <p:cNvPr id="6198" name="Freeform 252"/>
            <p:cNvSpPr>
              <a:spLocks/>
            </p:cNvSpPr>
            <p:nvPr/>
          </p:nvSpPr>
          <p:spPr bwMode="auto">
            <a:xfrm>
              <a:off x="784" y="3677"/>
              <a:ext cx="3" cy="12"/>
            </a:xfrm>
            <a:custGeom>
              <a:avLst/>
              <a:gdLst>
                <a:gd name="T0" fmla="*/ 0 w 6"/>
                <a:gd name="T1" fmla="*/ 0 h 23"/>
                <a:gd name="T2" fmla="*/ 3 w 6"/>
                <a:gd name="T3" fmla="*/ 12 h 23"/>
                <a:gd name="T4" fmla="*/ 0 w 6"/>
                <a:gd name="T5" fmla="*/ 0 h 23"/>
                <a:gd name="T6" fmla="*/ 0 60000 65536"/>
                <a:gd name="T7" fmla="*/ 0 60000 65536"/>
                <a:gd name="T8" fmla="*/ 0 60000 65536"/>
                <a:gd name="T9" fmla="*/ 0 w 6"/>
                <a:gd name="T10" fmla="*/ 0 h 23"/>
                <a:gd name="T11" fmla="*/ 6 w 6"/>
                <a:gd name="T12" fmla="*/ 23 h 23"/>
              </a:gdLst>
              <a:ahLst/>
              <a:cxnLst>
                <a:cxn ang="T6">
                  <a:pos x="T0" y="T1"/>
                </a:cxn>
                <a:cxn ang="T7">
                  <a:pos x="T2" y="T3"/>
                </a:cxn>
                <a:cxn ang="T8">
                  <a:pos x="T4" y="T5"/>
                </a:cxn>
              </a:cxnLst>
              <a:rect l="T9" t="T10" r="T11" b="T12"/>
              <a:pathLst>
                <a:path w="6" h="23">
                  <a:moveTo>
                    <a:pt x="0" y="0"/>
                  </a:moveTo>
                  <a:lnTo>
                    <a:pt x="6" y="23"/>
                  </a:lnTo>
                  <a:lnTo>
                    <a:pt x="0" y="0"/>
                  </a:lnTo>
                  <a:close/>
                </a:path>
              </a:pathLst>
            </a:custGeom>
            <a:solidFill>
              <a:srgbClr val="FFFFFF"/>
            </a:solidFill>
            <a:ln w="9525">
              <a:noFill/>
              <a:round/>
              <a:headEnd/>
              <a:tailEnd/>
            </a:ln>
          </p:spPr>
          <p:txBody>
            <a:bodyPr/>
            <a:lstStyle/>
            <a:p>
              <a:endParaRPr lang="he-IL"/>
            </a:p>
          </p:txBody>
        </p:sp>
        <p:sp>
          <p:nvSpPr>
            <p:cNvPr id="6199" name="Rectangle 262"/>
            <p:cNvSpPr>
              <a:spLocks noChangeArrowheads="1"/>
            </p:cNvSpPr>
            <p:nvPr/>
          </p:nvSpPr>
          <p:spPr bwMode="auto">
            <a:xfrm>
              <a:off x="964" y="3709"/>
              <a:ext cx="1" cy="6"/>
            </a:xfrm>
            <a:prstGeom prst="rect">
              <a:avLst/>
            </a:prstGeom>
            <a:solidFill>
              <a:srgbClr val="B87B3E"/>
            </a:solidFill>
            <a:ln w="9525">
              <a:noFill/>
              <a:miter lim="800000"/>
              <a:headEnd/>
              <a:tailEnd/>
            </a:ln>
          </p:spPr>
          <p:txBody>
            <a:bodyPr/>
            <a:lstStyle/>
            <a:p>
              <a:endParaRPr lang="he-IL"/>
            </a:p>
          </p:txBody>
        </p:sp>
        <p:sp>
          <p:nvSpPr>
            <p:cNvPr id="6200" name="Rectangle 271"/>
            <p:cNvSpPr>
              <a:spLocks noChangeArrowheads="1"/>
            </p:cNvSpPr>
            <p:nvPr/>
          </p:nvSpPr>
          <p:spPr bwMode="auto">
            <a:xfrm>
              <a:off x="785" y="3730"/>
              <a:ext cx="2" cy="6"/>
            </a:xfrm>
            <a:prstGeom prst="rect">
              <a:avLst/>
            </a:prstGeom>
            <a:solidFill>
              <a:srgbClr val="B87B3E"/>
            </a:solidFill>
            <a:ln w="9525">
              <a:noFill/>
              <a:miter lim="800000"/>
              <a:headEnd/>
              <a:tailEnd/>
            </a:ln>
          </p:spPr>
          <p:txBody>
            <a:bodyPr/>
            <a:lstStyle/>
            <a:p>
              <a:endParaRPr lang="he-IL"/>
            </a:p>
          </p:txBody>
        </p:sp>
        <p:sp>
          <p:nvSpPr>
            <p:cNvPr id="6201" name="Freeform 272"/>
            <p:cNvSpPr>
              <a:spLocks/>
            </p:cNvSpPr>
            <p:nvPr/>
          </p:nvSpPr>
          <p:spPr bwMode="auto">
            <a:xfrm>
              <a:off x="939" y="3736"/>
              <a:ext cx="57" cy="317"/>
            </a:xfrm>
            <a:custGeom>
              <a:avLst/>
              <a:gdLst>
                <a:gd name="T0" fmla="*/ 30 w 114"/>
                <a:gd name="T1" fmla="*/ 21 h 635"/>
                <a:gd name="T2" fmla="*/ 30 w 114"/>
                <a:gd name="T3" fmla="*/ 33 h 635"/>
                <a:gd name="T4" fmla="*/ 33 w 114"/>
                <a:gd name="T5" fmla="*/ 37 h 635"/>
                <a:gd name="T6" fmla="*/ 33 w 114"/>
                <a:gd name="T7" fmla="*/ 62 h 635"/>
                <a:gd name="T8" fmla="*/ 30 w 114"/>
                <a:gd name="T9" fmla="*/ 73 h 635"/>
                <a:gd name="T10" fmla="*/ 30 w 114"/>
                <a:gd name="T11" fmla="*/ 90 h 635"/>
                <a:gd name="T12" fmla="*/ 24 w 114"/>
                <a:gd name="T13" fmla="*/ 106 h 635"/>
                <a:gd name="T14" fmla="*/ 20 w 114"/>
                <a:gd name="T15" fmla="*/ 110 h 635"/>
                <a:gd name="T16" fmla="*/ 16 w 114"/>
                <a:gd name="T17" fmla="*/ 123 h 635"/>
                <a:gd name="T18" fmla="*/ 15 w 114"/>
                <a:gd name="T19" fmla="*/ 123 h 635"/>
                <a:gd name="T20" fmla="*/ 13 w 114"/>
                <a:gd name="T21" fmla="*/ 129 h 635"/>
                <a:gd name="T22" fmla="*/ 21 w 114"/>
                <a:gd name="T23" fmla="*/ 139 h 635"/>
                <a:gd name="T24" fmla="*/ 23 w 114"/>
                <a:gd name="T25" fmla="*/ 162 h 635"/>
                <a:gd name="T26" fmla="*/ 26 w 114"/>
                <a:gd name="T27" fmla="*/ 175 h 635"/>
                <a:gd name="T28" fmla="*/ 26 w 114"/>
                <a:gd name="T29" fmla="*/ 182 h 635"/>
                <a:gd name="T30" fmla="*/ 33 w 114"/>
                <a:gd name="T31" fmla="*/ 196 h 635"/>
                <a:gd name="T32" fmla="*/ 33 w 114"/>
                <a:gd name="T33" fmla="*/ 217 h 635"/>
                <a:gd name="T34" fmla="*/ 42 w 114"/>
                <a:gd name="T35" fmla="*/ 275 h 635"/>
                <a:gd name="T36" fmla="*/ 51 w 114"/>
                <a:gd name="T37" fmla="*/ 288 h 635"/>
                <a:gd name="T38" fmla="*/ 55 w 114"/>
                <a:gd name="T39" fmla="*/ 287 h 635"/>
                <a:gd name="T40" fmla="*/ 57 w 114"/>
                <a:gd name="T41" fmla="*/ 292 h 635"/>
                <a:gd name="T42" fmla="*/ 50 w 114"/>
                <a:gd name="T43" fmla="*/ 301 h 635"/>
                <a:gd name="T44" fmla="*/ 41 w 114"/>
                <a:gd name="T45" fmla="*/ 308 h 635"/>
                <a:gd name="T46" fmla="*/ 35 w 114"/>
                <a:gd name="T47" fmla="*/ 317 h 635"/>
                <a:gd name="T48" fmla="*/ 33 w 114"/>
                <a:gd name="T49" fmla="*/ 308 h 635"/>
                <a:gd name="T50" fmla="*/ 28 w 114"/>
                <a:gd name="T51" fmla="*/ 301 h 635"/>
                <a:gd name="T52" fmla="*/ 31 w 114"/>
                <a:gd name="T53" fmla="*/ 275 h 635"/>
                <a:gd name="T54" fmla="*/ 27 w 114"/>
                <a:gd name="T55" fmla="*/ 260 h 635"/>
                <a:gd name="T56" fmla="*/ 20 w 114"/>
                <a:gd name="T57" fmla="*/ 242 h 635"/>
                <a:gd name="T58" fmla="*/ 23 w 114"/>
                <a:gd name="T59" fmla="*/ 231 h 635"/>
                <a:gd name="T60" fmla="*/ 20 w 114"/>
                <a:gd name="T61" fmla="*/ 226 h 635"/>
                <a:gd name="T62" fmla="*/ 15 w 114"/>
                <a:gd name="T63" fmla="*/ 182 h 635"/>
                <a:gd name="T64" fmla="*/ 8 w 114"/>
                <a:gd name="T65" fmla="*/ 153 h 635"/>
                <a:gd name="T66" fmla="*/ 5 w 114"/>
                <a:gd name="T67" fmla="*/ 147 h 635"/>
                <a:gd name="T68" fmla="*/ 2 w 114"/>
                <a:gd name="T69" fmla="*/ 147 h 635"/>
                <a:gd name="T70" fmla="*/ 0 w 114"/>
                <a:gd name="T71" fmla="*/ 139 h 635"/>
                <a:gd name="T72" fmla="*/ 1 w 114"/>
                <a:gd name="T73" fmla="*/ 130 h 635"/>
                <a:gd name="T74" fmla="*/ 12 w 114"/>
                <a:gd name="T75" fmla="*/ 128 h 635"/>
                <a:gd name="T76" fmla="*/ 16 w 114"/>
                <a:gd name="T77" fmla="*/ 104 h 635"/>
                <a:gd name="T78" fmla="*/ 13 w 114"/>
                <a:gd name="T79" fmla="*/ 89 h 635"/>
                <a:gd name="T80" fmla="*/ 15 w 114"/>
                <a:gd name="T81" fmla="*/ 61 h 635"/>
                <a:gd name="T82" fmla="*/ 15 w 114"/>
                <a:gd name="T83" fmla="*/ 53 h 635"/>
                <a:gd name="T84" fmla="*/ 14 w 114"/>
                <a:gd name="T85" fmla="*/ 48 h 635"/>
                <a:gd name="T86" fmla="*/ 14 w 114"/>
                <a:gd name="T87" fmla="*/ 45 h 635"/>
                <a:gd name="T88" fmla="*/ 24 w 114"/>
                <a:gd name="T89" fmla="*/ 40 h 635"/>
                <a:gd name="T90" fmla="*/ 24 w 114"/>
                <a:gd name="T91" fmla="*/ 0 h 635"/>
                <a:gd name="T92" fmla="*/ 28 w 114"/>
                <a:gd name="T93" fmla="*/ 15 h 635"/>
                <a:gd name="T94" fmla="*/ 30 w 114"/>
                <a:gd name="T95" fmla="*/ 21 h 6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
                <a:gd name="T145" fmla="*/ 0 h 635"/>
                <a:gd name="T146" fmla="*/ 114 w 114"/>
                <a:gd name="T147" fmla="*/ 635 h 6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 h="635">
                  <a:moveTo>
                    <a:pt x="61" y="43"/>
                  </a:moveTo>
                  <a:lnTo>
                    <a:pt x="61" y="66"/>
                  </a:lnTo>
                  <a:lnTo>
                    <a:pt x="65" y="75"/>
                  </a:lnTo>
                  <a:lnTo>
                    <a:pt x="65" y="124"/>
                  </a:lnTo>
                  <a:lnTo>
                    <a:pt x="61" y="147"/>
                  </a:lnTo>
                  <a:lnTo>
                    <a:pt x="61" y="180"/>
                  </a:lnTo>
                  <a:lnTo>
                    <a:pt x="47" y="212"/>
                  </a:lnTo>
                  <a:lnTo>
                    <a:pt x="39" y="220"/>
                  </a:lnTo>
                  <a:lnTo>
                    <a:pt x="32" y="247"/>
                  </a:lnTo>
                  <a:lnTo>
                    <a:pt x="30" y="247"/>
                  </a:lnTo>
                  <a:lnTo>
                    <a:pt x="25" y="259"/>
                  </a:lnTo>
                  <a:lnTo>
                    <a:pt x="41" y="278"/>
                  </a:lnTo>
                  <a:lnTo>
                    <a:pt x="45" y="325"/>
                  </a:lnTo>
                  <a:lnTo>
                    <a:pt x="51" y="351"/>
                  </a:lnTo>
                  <a:lnTo>
                    <a:pt x="51" y="364"/>
                  </a:lnTo>
                  <a:lnTo>
                    <a:pt x="65" y="393"/>
                  </a:lnTo>
                  <a:lnTo>
                    <a:pt x="65" y="434"/>
                  </a:lnTo>
                  <a:lnTo>
                    <a:pt x="84" y="550"/>
                  </a:lnTo>
                  <a:lnTo>
                    <a:pt x="102" y="576"/>
                  </a:lnTo>
                  <a:lnTo>
                    <a:pt x="110" y="574"/>
                  </a:lnTo>
                  <a:lnTo>
                    <a:pt x="114" y="584"/>
                  </a:lnTo>
                  <a:lnTo>
                    <a:pt x="100" y="602"/>
                  </a:lnTo>
                  <a:lnTo>
                    <a:pt x="81" y="617"/>
                  </a:lnTo>
                  <a:lnTo>
                    <a:pt x="70" y="635"/>
                  </a:lnTo>
                  <a:lnTo>
                    <a:pt x="65" y="617"/>
                  </a:lnTo>
                  <a:lnTo>
                    <a:pt x="55" y="602"/>
                  </a:lnTo>
                  <a:lnTo>
                    <a:pt x="63" y="550"/>
                  </a:lnTo>
                  <a:lnTo>
                    <a:pt x="53" y="521"/>
                  </a:lnTo>
                  <a:lnTo>
                    <a:pt x="39" y="485"/>
                  </a:lnTo>
                  <a:lnTo>
                    <a:pt x="45" y="462"/>
                  </a:lnTo>
                  <a:lnTo>
                    <a:pt x="39" y="453"/>
                  </a:lnTo>
                  <a:lnTo>
                    <a:pt x="30" y="364"/>
                  </a:lnTo>
                  <a:lnTo>
                    <a:pt x="16" y="306"/>
                  </a:lnTo>
                  <a:lnTo>
                    <a:pt x="9" y="294"/>
                  </a:lnTo>
                  <a:lnTo>
                    <a:pt x="4" y="294"/>
                  </a:lnTo>
                  <a:lnTo>
                    <a:pt x="0" y="278"/>
                  </a:lnTo>
                  <a:lnTo>
                    <a:pt x="2" y="261"/>
                  </a:lnTo>
                  <a:lnTo>
                    <a:pt x="23" y="257"/>
                  </a:lnTo>
                  <a:lnTo>
                    <a:pt x="32" y="208"/>
                  </a:lnTo>
                  <a:lnTo>
                    <a:pt x="25" y="178"/>
                  </a:lnTo>
                  <a:lnTo>
                    <a:pt x="30" y="122"/>
                  </a:lnTo>
                  <a:lnTo>
                    <a:pt x="30" y="106"/>
                  </a:lnTo>
                  <a:lnTo>
                    <a:pt x="27" y="96"/>
                  </a:lnTo>
                  <a:lnTo>
                    <a:pt x="27" y="90"/>
                  </a:lnTo>
                  <a:lnTo>
                    <a:pt x="47" y="80"/>
                  </a:lnTo>
                  <a:lnTo>
                    <a:pt x="47" y="0"/>
                  </a:lnTo>
                  <a:lnTo>
                    <a:pt x="55" y="31"/>
                  </a:lnTo>
                  <a:lnTo>
                    <a:pt x="61" y="43"/>
                  </a:lnTo>
                  <a:close/>
                </a:path>
              </a:pathLst>
            </a:custGeom>
            <a:solidFill>
              <a:srgbClr val="946433"/>
            </a:solidFill>
            <a:ln w="9525">
              <a:noFill/>
              <a:round/>
              <a:headEnd/>
              <a:tailEnd/>
            </a:ln>
          </p:spPr>
          <p:txBody>
            <a:bodyPr/>
            <a:lstStyle/>
            <a:p>
              <a:endParaRPr lang="he-IL"/>
            </a:p>
          </p:txBody>
        </p:sp>
        <p:sp>
          <p:nvSpPr>
            <p:cNvPr id="6202" name="Freeform 277"/>
            <p:cNvSpPr>
              <a:spLocks/>
            </p:cNvSpPr>
            <p:nvPr/>
          </p:nvSpPr>
          <p:spPr bwMode="auto">
            <a:xfrm>
              <a:off x="682" y="3802"/>
              <a:ext cx="126" cy="270"/>
            </a:xfrm>
            <a:custGeom>
              <a:avLst/>
              <a:gdLst>
                <a:gd name="T0" fmla="*/ 112 w 251"/>
                <a:gd name="T1" fmla="*/ 11 h 541"/>
                <a:gd name="T2" fmla="*/ 116 w 251"/>
                <a:gd name="T3" fmla="*/ 9 h 541"/>
                <a:gd name="T4" fmla="*/ 123 w 251"/>
                <a:gd name="T5" fmla="*/ 30 h 541"/>
                <a:gd name="T6" fmla="*/ 105 w 251"/>
                <a:gd name="T7" fmla="*/ 68 h 541"/>
                <a:gd name="T8" fmla="*/ 102 w 251"/>
                <a:gd name="T9" fmla="*/ 93 h 541"/>
                <a:gd name="T10" fmla="*/ 97 w 251"/>
                <a:gd name="T11" fmla="*/ 107 h 541"/>
                <a:gd name="T12" fmla="*/ 84 w 251"/>
                <a:gd name="T13" fmla="*/ 125 h 541"/>
                <a:gd name="T14" fmla="*/ 70 w 251"/>
                <a:gd name="T15" fmla="*/ 140 h 541"/>
                <a:gd name="T16" fmla="*/ 62 w 251"/>
                <a:gd name="T17" fmla="*/ 156 h 541"/>
                <a:gd name="T18" fmla="*/ 51 w 251"/>
                <a:gd name="T19" fmla="*/ 188 h 541"/>
                <a:gd name="T20" fmla="*/ 57 w 251"/>
                <a:gd name="T21" fmla="*/ 197 h 541"/>
                <a:gd name="T22" fmla="*/ 58 w 251"/>
                <a:gd name="T23" fmla="*/ 214 h 541"/>
                <a:gd name="T24" fmla="*/ 55 w 251"/>
                <a:gd name="T25" fmla="*/ 227 h 541"/>
                <a:gd name="T26" fmla="*/ 47 w 251"/>
                <a:gd name="T27" fmla="*/ 245 h 541"/>
                <a:gd name="T28" fmla="*/ 51 w 251"/>
                <a:gd name="T29" fmla="*/ 265 h 541"/>
                <a:gd name="T30" fmla="*/ 48 w 251"/>
                <a:gd name="T31" fmla="*/ 269 h 541"/>
                <a:gd name="T32" fmla="*/ 43 w 251"/>
                <a:gd name="T33" fmla="*/ 232 h 541"/>
                <a:gd name="T34" fmla="*/ 47 w 251"/>
                <a:gd name="T35" fmla="*/ 193 h 541"/>
                <a:gd name="T36" fmla="*/ 37 w 251"/>
                <a:gd name="T37" fmla="*/ 193 h 541"/>
                <a:gd name="T38" fmla="*/ 34 w 251"/>
                <a:gd name="T39" fmla="*/ 201 h 541"/>
                <a:gd name="T40" fmla="*/ 26 w 251"/>
                <a:gd name="T41" fmla="*/ 243 h 541"/>
                <a:gd name="T42" fmla="*/ 18 w 251"/>
                <a:gd name="T43" fmla="*/ 256 h 541"/>
                <a:gd name="T44" fmla="*/ 13 w 251"/>
                <a:gd name="T45" fmla="*/ 269 h 541"/>
                <a:gd name="T46" fmla="*/ 0 w 251"/>
                <a:gd name="T47" fmla="*/ 262 h 541"/>
                <a:gd name="T48" fmla="*/ 7 w 251"/>
                <a:gd name="T49" fmla="*/ 244 h 541"/>
                <a:gd name="T50" fmla="*/ 19 w 251"/>
                <a:gd name="T51" fmla="*/ 239 h 541"/>
                <a:gd name="T52" fmla="*/ 43 w 251"/>
                <a:gd name="T53" fmla="*/ 166 h 541"/>
                <a:gd name="T54" fmla="*/ 51 w 251"/>
                <a:gd name="T55" fmla="*/ 144 h 541"/>
                <a:gd name="T56" fmla="*/ 66 w 251"/>
                <a:gd name="T57" fmla="*/ 129 h 541"/>
                <a:gd name="T58" fmla="*/ 77 w 251"/>
                <a:gd name="T59" fmla="*/ 103 h 541"/>
                <a:gd name="T60" fmla="*/ 91 w 251"/>
                <a:gd name="T61" fmla="*/ 87 h 541"/>
                <a:gd name="T62" fmla="*/ 100 w 251"/>
                <a:gd name="T63" fmla="*/ 35 h 541"/>
                <a:gd name="T64" fmla="*/ 105 w 251"/>
                <a:gd name="T65" fmla="*/ 0 h 541"/>
                <a:gd name="T66" fmla="*/ 107 w 251"/>
                <a:gd name="T67" fmla="*/ 8 h 5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1"/>
                <a:gd name="T103" fmla="*/ 0 h 541"/>
                <a:gd name="T104" fmla="*/ 251 w 251"/>
                <a:gd name="T105" fmla="*/ 541 h 5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1" h="541">
                  <a:moveTo>
                    <a:pt x="214" y="16"/>
                  </a:moveTo>
                  <a:lnTo>
                    <a:pt x="224" y="22"/>
                  </a:lnTo>
                  <a:lnTo>
                    <a:pt x="230" y="22"/>
                  </a:lnTo>
                  <a:lnTo>
                    <a:pt x="232" y="19"/>
                  </a:lnTo>
                  <a:lnTo>
                    <a:pt x="245" y="49"/>
                  </a:lnTo>
                  <a:lnTo>
                    <a:pt x="245" y="61"/>
                  </a:lnTo>
                  <a:lnTo>
                    <a:pt x="251" y="77"/>
                  </a:lnTo>
                  <a:lnTo>
                    <a:pt x="210" y="136"/>
                  </a:lnTo>
                  <a:lnTo>
                    <a:pt x="204" y="168"/>
                  </a:lnTo>
                  <a:lnTo>
                    <a:pt x="204" y="187"/>
                  </a:lnTo>
                  <a:lnTo>
                    <a:pt x="198" y="191"/>
                  </a:lnTo>
                  <a:lnTo>
                    <a:pt x="193" y="215"/>
                  </a:lnTo>
                  <a:lnTo>
                    <a:pt x="193" y="222"/>
                  </a:lnTo>
                  <a:lnTo>
                    <a:pt x="167" y="250"/>
                  </a:lnTo>
                  <a:lnTo>
                    <a:pt x="157" y="268"/>
                  </a:lnTo>
                  <a:lnTo>
                    <a:pt x="139" y="280"/>
                  </a:lnTo>
                  <a:lnTo>
                    <a:pt x="130" y="294"/>
                  </a:lnTo>
                  <a:lnTo>
                    <a:pt x="123" y="313"/>
                  </a:lnTo>
                  <a:lnTo>
                    <a:pt x="112" y="325"/>
                  </a:lnTo>
                  <a:lnTo>
                    <a:pt x="102" y="376"/>
                  </a:lnTo>
                  <a:lnTo>
                    <a:pt x="102" y="385"/>
                  </a:lnTo>
                  <a:lnTo>
                    <a:pt x="114" y="394"/>
                  </a:lnTo>
                  <a:lnTo>
                    <a:pt x="119" y="425"/>
                  </a:lnTo>
                  <a:lnTo>
                    <a:pt x="116" y="429"/>
                  </a:lnTo>
                  <a:lnTo>
                    <a:pt x="104" y="450"/>
                  </a:lnTo>
                  <a:lnTo>
                    <a:pt x="109" y="455"/>
                  </a:lnTo>
                  <a:lnTo>
                    <a:pt x="98" y="464"/>
                  </a:lnTo>
                  <a:lnTo>
                    <a:pt x="93" y="490"/>
                  </a:lnTo>
                  <a:lnTo>
                    <a:pt x="102" y="506"/>
                  </a:lnTo>
                  <a:lnTo>
                    <a:pt x="102" y="531"/>
                  </a:lnTo>
                  <a:lnTo>
                    <a:pt x="100" y="529"/>
                  </a:lnTo>
                  <a:lnTo>
                    <a:pt x="96" y="539"/>
                  </a:lnTo>
                  <a:lnTo>
                    <a:pt x="86" y="541"/>
                  </a:lnTo>
                  <a:lnTo>
                    <a:pt x="86" y="464"/>
                  </a:lnTo>
                  <a:lnTo>
                    <a:pt x="93" y="429"/>
                  </a:lnTo>
                  <a:lnTo>
                    <a:pt x="93" y="387"/>
                  </a:lnTo>
                  <a:lnTo>
                    <a:pt x="86" y="380"/>
                  </a:lnTo>
                  <a:lnTo>
                    <a:pt x="74" y="387"/>
                  </a:lnTo>
                  <a:lnTo>
                    <a:pt x="74" y="397"/>
                  </a:lnTo>
                  <a:lnTo>
                    <a:pt x="67" y="403"/>
                  </a:lnTo>
                  <a:lnTo>
                    <a:pt x="60" y="427"/>
                  </a:lnTo>
                  <a:lnTo>
                    <a:pt x="51" y="486"/>
                  </a:lnTo>
                  <a:lnTo>
                    <a:pt x="53" y="488"/>
                  </a:lnTo>
                  <a:lnTo>
                    <a:pt x="35" y="513"/>
                  </a:lnTo>
                  <a:lnTo>
                    <a:pt x="25" y="531"/>
                  </a:lnTo>
                  <a:lnTo>
                    <a:pt x="25" y="539"/>
                  </a:lnTo>
                  <a:lnTo>
                    <a:pt x="16" y="539"/>
                  </a:lnTo>
                  <a:lnTo>
                    <a:pt x="0" y="525"/>
                  </a:lnTo>
                  <a:lnTo>
                    <a:pt x="0" y="511"/>
                  </a:lnTo>
                  <a:lnTo>
                    <a:pt x="13" y="488"/>
                  </a:lnTo>
                  <a:lnTo>
                    <a:pt x="25" y="490"/>
                  </a:lnTo>
                  <a:lnTo>
                    <a:pt x="37" y="478"/>
                  </a:lnTo>
                  <a:lnTo>
                    <a:pt x="53" y="417"/>
                  </a:lnTo>
                  <a:lnTo>
                    <a:pt x="86" y="333"/>
                  </a:lnTo>
                  <a:lnTo>
                    <a:pt x="96" y="299"/>
                  </a:lnTo>
                  <a:lnTo>
                    <a:pt x="102" y="289"/>
                  </a:lnTo>
                  <a:lnTo>
                    <a:pt x="114" y="289"/>
                  </a:lnTo>
                  <a:lnTo>
                    <a:pt x="132" y="258"/>
                  </a:lnTo>
                  <a:lnTo>
                    <a:pt x="141" y="250"/>
                  </a:lnTo>
                  <a:lnTo>
                    <a:pt x="153" y="207"/>
                  </a:lnTo>
                  <a:lnTo>
                    <a:pt x="172" y="207"/>
                  </a:lnTo>
                  <a:lnTo>
                    <a:pt x="181" y="175"/>
                  </a:lnTo>
                  <a:lnTo>
                    <a:pt x="184" y="134"/>
                  </a:lnTo>
                  <a:lnTo>
                    <a:pt x="200" y="71"/>
                  </a:lnTo>
                  <a:lnTo>
                    <a:pt x="200" y="28"/>
                  </a:lnTo>
                  <a:lnTo>
                    <a:pt x="210" y="0"/>
                  </a:lnTo>
                  <a:lnTo>
                    <a:pt x="214" y="4"/>
                  </a:lnTo>
                  <a:lnTo>
                    <a:pt x="214" y="16"/>
                  </a:lnTo>
                  <a:close/>
                </a:path>
              </a:pathLst>
            </a:custGeom>
            <a:solidFill>
              <a:srgbClr val="F2B059"/>
            </a:solidFill>
            <a:ln w="9525">
              <a:noFill/>
              <a:round/>
              <a:headEnd/>
              <a:tailEnd/>
            </a:ln>
          </p:spPr>
          <p:txBody>
            <a:bodyPr/>
            <a:lstStyle/>
            <a:p>
              <a:endParaRPr lang="he-IL"/>
            </a:p>
          </p:txBody>
        </p:sp>
        <p:sp>
          <p:nvSpPr>
            <p:cNvPr id="6203" name="Freeform 286"/>
            <p:cNvSpPr>
              <a:spLocks/>
            </p:cNvSpPr>
            <p:nvPr/>
          </p:nvSpPr>
          <p:spPr bwMode="auto">
            <a:xfrm>
              <a:off x="759" y="3861"/>
              <a:ext cx="59" cy="155"/>
            </a:xfrm>
            <a:custGeom>
              <a:avLst/>
              <a:gdLst>
                <a:gd name="T0" fmla="*/ 55 w 120"/>
                <a:gd name="T1" fmla="*/ 14 h 309"/>
                <a:gd name="T2" fmla="*/ 54 w 120"/>
                <a:gd name="T3" fmla="*/ 24 h 309"/>
                <a:gd name="T4" fmla="*/ 51 w 120"/>
                <a:gd name="T5" fmla="*/ 31 h 309"/>
                <a:gd name="T6" fmla="*/ 51 w 120"/>
                <a:gd name="T7" fmla="*/ 37 h 309"/>
                <a:gd name="T8" fmla="*/ 45 w 120"/>
                <a:gd name="T9" fmla="*/ 49 h 309"/>
                <a:gd name="T10" fmla="*/ 44 w 120"/>
                <a:gd name="T11" fmla="*/ 55 h 309"/>
                <a:gd name="T12" fmla="*/ 39 w 120"/>
                <a:gd name="T13" fmla="*/ 65 h 309"/>
                <a:gd name="T14" fmla="*/ 36 w 120"/>
                <a:gd name="T15" fmla="*/ 107 h 309"/>
                <a:gd name="T16" fmla="*/ 28 w 120"/>
                <a:gd name="T17" fmla="*/ 114 h 309"/>
                <a:gd name="T18" fmla="*/ 23 w 120"/>
                <a:gd name="T19" fmla="*/ 114 h 309"/>
                <a:gd name="T20" fmla="*/ 20 w 120"/>
                <a:gd name="T21" fmla="*/ 121 h 309"/>
                <a:gd name="T22" fmla="*/ 20 w 120"/>
                <a:gd name="T23" fmla="*/ 140 h 309"/>
                <a:gd name="T24" fmla="*/ 19 w 120"/>
                <a:gd name="T25" fmla="*/ 146 h 309"/>
                <a:gd name="T26" fmla="*/ 14 w 120"/>
                <a:gd name="T27" fmla="*/ 155 h 309"/>
                <a:gd name="T28" fmla="*/ 11 w 120"/>
                <a:gd name="T29" fmla="*/ 142 h 309"/>
                <a:gd name="T30" fmla="*/ 9 w 120"/>
                <a:gd name="T31" fmla="*/ 141 h 309"/>
                <a:gd name="T32" fmla="*/ 2 w 120"/>
                <a:gd name="T33" fmla="*/ 143 h 309"/>
                <a:gd name="T34" fmla="*/ 1 w 120"/>
                <a:gd name="T35" fmla="*/ 145 h 309"/>
                <a:gd name="T36" fmla="*/ 1 w 120"/>
                <a:gd name="T37" fmla="*/ 131 h 309"/>
                <a:gd name="T38" fmla="*/ 0 w 120"/>
                <a:gd name="T39" fmla="*/ 124 h 309"/>
                <a:gd name="T40" fmla="*/ 2 w 120"/>
                <a:gd name="T41" fmla="*/ 115 h 309"/>
                <a:gd name="T42" fmla="*/ 6 w 120"/>
                <a:gd name="T43" fmla="*/ 112 h 309"/>
                <a:gd name="T44" fmla="*/ 6 w 120"/>
                <a:gd name="T45" fmla="*/ 108 h 309"/>
                <a:gd name="T46" fmla="*/ 21 w 120"/>
                <a:gd name="T47" fmla="*/ 93 h 309"/>
                <a:gd name="T48" fmla="*/ 31 w 120"/>
                <a:gd name="T49" fmla="*/ 66 h 309"/>
                <a:gd name="T50" fmla="*/ 33 w 120"/>
                <a:gd name="T51" fmla="*/ 66 h 309"/>
                <a:gd name="T52" fmla="*/ 37 w 120"/>
                <a:gd name="T53" fmla="*/ 61 h 309"/>
                <a:gd name="T54" fmla="*/ 46 w 120"/>
                <a:gd name="T55" fmla="*/ 45 h 309"/>
                <a:gd name="T56" fmla="*/ 48 w 120"/>
                <a:gd name="T57" fmla="*/ 27 h 309"/>
                <a:gd name="T58" fmla="*/ 55 w 120"/>
                <a:gd name="T59" fmla="*/ 4 h 309"/>
                <a:gd name="T60" fmla="*/ 59 w 120"/>
                <a:gd name="T61" fmla="*/ 0 h 309"/>
                <a:gd name="T62" fmla="*/ 59 w 120"/>
                <a:gd name="T63" fmla="*/ 8 h 309"/>
                <a:gd name="T64" fmla="*/ 55 w 120"/>
                <a:gd name="T65" fmla="*/ 14 h 3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309"/>
                <a:gd name="T101" fmla="*/ 120 w 120"/>
                <a:gd name="T102" fmla="*/ 309 h 3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309">
                  <a:moveTo>
                    <a:pt x="112" y="27"/>
                  </a:moveTo>
                  <a:lnTo>
                    <a:pt x="110" y="48"/>
                  </a:lnTo>
                  <a:lnTo>
                    <a:pt x="103" y="62"/>
                  </a:lnTo>
                  <a:lnTo>
                    <a:pt x="103" y="74"/>
                  </a:lnTo>
                  <a:lnTo>
                    <a:pt x="92" y="97"/>
                  </a:lnTo>
                  <a:lnTo>
                    <a:pt x="89" y="109"/>
                  </a:lnTo>
                  <a:lnTo>
                    <a:pt x="79" y="130"/>
                  </a:lnTo>
                  <a:lnTo>
                    <a:pt x="73" y="213"/>
                  </a:lnTo>
                  <a:lnTo>
                    <a:pt x="57" y="228"/>
                  </a:lnTo>
                  <a:lnTo>
                    <a:pt x="47" y="228"/>
                  </a:lnTo>
                  <a:lnTo>
                    <a:pt x="40" y="242"/>
                  </a:lnTo>
                  <a:lnTo>
                    <a:pt x="40" y="279"/>
                  </a:lnTo>
                  <a:lnTo>
                    <a:pt x="38" y="291"/>
                  </a:lnTo>
                  <a:lnTo>
                    <a:pt x="28" y="309"/>
                  </a:lnTo>
                  <a:lnTo>
                    <a:pt x="22" y="283"/>
                  </a:lnTo>
                  <a:lnTo>
                    <a:pt x="19" y="281"/>
                  </a:lnTo>
                  <a:lnTo>
                    <a:pt x="4" y="286"/>
                  </a:lnTo>
                  <a:lnTo>
                    <a:pt x="2" y="289"/>
                  </a:lnTo>
                  <a:lnTo>
                    <a:pt x="2" y="262"/>
                  </a:lnTo>
                  <a:lnTo>
                    <a:pt x="0" y="248"/>
                  </a:lnTo>
                  <a:lnTo>
                    <a:pt x="4" y="230"/>
                  </a:lnTo>
                  <a:lnTo>
                    <a:pt x="12" y="223"/>
                  </a:lnTo>
                  <a:lnTo>
                    <a:pt x="12" y="216"/>
                  </a:lnTo>
                  <a:lnTo>
                    <a:pt x="43" y="185"/>
                  </a:lnTo>
                  <a:lnTo>
                    <a:pt x="63" y="132"/>
                  </a:lnTo>
                  <a:lnTo>
                    <a:pt x="68" y="132"/>
                  </a:lnTo>
                  <a:lnTo>
                    <a:pt x="75" y="122"/>
                  </a:lnTo>
                  <a:lnTo>
                    <a:pt x="94" y="90"/>
                  </a:lnTo>
                  <a:lnTo>
                    <a:pt x="98" y="53"/>
                  </a:lnTo>
                  <a:lnTo>
                    <a:pt x="112" y="8"/>
                  </a:lnTo>
                  <a:lnTo>
                    <a:pt x="120" y="0"/>
                  </a:lnTo>
                  <a:lnTo>
                    <a:pt x="120" y="16"/>
                  </a:lnTo>
                  <a:lnTo>
                    <a:pt x="112" y="27"/>
                  </a:lnTo>
                  <a:close/>
                </a:path>
              </a:pathLst>
            </a:custGeom>
            <a:solidFill>
              <a:srgbClr val="F2B059"/>
            </a:solidFill>
            <a:ln w="9525">
              <a:noFill/>
              <a:round/>
              <a:headEnd/>
              <a:tailEnd/>
            </a:ln>
          </p:spPr>
          <p:txBody>
            <a:bodyPr/>
            <a:lstStyle/>
            <a:p>
              <a:endParaRPr lang="he-IL"/>
            </a:p>
          </p:txBody>
        </p:sp>
        <p:sp>
          <p:nvSpPr>
            <p:cNvPr id="6204" name="Freeform 289"/>
            <p:cNvSpPr>
              <a:spLocks/>
            </p:cNvSpPr>
            <p:nvPr/>
          </p:nvSpPr>
          <p:spPr bwMode="auto">
            <a:xfrm>
              <a:off x="817" y="3881"/>
              <a:ext cx="28" cy="160"/>
            </a:xfrm>
            <a:custGeom>
              <a:avLst/>
              <a:gdLst>
                <a:gd name="T0" fmla="*/ 15 w 55"/>
                <a:gd name="T1" fmla="*/ 28 h 319"/>
                <a:gd name="T2" fmla="*/ 23 w 55"/>
                <a:gd name="T3" fmla="*/ 57 h 319"/>
                <a:gd name="T4" fmla="*/ 23 w 55"/>
                <a:gd name="T5" fmla="*/ 64 h 319"/>
                <a:gd name="T6" fmla="*/ 28 w 55"/>
                <a:gd name="T7" fmla="*/ 80 h 319"/>
                <a:gd name="T8" fmla="*/ 24 w 55"/>
                <a:gd name="T9" fmla="*/ 101 h 319"/>
                <a:gd name="T10" fmla="*/ 22 w 55"/>
                <a:gd name="T11" fmla="*/ 109 h 319"/>
                <a:gd name="T12" fmla="*/ 22 w 55"/>
                <a:gd name="T13" fmla="*/ 113 h 319"/>
                <a:gd name="T14" fmla="*/ 21 w 55"/>
                <a:gd name="T15" fmla="*/ 112 h 319"/>
                <a:gd name="T16" fmla="*/ 17 w 55"/>
                <a:gd name="T17" fmla="*/ 119 h 319"/>
                <a:gd name="T18" fmla="*/ 15 w 55"/>
                <a:gd name="T19" fmla="*/ 143 h 319"/>
                <a:gd name="T20" fmla="*/ 15 w 55"/>
                <a:gd name="T21" fmla="*/ 158 h 319"/>
                <a:gd name="T22" fmla="*/ 14 w 55"/>
                <a:gd name="T23" fmla="*/ 159 h 319"/>
                <a:gd name="T24" fmla="*/ 14 w 55"/>
                <a:gd name="T25" fmla="*/ 160 h 319"/>
                <a:gd name="T26" fmla="*/ 11 w 55"/>
                <a:gd name="T27" fmla="*/ 160 h 319"/>
                <a:gd name="T28" fmla="*/ 4 w 55"/>
                <a:gd name="T29" fmla="*/ 147 h 319"/>
                <a:gd name="T30" fmla="*/ 5 w 55"/>
                <a:gd name="T31" fmla="*/ 126 h 319"/>
                <a:gd name="T32" fmla="*/ 5 w 55"/>
                <a:gd name="T33" fmla="*/ 117 h 319"/>
                <a:gd name="T34" fmla="*/ 3 w 55"/>
                <a:gd name="T35" fmla="*/ 109 h 319"/>
                <a:gd name="T36" fmla="*/ 5 w 55"/>
                <a:gd name="T37" fmla="*/ 82 h 319"/>
                <a:gd name="T38" fmla="*/ 3 w 55"/>
                <a:gd name="T39" fmla="*/ 79 h 319"/>
                <a:gd name="T40" fmla="*/ 4 w 55"/>
                <a:gd name="T41" fmla="*/ 65 h 319"/>
                <a:gd name="T42" fmla="*/ 2 w 55"/>
                <a:gd name="T43" fmla="*/ 57 h 319"/>
                <a:gd name="T44" fmla="*/ 0 w 55"/>
                <a:gd name="T45" fmla="*/ 54 h 319"/>
                <a:gd name="T46" fmla="*/ 3 w 55"/>
                <a:gd name="T47" fmla="*/ 41 h 319"/>
                <a:gd name="T48" fmla="*/ 8 w 55"/>
                <a:gd name="T49" fmla="*/ 33 h 319"/>
                <a:gd name="T50" fmla="*/ 8 w 55"/>
                <a:gd name="T51" fmla="*/ 2 h 319"/>
                <a:gd name="T52" fmla="*/ 11 w 55"/>
                <a:gd name="T53" fmla="*/ 0 h 319"/>
                <a:gd name="T54" fmla="*/ 15 w 55"/>
                <a:gd name="T55" fmla="*/ 5 h 319"/>
                <a:gd name="T56" fmla="*/ 15 w 55"/>
                <a:gd name="T57" fmla="*/ 28 h 3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5"/>
                <a:gd name="T88" fmla="*/ 0 h 319"/>
                <a:gd name="T89" fmla="*/ 55 w 55"/>
                <a:gd name="T90" fmla="*/ 319 h 3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5" h="319">
                  <a:moveTo>
                    <a:pt x="29" y="56"/>
                  </a:moveTo>
                  <a:lnTo>
                    <a:pt x="45" y="114"/>
                  </a:lnTo>
                  <a:lnTo>
                    <a:pt x="45" y="128"/>
                  </a:lnTo>
                  <a:lnTo>
                    <a:pt x="55" y="160"/>
                  </a:lnTo>
                  <a:lnTo>
                    <a:pt x="47" y="201"/>
                  </a:lnTo>
                  <a:lnTo>
                    <a:pt x="43" y="217"/>
                  </a:lnTo>
                  <a:lnTo>
                    <a:pt x="43" y="226"/>
                  </a:lnTo>
                  <a:lnTo>
                    <a:pt x="41" y="223"/>
                  </a:lnTo>
                  <a:lnTo>
                    <a:pt x="34" y="238"/>
                  </a:lnTo>
                  <a:lnTo>
                    <a:pt x="29" y="286"/>
                  </a:lnTo>
                  <a:lnTo>
                    <a:pt x="29" y="315"/>
                  </a:lnTo>
                  <a:lnTo>
                    <a:pt x="27" y="317"/>
                  </a:lnTo>
                  <a:lnTo>
                    <a:pt x="27" y="319"/>
                  </a:lnTo>
                  <a:lnTo>
                    <a:pt x="22" y="319"/>
                  </a:lnTo>
                  <a:lnTo>
                    <a:pt x="8" y="294"/>
                  </a:lnTo>
                  <a:lnTo>
                    <a:pt x="10" y="252"/>
                  </a:lnTo>
                  <a:lnTo>
                    <a:pt x="10" y="233"/>
                  </a:lnTo>
                  <a:lnTo>
                    <a:pt x="6" y="217"/>
                  </a:lnTo>
                  <a:lnTo>
                    <a:pt x="10" y="163"/>
                  </a:lnTo>
                  <a:lnTo>
                    <a:pt x="6" y="158"/>
                  </a:lnTo>
                  <a:lnTo>
                    <a:pt x="8" y="130"/>
                  </a:lnTo>
                  <a:lnTo>
                    <a:pt x="4" y="114"/>
                  </a:lnTo>
                  <a:lnTo>
                    <a:pt x="0" y="107"/>
                  </a:lnTo>
                  <a:lnTo>
                    <a:pt x="6" y="81"/>
                  </a:lnTo>
                  <a:lnTo>
                    <a:pt x="16" y="65"/>
                  </a:lnTo>
                  <a:lnTo>
                    <a:pt x="16" y="4"/>
                  </a:lnTo>
                  <a:lnTo>
                    <a:pt x="22" y="0"/>
                  </a:lnTo>
                  <a:lnTo>
                    <a:pt x="29" y="9"/>
                  </a:lnTo>
                  <a:lnTo>
                    <a:pt x="29" y="56"/>
                  </a:lnTo>
                  <a:close/>
                </a:path>
              </a:pathLst>
            </a:custGeom>
            <a:solidFill>
              <a:srgbClr val="000000"/>
            </a:solidFill>
            <a:ln w="9525">
              <a:noFill/>
              <a:round/>
              <a:headEnd/>
              <a:tailEnd/>
            </a:ln>
          </p:spPr>
          <p:txBody>
            <a:bodyPr/>
            <a:lstStyle/>
            <a:p>
              <a:endParaRPr lang="he-IL"/>
            </a:p>
          </p:txBody>
        </p:sp>
        <p:sp>
          <p:nvSpPr>
            <p:cNvPr id="6205" name="Freeform 291"/>
            <p:cNvSpPr>
              <a:spLocks/>
            </p:cNvSpPr>
            <p:nvPr/>
          </p:nvSpPr>
          <p:spPr bwMode="auto">
            <a:xfrm>
              <a:off x="824" y="3916"/>
              <a:ext cx="16" cy="79"/>
            </a:xfrm>
            <a:custGeom>
              <a:avLst/>
              <a:gdLst>
                <a:gd name="T0" fmla="*/ 11 w 33"/>
                <a:gd name="T1" fmla="*/ 31 h 158"/>
                <a:gd name="T2" fmla="*/ 15 w 33"/>
                <a:gd name="T3" fmla="*/ 39 h 158"/>
                <a:gd name="T4" fmla="*/ 14 w 33"/>
                <a:gd name="T5" fmla="*/ 41 h 158"/>
                <a:gd name="T6" fmla="*/ 14 w 33"/>
                <a:gd name="T7" fmla="*/ 43 h 158"/>
                <a:gd name="T8" fmla="*/ 16 w 33"/>
                <a:gd name="T9" fmla="*/ 45 h 158"/>
                <a:gd name="T10" fmla="*/ 15 w 33"/>
                <a:gd name="T11" fmla="*/ 44 h 158"/>
                <a:gd name="T12" fmla="*/ 13 w 33"/>
                <a:gd name="T13" fmla="*/ 56 h 158"/>
                <a:gd name="T14" fmla="*/ 7 w 33"/>
                <a:gd name="T15" fmla="*/ 75 h 158"/>
                <a:gd name="T16" fmla="*/ 4 w 33"/>
                <a:gd name="T17" fmla="*/ 79 h 158"/>
                <a:gd name="T18" fmla="*/ 4 w 33"/>
                <a:gd name="T19" fmla="*/ 22 h 158"/>
                <a:gd name="T20" fmla="*/ 0 w 33"/>
                <a:gd name="T21" fmla="*/ 19 h 158"/>
                <a:gd name="T22" fmla="*/ 5 w 33"/>
                <a:gd name="T23" fmla="*/ 0 h 158"/>
                <a:gd name="T24" fmla="*/ 11 w 33"/>
                <a:gd name="T25" fmla="*/ 21 h 158"/>
                <a:gd name="T26" fmla="*/ 11 w 33"/>
                <a:gd name="T27" fmla="*/ 31 h 1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58"/>
                <a:gd name="T44" fmla="*/ 33 w 33"/>
                <a:gd name="T45" fmla="*/ 158 h 1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58">
                  <a:moveTo>
                    <a:pt x="22" y="62"/>
                  </a:moveTo>
                  <a:lnTo>
                    <a:pt x="31" y="78"/>
                  </a:lnTo>
                  <a:lnTo>
                    <a:pt x="29" y="82"/>
                  </a:lnTo>
                  <a:lnTo>
                    <a:pt x="29" y="86"/>
                  </a:lnTo>
                  <a:lnTo>
                    <a:pt x="33" y="90"/>
                  </a:lnTo>
                  <a:lnTo>
                    <a:pt x="31" y="88"/>
                  </a:lnTo>
                  <a:lnTo>
                    <a:pt x="26" y="112"/>
                  </a:lnTo>
                  <a:lnTo>
                    <a:pt x="15" y="149"/>
                  </a:lnTo>
                  <a:lnTo>
                    <a:pt x="8" y="158"/>
                  </a:lnTo>
                  <a:lnTo>
                    <a:pt x="8" y="44"/>
                  </a:lnTo>
                  <a:lnTo>
                    <a:pt x="0" y="37"/>
                  </a:lnTo>
                  <a:lnTo>
                    <a:pt x="10" y="0"/>
                  </a:lnTo>
                  <a:lnTo>
                    <a:pt x="22" y="42"/>
                  </a:lnTo>
                  <a:lnTo>
                    <a:pt x="22" y="62"/>
                  </a:lnTo>
                  <a:close/>
                </a:path>
              </a:pathLst>
            </a:custGeom>
            <a:solidFill>
              <a:srgbClr val="F2B059"/>
            </a:solidFill>
            <a:ln w="9525">
              <a:noFill/>
              <a:round/>
              <a:headEnd/>
              <a:tailEnd/>
            </a:ln>
          </p:spPr>
          <p:txBody>
            <a:bodyPr/>
            <a:lstStyle/>
            <a:p>
              <a:endParaRPr lang="he-IL"/>
            </a:p>
          </p:txBody>
        </p:sp>
        <p:sp>
          <p:nvSpPr>
            <p:cNvPr id="6206" name="Freeform 296"/>
            <p:cNvSpPr>
              <a:spLocks/>
            </p:cNvSpPr>
            <p:nvPr/>
          </p:nvSpPr>
          <p:spPr bwMode="auto">
            <a:xfrm>
              <a:off x="964" y="3954"/>
              <a:ext cx="1" cy="6"/>
            </a:xfrm>
            <a:custGeom>
              <a:avLst/>
              <a:gdLst>
                <a:gd name="T0" fmla="*/ 1 w 2"/>
                <a:gd name="T1" fmla="*/ 6 h 12"/>
                <a:gd name="T2" fmla="*/ 0 w 2"/>
                <a:gd name="T3" fmla="*/ 0 h 12"/>
                <a:gd name="T4" fmla="*/ 1 w 2"/>
                <a:gd name="T5" fmla="*/ 1 h 12"/>
                <a:gd name="T6" fmla="*/ 1 w 2"/>
                <a:gd name="T7" fmla="*/ 6 h 12"/>
                <a:gd name="T8" fmla="*/ 0 60000 65536"/>
                <a:gd name="T9" fmla="*/ 0 60000 65536"/>
                <a:gd name="T10" fmla="*/ 0 60000 65536"/>
                <a:gd name="T11" fmla="*/ 0 60000 65536"/>
                <a:gd name="T12" fmla="*/ 0 w 2"/>
                <a:gd name="T13" fmla="*/ 0 h 12"/>
                <a:gd name="T14" fmla="*/ 2 w 2"/>
                <a:gd name="T15" fmla="*/ 12 h 12"/>
              </a:gdLst>
              <a:ahLst/>
              <a:cxnLst>
                <a:cxn ang="T8">
                  <a:pos x="T0" y="T1"/>
                </a:cxn>
                <a:cxn ang="T9">
                  <a:pos x="T2" y="T3"/>
                </a:cxn>
                <a:cxn ang="T10">
                  <a:pos x="T4" y="T5"/>
                </a:cxn>
                <a:cxn ang="T11">
                  <a:pos x="T6" y="T7"/>
                </a:cxn>
              </a:cxnLst>
              <a:rect l="T12" t="T13" r="T14" b="T15"/>
              <a:pathLst>
                <a:path w="2" h="12">
                  <a:moveTo>
                    <a:pt x="2" y="12"/>
                  </a:moveTo>
                  <a:lnTo>
                    <a:pt x="0" y="0"/>
                  </a:lnTo>
                  <a:lnTo>
                    <a:pt x="2" y="2"/>
                  </a:lnTo>
                  <a:lnTo>
                    <a:pt x="2" y="12"/>
                  </a:lnTo>
                  <a:close/>
                </a:path>
              </a:pathLst>
            </a:custGeom>
            <a:solidFill>
              <a:srgbClr val="000000"/>
            </a:solidFill>
            <a:ln w="9525">
              <a:noFill/>
              <a:round/>
              <a:headEnd/>
              <a:tailEnd/>
            </a:ln>
          </p:spPr>
          <p:txBody>
            <a:bodyPr/>
            <a:lstStyle/>
            <a:p>
              <a:endParaRPr lang="he-IL"/>
            </a:p>
          </p:txBody>
        </p:sp>
        <p:sp>
          <p:nvSpPr>
            <p:cNvPr id="6207" name="Freeform 300"/>
            <p:cNvSpPr>
              <a:spLocks/>
            </p:cNvSpPr>
            <p:nvPr/>
          </p:nvSpPr>
          <p:spPr bwMode="auto">
            <a:xfrm>
              <a:off x="625" y="4001"/>
              <a:ext cx="57" cy="15"/>
            </a:xfrm>
            <a:custGeom>
              <a:avLst/>
              <a:gdLst>
                <a:gd name="T0" fmla="*/ 43 w 114"/>
                <a:gd name="T1" fmla="*/ 13 h 30"/>
                <a:gd name="T2" fmla="*/ 33 w 114"/>
                <a:gd name="T3" fmla="*/ 15 h 30"/>
                <a:gd name="T4" fmla="*/ 33 w 114"/>
                <a:gd name="T5" fmla="*/ 13 h 30"/>
                <a:gd name="T6" fmla="*/ 29 w 114"/>
                <a:gd name="T7" fmla="*/ 10 h 30"/>
                <a:gd name="T8" fmla="*/ 14 w 114"/>
                <a:gd name="T9" fmla="*/ 9 h 30"/>
                <a:gd name="T10" fmla="*/ 11 w 114"/>
                <a:gd name="T11" fmla="*/ 13 h 30"/>
                <a:gd name="T12" fmla="*/ 4 w 114"/>
                <a:gd name="T13" fmla="*/ 13 h 30"/>
                <a:gd name="T14" fmla="*/ 0 w 114"/>
                <a:gd name="T15" fmla="*/ 9 h 30"/>
                <a:gd name="T16" fmla="*/ 7 w 114"/>
                <a:gd name="T17" fmla="*/ 6 h 30"/>
                <a:gd name="T18" fmla="*/ 45 w 114"/>
                <a:gd name="T19" fmla="*/ 7 h 30"/>
                <a:gd name="T20" fmla="*/ 57 w 114"/>
                <a:gd name="T21" fmla="*/ 0 h 30"/>
                <a:gd name="T22" fmla="*/ 56 w 114"/>
                <a:gd name="T23" fmla="*/ 4 h 30"/>
                <a:gd name="T24" fmla="*/ 43 w 114"/>
                <a:gd name="T25" fmla="*/ 13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30"/>
                <a:gd name="T41" fmla="*/ 114 w 114"/>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30">
                  <a:moveTo>
                    <a:pt x="86" y="26"/>
                  </a:moveTo>
                  <a:lnTo>
                    <a:pt x="65" y="30"/>
                  </a:lnTo>
                  <a:lnTo>
                    <a:pt x="65" y="26"/>
                  </a:lnTo>
                  <a:lnTo>
                    <a:pt x="57" y="20"/>
                  </a:lnTo>
                  <a:lnTo>
                    <a:pt x="29" y="18"/>
                  </a:lnTo>
                  <a:lnTo>
                    <a:pt x="21" y="26"/>
                  </a:lnTo>
                  <a:lnTo>
                    <a:pt x="8" y="26"/>
                  </a:lnTo>
                  <a:lnTo>
                    <a:pt x="0" y="18"/>
                  </a:lnTo>
                  <a:lnTo>
                    <a:pt x="13" y="12"/>
                  </a:lnTo>
                  <a:lnTo>
                    <a:pt x="90" y="14"/>
                  </a:lnTo>
                  <a:lnTo>
                    <a:pt x="114" y="0"/>
                  </a:lnTo>
                  <a:lnTo>
                    <a:pt x="111" y="7"/>
                  </a:lnTo>
                  <a:lnTo>
                    <a:pt x="86" y="26"/>
                  </a:lnTo>
                  <a:close/>
                </a:path>
              </a:pathLst>
            </a:custGeom>
            <a:solidFill>
              <a:srgbClr val="F2B059"/>
            </a:solidFill>
            <a:ln w="9525">
              <a:noFill/>
              <a:round/>
              <a:headEnd/>
              <a:tailEnd/>
            </a:ln>
          </p:spPr>
          <p:txBody>
            <a:bodyPr/>
            <a:lstStyle/>
            <a:p>
              <a:endParaRPr lang="he-IL"/>
            </a:p>
          </p:txBody>
        </p:sp>
        <p:sp>
          <p:nvSpPr>
            <p:cNvPr id="6208" name="Freeform 301"/>
            <p:cNvSpPr>
              <a:spLocks/>
            </p:cNvSpPr>
            <p:nvPr/>
          </p:nvSpPr>
          <p:spPr bwMode="auto">
            <a:xfrm>
              <a:off x="702" y="4008"/>
              <a:ext cx="20" cy="76"/>
            </a:xfrm>
            <a:custGeom>
              <a:avLst/>
              <a:gdLst>
                <a:gd name="T0" fmla="*/ 16 w 42"/>
                <a:gd name="T1" fmla="*/ 24 h 152"/>
                <a:gd name="T2" fmla="*/ 13 w 42"/>
                <a:gd name="T3" fmla="*/ 39 h 152"/>
                <a:gd name="T4" fmla="*/ 17 w 42"/>
                <a:gd name="T5" fmla="*/ 49 h 152"/>
                <a:gd name="T6" fmla="*/ 17 w 42"/>
                <a:gd name="T7" fmla="*/ 56 h 152"/>
                <a:gd name="T8" fmla="*/ 13 w 42"/>
                <a:gd name="T9" fmla="*/ 64 h 152"/>
                <a:gd name="T10" fmla="*/ 15 w 42"/>
                <a:gd name="T11" fmla="*/ 65 h 152"/>
                <a:gd name="T12" fmla="*/ 12 w 42"/>
                <a:gd name="T13" fmla="*/ 71 h 152"/>
                <a:gd name="T14" fmla="*/ 6 w 42"/>
                <a:gd name="T15" fmla="*/ 76 h 152"/>
                <a:gd name="T16" fmla="*/ 4 w 42"/>
                <a:gd name="T17" fmla="*/ 75 h 152"/>
                <a:gd name="T18" fmla="*/ 0 w 42"/>
                <a:gd name="T19" fmla="*/ 71 h 152"/>
                <a:gd name="T20" fmla="*/ 1 w 42"/>
                <a:gd name="T21" fmla="*/ 62 h 152"/>
                <a:gd name="T22" fmla="*/ 7 w 42"/>
                <a:gd name="T23" fmla="*/ 50 h 152"/>
                <a:gd name="T24" fmla="*/ 9 w 42"/>
                <a:gd name="T25" fmla="*/ 50 h 152"/>
                <a:gd name="T26" fmla="*/ 13 w 42"/>
                <a:gd name="T27" fmla="*/ 37 h 152"/>
                <a:gd name="T28" fmla="*/ 18 w 42"/>
                <a:gd name="T29" fmla="*/ 5 h 152"/>
                <a:gd name="T30" fmla="*/ 20 w 42"/>
                <a:gd name="T31" fmla="*/ 0 h 152"/>
                <a:gd name="T32" fmla="*/ 20 w 42"/>
                <a:gd name="T33" fmla="*/ 8 h 152"/>
                <a:gd name="T34" fmla="*/ 16 w 42"/>
                <a:gd name="T35" fmla="*/ 24 h 1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152"/>
                <a:gd name="T56" fmla="*/ 42 w 42"/>
                <a:gd name="T57" fmla="*/ 152 h 1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152">
                  <a:moveTo>
                    <a:pt x="33" y="49"/>
                  </a:moveTo>
                  <a:lnTo>
                    <a:pt x="28" y="79"/>
                  </a:lnTo>
                  <a:lnTo>
                    <a:pt x="35" y="98"/>
                  </a:lnTo>
                  <a:lnTo>
                    <a:pt x="35" y="112"/>
                  </a:lnTo>
                  <a:lnTo>
                    <a:pt x="28" y="128"/>
                  </a:lnTo>
                  <a:lnTo>
                    <a:pt x="31" y="130"/>
                  </a:lnTo>
                  <a:lnTo>
                    <a:pt x="26" y="142"/>
                  </a:lnTo>
                  <a:lnTo>
                    <a:pt x="12" y="152"/>
                  </a:lnTo>
                  <a:lnTo>
                    <a:pt x="8" y="149"/>
                  </a:lnTo>
                  <a:lnTo>
                    <a:pt x="0" y="142"/>
                  </a:lnTo>
                  <a:lnTo>
                    <a:pt x="2" y="124"/>
                  </a:lnTo>
                  <a:lnTo>
                    <a:pt x="14" y="100"/>
                  </a:lnTo>
                  <a:lnTo>
                    <a:pt x="19" y="100"/>
                  </a:lnTo>
                  <a:lnTo>
                    <a:pt x="28" y="73"/>
                  </a:lnTo>
                  <a:lnTo>
                    <a:pt x="37" y="10"/>
                  </a:lnTo>
                  <a:lnTo>
                    <a:pt x="42" y="0"/>
                  </a:lnTo>
                  <a:lnTo>
                    <a:pt x="42" y="16"/>
                  </a:lnTo>
                  <a:lnTo>
                    <a:pt x="33" y="49"/>
                  </a:lnTo>
                  <a:close/>
                </a:path>
              </a:pathLst>
            </a:custGeom>
            <a:solidFill>
              <a:srgbClr val="FCC984"/>
            </a:solidFill>
            <a:ln w="9525">
              <a:noFill/>
              <a:round/>
              <a:headEnd/>
              <a:tailEnd/>
            </a:ln>
          </p:spPr>
          <p:txBody>
            <a:bodyPr/>
            <a:lstStyle/>
            <a:p>
              <a:endParaRPr lang="he-IL"/>
            </a:p>
          </p:txBody>
        </p:sp>
        <p:sp>
          <p:nvSpPr>
            <p:cNvPr id="6209" name="Freeform 303"/>
            <p:cNvSpPr>
              <a:spLocks/>
            </p:cNvSpPr>
            <p:nvPr/>
          </p:nvSpPr>
          <p:spPr bwMode="auto">
            <a:xfrm>
              <a:off x="569" y="4016"/>
              <a:ext cx="106" cy="31"/>
            </a:xfrm>
            <a:custGeom>
              <a:avLst/>
              <a:gdLst>
                <a:gd name="T0" fmla="*/ 94 w 212"/>
                <a:gd name="T1" fmla="*/ 31 h 63"/>
                <a:gd name="T2" fmla="*/ 83 w 212"/>
                <a:gd name="T3" fmla="*/ 25 h 63"/>
                <a:gd name="T4" fmla="*/ 77 w 212"/>
                <a:gd name="T5" fmla="*/ 20 h 63"/>
                <a:gd name="T6" fmla="*/ 76 w 212"/>
                <a:gd name="T7" fmla="*/ 21 h 63"/>
                <a:gd name="T8" fmla="*/ 71 w 212"/>
                <a:gd name="T9" fmla="*/ 18 h 63"/>
                <a:gd name="T10" fmla="*/ 37 w 212"/>
                <a:gd name="T11" fmla="*/ 29 h 63"/>
                <a:gd name="T12" fmla="*/ 36 w 212"/>
                <a:gd name="T13" fmla="*/ 30 h 63"/>
                <a:gd name="T14" fmla="*/ 31 w 212"/>
                <a:gd name="T15" fmla="*/ 25 h 63"/>
                <a:gd name="T16" fmla="*/ 14 w 212"/>
                <a:gd name="T17" fmla="*/ 27 h 63"/>
                <a:gd name="T18" fmla="*/ 5 w 212"/>
                <a:gd name="T19" fmla="*/ 31 h 63"/>
                <a:gd name="T20" fmla="*/ 3 w 212"/>
                <a:gd name="T21" fmla="*/ 31 h 63"/>
                <a:gd name="T22" fmla="*/ 0 w 212"/>
                <a:gd name="T23" fmla="*/ 24 h 63"/>
                <a:gd name="T24" fmla="*/ 0 w 212"/>
                <a:gd name="T25" fmla="*/ 23 h 63"/>
                <a:gd name="T26" fmla="*/ 9 w 212"/>
                <a:gd name="T27" fmla="*/ 20 h 63"/>
                <a:gd name="T28" fmla="*/ 13 w 212"/>
                <a:gd name="T29" fmla="*/ 20 h 63"/>
                <a:gd name="T30" fmla="*/ 13 w 212"/>
                <a:gd name="T31" fmla="*/ 21 h 63"/>
                <a:gd name="T32" fmla="*/ 14 w 212"/>
                <a:gd name="T33" fmla="*/ 22 h 63"/>
                <a:gd name="T34" fmla="*/ 31 w 212"/>
                <a:gd name="T35" fmla="*/ 15 h 63"/>
                <a:gd name="T36" fmla="*/ 41 w 212"/>
                <a:gd name="T37" fmla="*/ 7 h 63"/>
                <a:gd name="T38" fmla="*/ 53 w 212"/>
                <a:gd name="T39" fmla="*/ 4 h 63"/>
                <a:gd name="T40" fmla="*/ 60 w 212"/>
                <a:gd name="T41" fmla="*/ 9 h 63"/>
                <a:gd name="T42" fmla="*/ 75 w 212"/>
                <a:gd name="T43" fmla="*/ 1 h 63"/>
                <a:gd name="T44" fmla="*/ 79 w 212"/>
                <a:gd name="T45" fmla="*/ 1 h 63"/>
                <a:gd name="T46" fmla="*/ 82 w 212"/>
                <a:gd name="T47" fmla="*/ 7 h 63"/>
                <a:gd name="T48" fmla="*/ 82 w 212"/>
                <a:gd name="T49" fmla="*/ 8 h 63"/>
                <a:gd name="T50" fmla="*/ 98 w 212"/>
                <a:gd name="T51" fmla="*/ 6 h 63"/>
                <a:gd name="T52" fmla="*/ 106 w 212"/>
                <a:gd name="T53" fmla="*/ 0 h 63"/>
                <a:gd name="T54" fmla="*/ 106 w 212"/>
                <a:gd name="T55" fmla="*/ 8 h 63"/>
                <a:gd name="T56" fmla="*/ 94 w 212"/>
                <a:gd name="T57" fmla="*/ 31 h 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2"/>
                <a:gd name="T88" fmla="*/ 0 h 63"/>
                <a:gd name="T89" fmla="*/ 212 w 212"/>
                <a:gd name="T90" fmla="*/ 63 h 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2" h="63">
                  <a:moveTo>
                    <a:pt x="188" y="63"/>
                  </a:moveTo>
                  <a:lnTo>
                    <a:pt x="165" y="51"/>
                  </a:lnTo>
                  <a:lnTo>
                    <a:pt x="153" y="40"/>
                  </a:lnTo>
                  <a:lnTo>
                    <a:pt x="151" y="42"/>
                  </a:lnTo>
                  <a:lnTo>
                    <a:pt x="141" y="37"/>
                  </a:lnTo>
                  <a:lnTo>
                    <a:pt x="74" y="59"/>
                  </a:lnTo>
                  <a:lnTo>
                    <a:pt x="72" y="61"/>
                  </a:lnTo>
                  <a:lnTo>
                    <a:pt x="62" y="51"/>
                  </a:lnTo>
                  <a:lnTo>
                    <a:pt x="29" y="54"/>
                  </a:lnTo>
                  <a:lnTo>
                    <a:pt x="9" y="63"/>
                  </a:lnTo>
                  <a:lnTo>
                    <a:pt x="7" y="63"/>
                  </a:lnTo>
                  <a:lnTo>
                    <a:pt x="0" y="49"/>
                  </a:lnTo>
                  <a:lnTo>
                    <a:pt x="0" y="47"/>
                  </a:lnTo>
                  <a:lnTo>
                    <a:pt x="18" y="40"/>
                  </a:lnTo>
                  <a:lnTo>
                    <a:pt x="25" y="40"/>
                  </a:lnTo>
                  <a:lnTo>
                    <a:pt x="25" y="42"/>
                  </a:lnTo>
                  <a:lnTo>
                    <a:pt x="29" y="45"/>
                  </a:lnTo>
                  <a:lnTo>
                    <a:pt x="62" y="31"/>
                  </a:lnTo>
                  <a:lnTo>
                    <a:pt x="82" y="14"/>
                  </a:lnTo>
                  <a:lnTo>
                    <a:pt x="107" y="8"/>
                  </a:lnTo>
                  <a:lnTo>
                    <a:pt x="120" y="19"/>
                  </a:lnTo>
                  <a:lnTo>
                    <a:pt x="149" y="2"/>
                  </a:lnTo>
                  <a:lnTo>
                    <a:pt x="158" y="2"/>
                  </a:lnTo>
                  <a:lnTo>
                    <a:pt x="163" y="14"/>
                  </a:lnTo>
                  <a:lnTo>
                    <a:pt x="163" y="16"/>
                  </a:lnTo>
                  <a:lnTo>
                    <a:pt x="195" y="12"/>
                  </a:lnTo>
                  <a:lnTo>
                    <a:pt x="212" y="0"/>
                  </a:lnTo>
                  <a:lnTo>
                    <a:pt x="212" y="16"/>
                  </a:lnTo>
                  <a:lnTo>
                    <a:pt x="188" y="63"/>
                  </a:lnTo>
                  <a:close/>
                </a:path>
              </a:pathLst>
            </a:custGeom>
            <a:solidFill>
              <a:srgbClr val="B87B3E"/>
            </a:solidFill>
            <a:ln w="9525">
              <a:noFill/>
              <a:round/>
              <a:headEnd/>
              <a:tailEnd/>
            </a:ln>
          </p:spPr>
          <p:txBody>
            <a:bodyPr/>
            <a:lstStyle/>
            <a:p>
              <a:endParaRPr lang="he-IL"/>
            </a:p>
          </p:txBody>
        </p:sp>
        <p:sp>
          <p:nvSpPr>
            <p:cNvPr id="6210" name="Freeform 309"/>
            <p:cNvSpPr>
              <a:spLocks/>
            </p:cNvSpPr>
            <p:nvPr/>
          </p:nvSpPr>
          <p:spPr bwMode="auto">
            <a:xfrm>
              <a:off x="713" y="4034"/>
              <a:ext cx="114" cy="124"/>
            </a:xfrm>
            <a:custGeom>
              <a:avLst/>
              <a:gdLst>
                <a:gd name="T0" fmla="*/ 64 w 228"/>
                <a:gd name="T1" fmla="*/ 6 h 250"/>
                <a:gd name="T2" fmla="*/ 68 w 228"/>
                <a:gd name="T3" fmla="*/ 24 h 250"/>
                <a:gd name="T4" fmla="*/ 72 w 228"/>
                <a:gd name="T5" fmla="*/ 30 h 250"/>
                <a:gd name="T6" fmla="*/ 82 w 228"/>
                <a:gd name="T7" fmla="*/ 36 h 250"/>
                <a:gd name="T8" fmla="*/ 93 w 228"/>
                <a:gd name="T9" fmla="*/ 52 h 250"/>
                <a:gd name="T10" fmla="*/ 95 w 228"/>
                <a:gd name="T11" fmla="*/ 60 h 250"/>
                <a:gd name="T12" fmla="*/ 82 w 228"/>
                <a:gd name="T13" fmla="*/ 55 h 250"/>
                <a:gd name="T14" fmla="*/ 78 w 228"/>
                <a:gd name="T15" fmla="*/ 58 h 250"/>
                <a:gd name="T16" fmla="*/ 78 w 228"/>
                <a:gd name="T17" fmla="*/ 62 h 250"/>
                <a:gd name="T18" fmla="*/ 99 w 228"/>
                <a:gd name="T19" fmla="*/ 80 h 250"/>
                <a:gd name="T20" fmla="*/ 113 w 228"/>
                <a:gd name="T21" fmla="*/ 96 h 250"/>
                <a:gd name="T22" fmla="*/ 114 w 228"/>
                <a:gd name="T23" fmla="*/ 98 h 250"/>
                <a:gd name="T24" fmla="*/ 102 w 228"/>
                <a:gd name="T25" fmla="*/ 98 h 250"/>
                <a:gd name="T26" fmla="*/ 101 w 228"/>
                <a:gd name="T27" fmla="*/ 104 h 250"/>
                <a:gd name="T28" fmla="*/ 83 w 228"/>
                <a:gd name="T29" fmla="*/ 95 h 250"/>
                <a:gd name="T30" fmla="*/ 58 w 228"/>
                <a:gd name="T31" fmla="*/ 95 h 250"/>
                <a:gd name="T32" fmla="*/ 55 w 228"/>
                <a:gd name="T33" fmla="*/ 99 h 250"/>
                <a:gd name="T34" fmla="*/ 69 w 228"/>
                <a:gd name="T35" fmla="*/ 120 h 250"/>
                <a:gd name="T36" fmla="*/ 69 w 228"/>
                <a:gd name="T37" fmla="*/ 124 h 250"/>
                <a:gd name="T38" fmla="*/ 55 w 228"/>
                <a:gd name="T39" fmla="*/ 119 h 250"/>
                <a:gd name="T40" fmla="*/ 54 w 228"/>
                <a:gd name="T41" fmla="*/ 120 h 250"/>
                <a:gd name="T42" fmla="*/ 44 w 228"/>
                <a:gd name="T43" fmla="*/ 109 h 250"/>
                <a:gd name="T44" fmla="*/ 20 w 228"/>
                <a:gd name="T45" fmla="*/ 75 h 250"/>
                <a:gd name="T46" fmla="*/ 0 w 228"/>
                <a:gd name="T47" fmla="*/ 57 h 250"/>
                <a:gd name="T48" fmla="*/ 0 w 228"/>
                <a:gd name="T49" fmla="*/ 55 h 250"/>
                <a:gd name="T50" fmla="*/ 14 w 228"/>
                <a:gd name="T51" fmla="*/ 46 h 250"/>
                <a:gd name="T52" fmla="*/ 19 w 228"/>
                <a:gd name="T53" fmla="*/ 46 h 250"/>
                <a:gd name="T54" fmla="*/ 23 w 228"/>
                <a:gd name="T55" fmla="*/ 44 h 250"/>
                <a:gd name="T56" fmla="*/ 29 w 228"/>
                <a:gd name="T57" fmla="*/ 30 h 250"/>
                <a:gd name="T58" fmla="*/ 44 w 228"/>
                <a:gd name="T59" fmla="*/ 9 h 250"/>
                <a:gd name="T60" fmla="*/ 57 w 228"/>
                <a:gd name="T61" fmla="*/ 0 h 250"/>
                <a:gd name="T62" fmla="*/ 60 w 228"/>
                <a:gd name="T63" fmla="*/ 2 h 250"/>
                <a:gd name="T64" fmla="*/ 64 w 228"/>
                <a:gd name="T65" fmla="*/ 6 h 2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8"/>
                <a:gd name="T100" fmla="*/ 0 h 250"/>
                <a:gd name="T101" fmla="*/ 228 w 228"/>
                <a:gd name="T102" fmla="*/ 250 h 2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8" h="250">
                  <a:moveTo>
                    <a:pt x="128" y="12"/>
                  </a:moveTo>
                  <a:lnTo>
                    <a:pt x="135" y="49"/>
                  </a:lnTo>
                  <a:lnTo>
                    <a:pt x="144" y="61"/>
                  </a:lnTo>
                  <a:lnTo>
                    <a:pt x="163" y="73"/>
                  </a:lnTo>
                  <a:lnTo>
                    <a:pt x="186" y="105"/>
                  </a:lnTo>
                  <a:lnTo>
                    <a:pt x="190" y="120"/>
                  </a:lnTo>
                  <a:lnTo>
                    <a:pt x="163" y="110"/>
                  </a:lnTo>
                  <a:lnTo>
                    <a:pt x="155" y="117"/>
                  </a:lnTo>
                  <a:lnTo>
                    <a:pt x="155" y="124"/>
                  </a:lnTo>
                  <a:lnTo>
                    <a:pt x="198" y="161"/>
                  </a:lnTo>
                  <a:lnTo>
                    <a:pt x="226" y="193"/>
                  </a:lnTo>
                  <a:lnTo>
                    <a:pt x="228" y="197"/>
                  </a:lnTo>
                  <a:lnTo>
                    <a:pt x="204" y="197"/>
                  </a:lnTo>
                  <a:lnTo>
                    <a:pt x="202" y="209"/>
                  </a:lnTo>
                  <a:lnTo>
                    <a:pt x="165" y="191"/>
                  </a:lnTo>
                  <a:lnTo>
                    <a:pt x="116" y="191"/>
                  </a:lnTo>
                  <a:lnTo>
                    <a:pt x="109" y="199"/>
                  </a:lnTo>
                  <a:lnTo>
                    <a:pt x="137" y="242"/>
                  </a:lnTo>
                  <a:lnTo>
                    <a:pt x="137" y="250"/>
                  </a:lnTo>
                  <a:lnTo>
                    <a:pt x="109" y="240"/>
                  </a:lnTo>
                  <a:lnTo>
                    <a:pt x="107" y="242"/>
                  </a:lnTo>
                  <a:lnTo>
                    <a:pt x="88" y="219"/>
                  </a:lnTo>
                  <a:lnTo>
                    <a:pt x="39" y="152"/>
                  </a:lnTo>
                  <a:lnTo>
                    <a:pt x="0" y="114"/>
                  </a:lnTo>
                  <a:lnTo>
                    <a:pt x="0" y="110"/>
                  </a:lnTo>
                  <a:lnTo>
                    <a:pt x="27" y="93"/>
                  </a:lnTo>
                  <a:lnTo>
                    <a:pt x="37" y="93"/>
                  </a:lnTo>
                  <a:lnTo>
                    <a:pt x="46" y="89"/>
                  </a:lnTo>
                  <a:lnTo>
                    <a:pt x="58" y="61"/>
                  </a:lnTo>
                  <a:lnTo>
                    <a:pt x="88" y="19"/>
                  </a:lnTo>
                  <a:lnTo>
                    <a:pt x="114" y="0"/>
                  </a:lnTo>
                  <a:lnTo>
                    <a:pt x="121" y="5"/>
                  </a:lnTo>
                  <a:lnTo>
                    <a:pt x="128" y="12"/>
                  </a:lnTo>
                  <a:close/>
                </a:path>
              </a:pathLst>
            </a:custGeom>
            <a:solidFill>
              <a:srgbClr val="D18C45"/>
            </a:solidFill>
            <a:ln w="9525">
              <a:noFill/>
              <a:round/>
              <a:headEnd/>
              <a:tailEnd/>
            </a:ln>
          </p:spPr>
          <p:txBody>
            <a:bodyPr/>
            <a:lstStyle/>
            <a:p>
              <a:endParaRPr lang="he-IL"/>
            </a:p>
          </p:txBody>
        </p:sp>
        <p:sp>
          <p:nvSpPr>
            <p:cNvPr id="6211" name="Freeform 312"/>
            <p:cNvSpPr>
              <a:spLocks/>
            </p:cNvSpPr>
            <p:nvPr/>
          </p:nvSpPr>
          <p:spPr bwMode="auto">
            <a:xfrm>
              <a:off x="833" y="4050"/>
              <a:ext cx="56" cy="57"/>
            </a:xfrm>
            <a:custGeom>
              <a:avLst/>
              <a:gdLst>
                <a:gd name="T0" fmla="*/ 24 w 112"/>
                <a:gd name="T1" fmla="*/ 13 h 115"/>
                <a:gd name="T2" fmla="*/ 38 w 112"/>
                <a:gd name="T3" fmla="*/ 19 h 115"/>
                <a:gd name="T4" fmla="*/ 44 w 112"/>
                <a:gd name="T5" fmla="*/ 22 h 115"/>
                <a:gd name="T6" fmla="*/ 52 w 112"/>
                <a:gd name="T7" fmla="*/ 28 h 115"/>
                <a:gd name="T8" fmla="*/ 56 w 112"/>
                <a:gd name="T9" fmla="*/ 42 h 115"/>
                <a:gd name="T10" fmla="*/ 53 w 112"/>
                <a:gd name="T11" fmla="*/ 44 h 115"/>
                <a:gd name="T12" fmla="*/ 53 w 112"/>
                <a:gd name="T13" fmla="*/ 42 h 115"/>
                <a:gd name="T14" fmla="*/ 46 w 112"/>
                <a:gd name="T15" fmla="*/ 40 h 115"/>
                <a:gd name="T16" fmla="*/ 42 w 112"/>
                <a:gd name="T17" fmla="*/ 45 h 115"/>
                <a:gd name="T18" fmla="*/ 37 w 112"/>
                <a:gd name="T19" fmla="*/ 45 h 115"/>
                <a:gd name="T20" fmla="*/ 25 w 112"/>
                <a:gd name="T21" fmla="*/ 35 h 115"/>
                <a:gd name="T22" fmla="*/ 14 w 112"/>
                <a:gd name="T23" fmla="*/ 27 h 115"/>
                <a:gd name="T24" fmla="*/ 10 w 112"/>
                <a:gd name="T25" fmla="*/ 27 h 115"/>
                <a:gd name="T26" fmla="*/ 10 w 112"/>
                <a:gd name="T27" fmla="*/ 35 h 115"/>
                <a:gd name="T28" fmla="*/ 13 w 112"/>
                <a:gd name="T29" fmla="*/ 39 h 115"/>
                <a:gd name="T30" fmla="*/ 15 w 112"/>
                <a:gd name="T31" fmla="*/ 52 h 115"/>
                <a:gd name="T32" fmla="*/ 19 w 112"/>
                <a:gd name="T33" fmla="*/ 55 h 115"/>
                <a:gd name="T34" fmla="*/ 17 w 112"/>
                <a:gd name="T35" fmla="*/ 57 h 115"/>
                <a:gd name="T36" fmla="*/ 5 w 112"/>
                <a:gd name="T37" fmla="*/ 53 h 115"/>
                <a:gd name="T38" fmla="*/ 0 w 112"/>
                <a:gd name="T39" fmla="*/ 27 h 115"/>
                <a:gd name="T40" fmla="*/ 0 w 112"/>
                <a:gd name="T41" fmla="*/ 13 h 115"/>
                <a:gd name="T42" fmla="*/ 5 w 112"/>
                <a:gd name="T43" fmla="*/ 0 h 115"/>
                <a:gd name="T44" fmla="*/ 12 w 112"/>
                <a:gd name="T45" fmla="*/ 3 h 115"/>
                <a:gd name="T46" fmla="*/ 24 w 112"/>
                <a:gd name="T47" fmla="*/ 13 h 1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115"/>
                <a:gd name="T74" fmla="*/ 112 w 112"/>
                <a:gd name="T75" fmla="*/ 115 h 1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115">
                  <a:moveTo>
                    <a:pt x="47" y="27"/>
                  </a:moveTo>
                  <a:lnTo>
                    <a:pt x="75" y="39"/>
                  </a:lnTo>
                  <a:lnTo>
                    <a:pt x="87" y="45"/>
                  </a:lnTo>
                  <a:lnTo>
                    <a:pt x="103" y="57"/>
                  </a:lnTo>
                  <a:lnTo>
                    <a:pt x="112" y="85"/>
                  </a:lnTo>
                  <a:lnTo>
                    <a:pt x="106" y="88"/>
                  </a:lnTo>
                  <a:lnTo>
                    <a:pt x="106" y="85"/>
                  </a:lnTo>
                  <a:lnTo>
                    <a:pt x="91" y="80"/>
                  </a:lnTo>
                  <a:lnTo>
                    <a:pt x="83" y="90"/>
                  </a:lnTo>
                  <a:lnTo>
                    <a:pt x="73" y="90"/>
                  </a:lnTo>
                  <a:lnTo>
                    <a:pt x="50" y="71"/>
                  </a:lnTo>
                  <a:lnTo>
                    <a:pt x="28" y="55"/>
                  </a:lnTo>
                  <a:lnTo>
                    <a:pt x="20" y="55"/>
                  </a:lnTo>
                  <a:lnTo>
                    <a:pt x="20" y="71"/>
                  </a:lnTo>
                  <a:lnTo>
                    <a:pt x="26" y="78"/>
                  </a:lnTo>
                  <a:lnTo>
                    <a:pt x="30" y="104"/>
                  </a:lnTo>
                  <a:lnTo>
                    <a:pt x="38" y="110"/>
                  </a:lnTo>
                  <a:lnTo>
                    <a:pt x="34" y="115"/>
                  </a:lnTo>
                  <a:lnTo>
                    <a:pt x="10" y="106"/>
                  </a:lnTo>
                  <a:lnTo>
                    <a:pt x="0" y="55"/>
                  </a:lnTo>
                  <a:lnTo>
                    <a:pt x="0" y="27"/>
                  </a:lnTo>
                  <a:lnTo>
                    <a:pt x="10" y="0"/>
                  </a:lnTo>
                  <a:lnTo>
                    <a:pt x="24" y="6"/>
                  </a:lnTo>
                  <a:lnTo>
                    <a:pt x="47" y="27"/>
                  </a:lnTo>
                  <a:close/>
                </a:path>
              </a:pathLst>
            </a:custGeom>
            <a:solidFill>
              <a:srgbClr val="B87B3E"/>
            </a:solidFill>
            <a:ln w="9525">
              <a:noFill/>
              <a:round/>
              <a:headEnd/>
              <a:tailEnd/>
            </a:ln>
          </p:spPr>
          <p:txBody>
            <a:bodyPr/>
            <a:lstStyle/>
            <a:p>
              <a:endParaRPr lang="he-IL"/>
            </a:p>
          </p:txBody>
        </p:sp>
        <p:sp>
          <p:nvSpPr>
            <p:cNvPr id="6212" name="Freeform 349"/>
            <p:cNvSpPr>
              <a:spLocks/>
            </p:cNvSpPr>
            <p:nvPr/>
          </p:nvSpPr>
          <p:spPr bwMode="auto">
            <a:xfrm>
              <a:off x="614" y="3022"/>
              <a:ext cx="357" cy="1079"/>
            </a:xfrm>
            <a:custGeom>
              <a:avLst/>
              <a:gdLst>
                <a:gd name="T0" fmla="*/ 72 w 714"/>
                <a:gd name="T1" fmla="*/ 66 h 2159"/>
                <a:gd name="T2" fmla="*/ 85 w 714"/>
                <a:gd name="T3" fmla="*/ 83 h 2159"/>
                <a:gd name="T4" fmla="*/ 118 w 714"/>
                <a:gd name="T5" fmla="*/ 107 h 2159"/>
                <a:gd name="T6" fmla="*/ 133 w 714"/>
                <a:gd name="T7" fmla="*/ 122 h 2159"/>
                <a:gd name="T8" fmla="*/ 166 w 714"/>
                <a:gd name="T9" fmla="*/ 161 h 2159"/>
                <a:gd name="T10" fmla="*/ 156 w 714"/>
                <a:gd name="T11" fmla="*/ 186 h 2159"/>
                <a:gd name="T12" fmla="*/ 151 w 714"/>
                <a:gd name="T13" fmla="*/ 202 h 2159"/>
                <a:gd name="T14" fmla="*/ 180 w 714"/>
                <a:gd name="T15" fmla="*/ 209 h 2159"/>
                <a:gd name="T16" fmla="*/ 197 w 714"/>
                <a:gd name="T17" fmla="*/ 196 h 2159"/>
                <a:gd name="T18" fmla="*/ 209 w 714"/>
                <a:gd name="T19" fmla="*/ 200 h 2159"/>
                <a:gd name="T20" fmla="*/ 207 w 714"/>
                <a:gd name="T21" fmla="*/ 259 h 2159"/>
                <a:gd name="T22" fmla="*/ 217 w 714"/>
                <a:gd name="T23" fmla="*/ 294 h 2159"/>
                <a:gd name="T24" fmla="*/ 224 w 714"/>
                <a:gd name="T25" fmla="*/ 331 h 2159"/>
                <a:gd name="T26" fmla="*/ 232 w 714"/>
                <a:gd name="T27" fmla="*/ 373 h 2159"/>
                <a:gd name="T28" fmla="*/ 248 w 714"/>
                <a:gd name="T29" fmla="*/ 399 h 2159"/>
                <a:gd name="T30" fmla="*/ 261 w 714"/>
                <a:gd name="T31" fmla="*/ 408 h 2159"/>
                <a:gd name="T32" fmla="*/ 281 w 714"/>
                <a:gd name="T33" fmla="*/ 486 h 2159"/>
                <a:gd name="T34" fmla="*/ 274 w 714"/>
                <a:gd name="T35" fmla="*/ 494 h 2159"/>
                <a:gd name="T36" fmla="*/ 246 w 714"/>
                <a:gd name="T37" fmla="*/ 486 h 2159"/>
                <a:gd name="T38" fmla="*/ 245 w 714"/>
                <a:gd name="T39" fmla="*/ 504 h 2159"/>
                <a:gd name="T40" fmla="*/ 262 w 714"/>
                <a:gd name="T41" fmla="*/ 532 h 2159"/>
                <a:gd name="T42" fmla="*/ 281 w 714"/>
                <a:gd name="T43" fmla="*/ 558 h 2159"/>
                <a:gd name="T44" fmla="*/ 287 w 714"/>
                <a:gd name="T45" fmla="*/ 587 h 2159"/>
                <a:gd name="T46" fmla="*/ 284 w 714"/>
                <a:gd name="T47" fmla="*/ 606 h 2159"/>
                <a:gd name="T48" fmla="*/ 268 w 714"/>
                <a:gd name="T49" fmla="*/ 659 h 2159"/>
                <a:gd name="T50" fmla="*/ 296 w 714"/>
                <a:gd name="T51" fmla="*/ 699 h 2159"/>
                <a:gd name="T52" fmla="*/ 319 w 714"/>
                <a:gd name="T53" fmla="*/ 746 h 2159"/>
                <a:gd name="T54" fmla="*/ 309 w 714"/>
                <a:gd name="T55" fmla="*/ 785 h 2159"/>
                <a:gd name="T56" fmla="*/ 296 w 714"/>
                <a:gd name="T57" fmla="*/ 810 h 2159"/>
                <a:gd name="T58" fmla="*/ 285 w 714"/>
                <a:gd name="T59" fmla="*/ 858 h 2159"/>
                <a:gd name="T60" fmla="*/ 284 w 714"/>
                <a:gd name="T61" fmla="*/ 887 h 2159"/>
                <a:gd name="T62" fmla="*/ 272 w 714"/>
                <a:gd name="T63" fmla="*/ 906 h 2159"/>
                <a:gd name="T64" fmla="*/ 250 w 714"/>
                <a:gd name="T65" fmla="*/ 945 h 2159"/>
                <a:gd name="T66" fmla="*/ 241 w 714"/>
                <a:gd name="T67" fmla="*/ 1003 h 2159"/>
                <a:gd name="T68" fmla="*/ 245 w 714"/>
                <a:gd name="T69" fmla="*/ 1031 h 2159"/>
                <a:gd name="T70" fmla="*/ 279 w 714"/>
                <a:gd name="T71" fmla="*/ 1015 h 2159"/>
                <a:gd name="T72" fmla="*/ 316 w 714"/>
                <a:gd name="T73" fmla="*/ 1064 h 2159"/>
                <a:gd name="T74" fmla="*/ 346 w 714"/>
                <a:gd name="T75" fmla="*/ 1011 h 2159"/>
                <a:gd name="T76" fmla="*/ 329 w 714"/>
                <a:gd name="T77" fmla="*/ 878 h 2159"/>
                <a:gd name="T78" fmla="*/ 331 w 714"/>
                <a:gd name="T79" fmla="*/ 804 h 2159"/>
                <a:gd name="T80" fmla="*/ 328 w 714"/>
                <a:gd name="T81" fmla="*/ 652 h 2159"/>
                <a:gd name="T82" fmla="*/ 306 w 714"/>
                <a:gd name="T83" fmla="*/ 603 h 2159"/>
                <a:gd name="T84" fmla="*/ 312 w 714"/>
                <a:gd name="T85" fmla="*/ 548 h 2159"/>
                <a:gd name="T86" fmla="*/ 294 w 714"/>
                <a:gd name="T87" fmla="*/ 446 h 2159"/>
                <a:gd name="T88" fmla="*/ 293 w 714"/>
                <a:gd name="T89" fmla="*/ 426 h 2159"/>
                <a:gd name="T90" fmla="*/ 311 w 714"/>
                <a:gd name="T91" fmla="*/ 502 h 2159"/>
                <a:gd name="T92" fmla="*/ 303 w 714"/>
                <a:gd name="T93" fmla="*/ 442 h 2159"/>
                <a:gd name="T94" fmla="*/ 285 w 714"/>
                <a:gd name="T95" fmla="*/ 351 h 2159"/>
                <a:gd name="T96" fmla="*/ 259 w 714"/>
                <a:gd name="T97" fmla="*/ 295 h 2159"/>
                <a:gd name="T98" fmla="*/ 274 w 714"/>
                <a:gd name="T99" fmla="*/ 375 h 2159"/>
                <a:gd name="T100" fmla="*/ 271 w 714"/>
                <a:gd name="T101" fmla="*/ 363 h 2159"/>
                <a:gd name="T102" fmla="*/ 253 w 714"/>
                <a:gd name="T103" fmla="*/ 293 h 2159"/>
                <a:gd name="T104" fmla="*/ 234 w 714"/>
                <a:gd name="T105" fmla="*/ 225 h 2159"/>
                <a:gd name="T106" fmla="*/ 225 w 714"/>
                <a:gd name="T107" fmla="*/ 130 h 2159"/>
                <a:gd name="T108" fmla="*/ 228 w 714"/>
                <a:gd name="T109" fmla="*/ 100 h 2159"/>
                <a:gd name="T110" fmla="*/ 226 w 714"/>
                <a:gd name="T111" fmla="*/ 35 h 2159"/>
                <a:gd name="T112" fmla="*/ 227 w 714"/>
                <a:gd name="T113" fmla="*/ 10 h 2159"/>
                <a:gd name="T114" fmla="*/ 190 w 714"/>
                <a:gd name="T115" fmla="*/ 95 h 2159"/>
                <a:gd name="T116" fmla="*/ 150 w 714"/>
                <a:gd name="T117" fmla="*/ 90 h 2159"/>
                <a:gd name="T118" fmla="*/ 72 w 714"/>
                <a:gd name="T119" fmla="*/ 26 h 2159"/>
                <a:gd name="T120" fmla="*/ 0 w 714"/>
                <a:gd name="T121" fmla="*/ 0 h 21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4"/>
                <a:gd name="T184" fmla="*/ 0 h 2159"/>
                <a:gd name="T185" fmla="*/ 714 w 714"/>
                <a:gd name="T186" fmla="*/ 2159 h 21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4" h="2159">
                  <a:moveTo>
                    <a:pt x="0" y="0"/>
                  </a:moveTo>
                  <a:lnTo>
                    <a:pt x="31" y="57"/>
                  </a:lnTo>
                  <a:lnTo>
                    <a:pt x="82" y="57"/>
                  </a:lnTo>
                  <a:lnTo>
                    <a:pt x="133" y="102"/>
                  </a:lnTo>
                  <a:lnTo>
                    <a:pt x="172" y="128"/>
                  </a:lnTo>
                  <a:lnTo>
                    <a:pt x="160" y="130"/>
                  </a:lnTo>
                  <a:lnTo>
                    <a:pt x="151" y="131"/>
                  </a:lnTo>
                  <a:lnTo>
                    <a:pt x="143" y="132"/>
                  </a:lnTo>
                  <a:lnTo>
                    <a:pt x="137" y="133"/>
                  </a:lnTo>
                  <a:lnTo>
                    <a:pt x="132" y="134"/>
                  </a:lnTo>
                  <a:lnTo>
                    <a:pt x="129" y="134"/>
                  </a:lnTo>
                  <a:lnTo>
                    <a:pt x="127" y="134"/>
                  </a:lnTo>
                  <a:lnTo>
                    <a:pt x="165" y="166"/>
                  </a:lnTo>
                  <a:lnTo>
                    <a:pt x="169" y="167"/>
                  </a:lnTo>
                  <a:lnTo>
                    <a:pt x="173" y="169"/>
                  </a:lnTo>
                  <a:lnTo>
                    <a:pt x="178" y="172"/>
                  </a:lnTo>
                  <a:lnTo>
                    <a:pt x="186" y="177"/>
                  </a:lnTo>
                  <a:lnTo>
                    <a:pt x="194" y="182"/>
                  </a:lnTo>
                  <a:lnTo>
                    <a:pt x="205" y="189"/>
                  </a:lnTo>
                  <a:lnTo>
                    <a:pt x="217" y="198"/>
                  </a:lnTo>
                  <a:lnTo>
                    <a:pt x="227" y="207"/>
                  </a:lnTo>
                  <a:lnTo>
                    <a:pt x="237" y="215"/>
                  </a:lnTo>
                  <a:lnTo>
                    <a:pt x="244" y="223"/>
                  </a:lnTo>
                  <a:lnTo>
                    <a:pt x="251" y="230"/>
                  </a:lnTo>
                  <a:lnTo>
                    <a:pt x="255" y="235"/>
                  </a:lnTo>
                  <a:lnTo>
                    <a:pt x="258" y="239"/>
                  </a:lnTo>
                  <a:lnTo>
                    <a:pt x="260" y="242"/>
                  </a:lnTo>
                  <a:lnTo>
                    <a:pt x="260" y="243"/>
                  </a:lnTo>
                  <a:lnTo>
                    <a:pt x="261" y="243"/>
                  </a:lnTo>
                  <a:lnTo>
                    <a:pt x="265" y="244"/>
                  </a:lnTo>
                  <a:lnTo>
                    <a:pt x="269" y="247"/>
                  </a:lnTo>
                  <a:lnTo>
                    <a:pt x="274" y="251"/>
                  </a:lnTo>
                  <a:lnTo>
                    <a:pt x="282" y="258"/>
                  </a:lnTo>
                  <a:lnTo>
                    <a:pt x="290" y="266"/>
                  </a:lnTo>
                  <a:lnTo>
                    <a:pt x="301" y="278"/>
                  </a:lnTo>
                  <a:lnTo>
                    <a:pt x="312" y="293"/>
                  </a:lnTo>
                  <a:lnTo>
                    <a:pt x="322" y="309"/>
                  </a:lnTo>
                  <a:lnTo>
                    <a:pt x="331" y="322"/>
                  </a:lnTo>
                  <a:lnTo>
                    <a:pt x="338" y="331"/>
                  </a:lnTo>
                  <a:lnTo>
                    <a:pt x="343" y="339"/>
                  </a:lnTo>
                  <a:lnTo>
                    <a:pt x="347" y="344"/>
                  </a:lnTo>
                  <a:lnTo>
                    <a:pt x="349" y="348"/>
                  </a:lnTo>
                  <a:lnTo>
                    <a:pt x="350" y="351"/>
                  </a:lnTo>
                  <a:lnTo>
                    <a:pt x="312" y="363"/>
                  </a:lnTo>
                  <a:lnTo>
                    <a:pt x="312" y="372"/>
                  </a:lnTo>
                  <a:lnTo>
                    <a:pt x="311" y="379"/>
                  </a:lnTo>
                  <a:lnTo>
                    <a:pt x="309" y="386"/>
                  </a:lnTo>
                  <a:lnTo>
                    <a:pt x="307" y="390"/>
                  </a:lnTo>
                  <a:lnTo>
                    <a:pt x="304" y="398"/>
                  </a:lnTo>
                  <a:lnTo>
                    <a:pt x="302" y="401"/>
                  </a:lnTo>
                  <a:lnTo>
                    <a:pt x="301" y="403"/>
                  </a:lnTo>
                  <a:lnTo>
                    <a:pt x="301" y="404"/>
                  </a:lnTo>
                  <a:lnTo>
                    <a:pt x="302" y="405"/>
                  </a:lnTo>
                  <a:lnTo>
                    <a:pt x="304" y="406"/>
                  </a:lnTo>
                  <a:lnTo>
                    <a:pt x="312" y="409"/>
                  </a:lnTo>
                  <a:lnTo>
                    <a:pt x="324" y="415"/>
                  </a:lnTo>
                  <a:lnTo>
                    <a:pt x="333" y="418"/>
                  </a:lnTo>
                  <a:lnTo>
                    <a:pt x="340" y="419"/>
                  </a:lnTo>
                  <a:lnTo>
                    <a:pt x="347" y="420"/>
                  </a:lnTo>
                  <a:lnTo>
                    <a:pt x="353" y="420"/>
                  </a:lnTo>
                  <a:lnTo>
                    <a:pt x="360" y="419"/>
                  </a:lnTo>
                  <a:lnTo>
                    <a:pt x="365" y="417"/>
                  </a:lnTo>
                  <a:lnTo>
                    <a:pt x="369" y="415"/>
                  </a:lnTo>
                  <a:lnTo>
                    <a:pt x="373" y="412"/>
                  </a:lnTo>
                  <a:lnTo>
                    <a:pt x="380" y="407"/>
                  </a:lnTo>
                  <a:lnTo>
                    <a:pt x="385" y="401"/>
                  </a:lnTo>
                  <a:lnTo>
                    <a:pt x="387" y="398"/>
                  </a:lnTo>
                  <a:lnTo>
                    <a:pt x="388" y="395"/>
                  </a:lnTo>
                  <a:lnTo>
                    <a:pt x="394" y="392"/>
                  </a:lnTo>
                  <a:lnTo>
                    <a:pt x="399" y="391"/>
                  </a:lnTo>
                  <a:lnTo>
                    <a:pt x="403" y="390"/>
                  </a:lnTo>
                  <a:lnTo>
                    <a:pt x="407" y="389"/>
                  </a:lnTo>
                  <a:lnTo>
                    <a:pt x="410" y="390"/>
                  </a:lnTo>
                  <a:lnTo>
                    <a:pt x="413" y="391"/>
                  </a:lnTo>
                  <a:lnTo>
                    <a:pt x="415" y="393"/>
                  </a:lnTo>
                  <a:lnTo>
                    <a:pt x="416" y="394"/>
                  </a:lnTo>
                  <a:lnTo>
                    <a:pt x="418" y="400"/>
                  </a:lnTo>
                  <a:lnTo>
                    <a:pt x="419" y="404"/>
                  </a:lnTo>
                  <a:lnTo>
                    <a:pt x="420" y="407"/>
                  </a:lnTo>
                  <a:lnTo>
                    <a:pt x="420" y="408"/>
                  </a:lnTo>
                  <a:lnTo>
                    <a:pt x="420" y="453"/>
                  </a:lnTo>
                  <a:lnTo>
                    <a:pt x="401" y="485"/>
                  </a:lnTo>
                  <a:lnTo>
                    <a:pt x="414" y="517"/>
                  </a:lnTo>
                  <a:lnTo>
                    <a:pt x="414" y="519"/>
                  </a:lnTo>
                  <a:lnTo>
                    <a:pt x="415" y="522"/>
                  </a:lnTo>
                  <a:lnTo>
                    <a:pt x="415" y="528"/>
                  </a:lnTo>
                  <a:lnTo>
                    <a:pt x="417" y="535"/>
                  </a:lnTo>
                  <a:lnTo>
                    <a:pt x="419" y="544"/>
                  </a:lnTo>
                  <a:lnTo>
                    <a:pt x="423" y="554"/>
                  </a:lnTo>
                  <a:lnTo>
                    <a:pt x="427" y="568"/>
                  </a:lnTo>
                  <a:lnTo>
                    <a:pt x="431" y="580"/>
                  </a:lnTo>
                  <a:lnTo>
                    <a:pt x="435" y="588"/>
                  </a:lnTo>
                  <a:lnTo>
                    <a:pt x="438" y="595"/>
                  </a:lnTo>
                  <a:lnTo>
                    <a:pt x="442" y="600"/>
                  </a:lnTo>
                  <a:lnTo>
                    <a:pt x="445" y="607"/>
                  </a:lnTo>
                  <a:lnTo>
                    <a:pt x="447" y="614"/>
                  </a:lnTo>
                  <a:lnTo>
                    <a:pt x="450" y="624"/>
                  </a:lnTo>
                  <a:lnTo>
                    <a:pt x="452" y="638"/>
                  </a:lnTo>
                  <a:lnTo>
                    <a:pt x="450" y="650"/>
                  </a:lnTo>
                  <a:lnTo>
                    <a:pt x="449" y="663"/>
                  </a:lnTo>
                  <a:lnTo>
                    <a:pt x="448" y="674"/>
                  </a:lnTo>
                  <a:lnTo>
                    <a:pt x="449" y="684"/>
                  </a:lnTo>
                  <a:lnTo>
                    <a:pt x="450" y="704"/>
                  </a:lnTo>
                  <a:lnTo>
                    <a:pt x="453" y="719"/>
                  </a:lnTo>
                  <a:lnTo>
                    <a:pt x="458" y="730"/>
                  </a:lnTo>
                  <a:lnTo>
                    <a:pt x="461" y="740"/>
                  </a:lnTo>
                  <a:lnTo>
                    <a:pt x="464" y="744"/>
                  </a:lnTo>
                  <a:lnTo>
                    <a:pt x="465" y="746"/>
                  </a:lnTo>
                  <a:lnTo>
                    <a:pt x="466" y="748"/>
                  </a:lnTo>
                  <a:lnTo>
                    <a:pt x="468" y="751"/>
                  </a:lnTo>
                  <a:lnTo>
                    <a:pt x="472" y="755"/>
                  </a:lnTo>
                  <a:lnTo>
                    <a:pt x="476" y="761"/>
                  </a:lnTo>
                  <a:lnTo>
                    <a:pt x="481" y="771"/>
                  </a:lnTo>
                  <a:lnTo>
                    <a:pt x="489" y="783"/>
                  </a:lnTo>
                  <a:lnTo>
                    <a:pt x="497" y="798"/>
                  </a:lnTo>
                  <a:lnTo>
                    <a:pt x="501" y="805"/>
                  </a:lnTo>
                  <a:lnTo>
                    <a:pt x="505" y="809"/>
                  </a:lnTo>
                  <a:lnTo>
                    <a:pt x="508" y="812"/>
                  </a:lnTo>
                  <a:lnTo>
                    <a:pt x="511" y="814"/>
                  </a:lnTo>
                  <a:lnTo>
                    <a:pt x="515" y="815"/>
                  </a:lnTo>
                  <a:lnTo>
                    <a:pt x="518" y="814"/>
                  </a:lnTo>
                  <a:lnTo>
                    <a:pt x="520" y="814"/>
                  </a:lnTo>
                  <a:lnTo>
                    <a:pt x="522" y="816"/>
                  </a:lnTo>
                  <a:lnTo>
                    <a:pt x="523" y="818"/>
                  </a:lnTo>
                  <a:lnTo>
                    <a:pt x="525" y="823"/>
                  </a:lnTo>
                  <a:lnTo>
                    <a:pt x="529" y="839"/>
                  </a:lnTo>
                  <a:lnTo>
                    <a:pt x="536" y="868"/>
                  </a:lnTo>
                  <a:lnTo>
                    <a:pt x="543" y="901"/>
                  </a:lnTo>
                  <a:lnTo>
                    <a:pt x="549" y="930"/>
                  </a:lnTo>
                  <a:lnTo>
                    <a:pt x="556" y="954"/>
                  </a:lnTo>
                  <a:lnTo>
                    <a:pt x="561" y="972"/>
                  </a:lnTo>
                  <a:lnTo>
                    <a:pt x="562" y="980"/>
                  </a:lnTo>
                  <a:lnTo>
                    <a:pt x="563" y="985"/>
                  </a:lnTo>
                  <a:lnTo>
                    <a:pt x="563" y="990"/>
                  </a:lnTo>
                  <a:lnTo>
                    <a:pt x="562" y="993"/>
                  </a:lnTo>
                  <a:lnTo>
                    <a:pt x="560" y="994"/>
                  </a:lnTo>
                  <a:lnTo>
                    <a:pt x="557" y="994"/>
                  </a:lnTo>
                  <a:lnTo>
                    <a:pt x="554" y="992"/>
                  </a:lnTo>
                  <a:lnTo>
                    <a:pt x="548" y="988"/>
                  </a:lnTo>
                  <a:lnTo>
                    <a:pt x="538" y="982"/>
                  </a:lnTo>
                  <a:lnTo>
                    <a:pt x="528" y="978"/>
                  </a:lnTo>
                  <a:lnTo>
                    <a:pt x="521" y="974"/>
                  </a:lnTo>
                  <a:lnTo>
                    <a:pt x="513" y="971"/>
                  </a:lnTo>
                  <a:lnTo>
                    <a:pt x="507" y="970"/>
                  </a:lnTo>
                  <a:lnTo>
                    <a:pt x="501" y="969"/>
                  </a:lnTo>
                  <a:lnTo>
                    <a:pt x="496" y="970"/>
                  </a:lnTo>
                  <a:lnTo>
                    <a:pt x="493" y="972"/>
                  </a:lnTo>
                  <a:lnTo>
                    <a:pt x="490" y="975"/>
                  </a:lnTo>
                  <a:lnTo>
                    <a:pt x="488" y="978"/>
                  </a:lnTo>
                  <a:lnTo>
                    <a:pt x="486" y="982"/>
                  </a:lnTo>
                  <a:lnTo>
                    <a:pt x="486" y="986"/>
                  </a:lnTo>
                  <a:lnTo>
                    <a:pt x="486" y="992"/>
                  </a:lnTo>
                  <a:lnTo>
                    <a:pt x="486" y="997"/>
                  </a:lnTo>
                  <a:lnTo>
                    <a:pt x="489" y="1002"/>
                  </a:lnTo>
                  <a:lnTo>
                    <a:pt x="491" y="1008"/>
                  </a:lnTo>
                  <a:lnTo>
                    <a:pt x="495" y="1018"/>
                  </a:lnTo>
                  <a:lnTo>
                    <a:pt x="498" y="1026"/>
                  </a:lnTo>
                  <a:lnTo>
                    <a:pt x="501" y="1032"/>
                  </a:lnTo>
                  <a:lnTo>
                    <a:pt x="504" y="1036"/>
                  </a:lnTo>
                  <a:lnTo>
                    <a:pt x="507" y="1042"/>
                  </a:lnTo>
                  <a:lnTo>
                    <a:pt x="511" y="1047"/>
                  </a:lnTo>
                  <a:lnTo>
                    <a:pt x="516" y="1056"/>
                  </a:lnTo>
                  <a:lnTo>
                    <a:pt x="523" y="1065"/>
                  </a:lnTo>
                  <a:lnTo>
                    <a:pt x="529" y="1076"/>
                  </a:lnTo>
                  <a:lnTo>
                    <a:pt x="534" y="1082"/>
                  </a:lnTo>
                  <a:lnTo>
                    <a:pt x="540" y="1088"/>
                  </a:lnTo>
                  <a:lnTo>
                    <a:pt x="544" y="1091"/>
                  </a:lnTo>
                  <a:lnTo>
                    <a:pt x="548" y="1095"/>
                  </a:lnTo>
                  <a:lnTo>
                    <a:pt x="552" y="1099"/>
                  </a:lnTo>
                  <a:lnTo>
                    <a:pt x="556" y="1107"/>
                  </a:lnTo>
                  <a:lnTo>
                    <a:pt x="561" y="1117"/>
                  </a:lnTo>
                  <a:lnTo>
                    <a:pt x="565" y="1127"/>
                  </a:lnTo>
                  <a:lnTo>
                    <a:pt x="569" y="1135"/>
                  </a:lnTo>
                  <a:lnTo>
                    <a:pt x="572" y="1140"/>
                  </a:lnTo>
                  <a:lnTo>
                    <a:pt x="574" y="1145"/>
                  </a:lnTo>
                  <a:lnTo>
                    <a:pt x="575" y="1151"/>
                  </a:lnTo>
                  <a:lnTo>
                    <a:pt x="576" y="1156"/>
                  </a:lnTo>
                  <a:lnTo>
                    <a:pt x="575" y="1163"/>
                  </a:lnTo>
                  <a:lnTo>
                    <a:pt x="573" y="1174"/>
                  </a:lnTo>
                  <a:lnTo>
                    <a:pt x="572" y="1185"/>
                  </a:lnTo>
                  <a:lnTo>
                    <a:pt x="570" y="1193"/>
                  </a:lnTo>
                  <a:lnTo>
                    <a:pt x="569" y="1200"/>
                  </a:lnTo>
                  <a:lnTo>
                    <a:pt x="568" y="1205"/>
                  </a:lnTo>
                  <a:lnTo>
                    <a:pt x="568" y="1208"/>
                  </a:lnTo>
                  <a:lnTo>
                    <a:pt x="568" y="1210"/>
                  </a:lnTo>
                  <a:lnTo>
                    <a:pt x="568" y="1213"/>
                  </a:lnTo>
                  <a:lnTo>
                    <a:pt x="586" y="1270"/>
                  </a:lnTo>
                  <a:lnTo>
                    <a:pt x="605" y="1302"/>
                  </a:lnTo>
                  <a:lnTo>
                    <a:pt x="568" y="1321"/>
                  </a:lnTo>
                  <a:lnTo>
                    <a:pt x="564" y="1320"/>
                  </a:lnTo>
                  <a:lnTo>
                    <a:pt x="556" y="1318"/>
                  </a:lnTo>
                  <a:lnTo>
                    <a:pt x="547" y="1317"/>
                  </a:lnTo>
                  <a:lnTo>
                    <a:pt x="539" y="1318"/>
                  </a:lnTo>
                  <a:lnTo>
                    <a:pt x="536" y="1319"/>
                  </a:lnTo>
                  <a:lnTo>
                    <a:pt x="533" y="1322"/>
                  </a:lnTo>
                  <a:lnTo>
                    <a:pt x="533" y="1326"/>
                  </a:lnTo>
                  <a:lnTo>
                    <a:pt x="534" y="1332"/>
                  </a:lnTo>
                  <a:lnTo>
                    <a:pt x="539" y="1338"/>
                  </a:lnTo>
                  <a:lnTo>
                    <a:pt x="545" y="1348"/>
                  </a:lnTo>
                  <a:lnTo>
                    <a:pt x="555" y="1359"/>
                  </a:lnTo>
                  <a:lnTo>
                    <a:pt x="568" y="1371"/>
                  </a:lnTo>
                  <a:lnTo>
                    <a:pt x="592" y="1398"/>
                  </a:lnTo>
                  <a:lnTo>
                    <a:pt x="611" y="1418"/>
                  </a:lnTo>
                  <a:lnTo>
                    <a:pt x="625" y="1433"/>
                  </a:lnTo>
                  <a:lnTo>
                    <a:pt x="634" y="1445"/>
                  </a:lnTo>
                  <a:lnTo>
                    <a:pt x="640" y="1454"/>
                  </a:lnTo>
                  <a:lnTo>
                    <a:pt x="642" y="1458"/>
                  </a:lnTo>
                  <a:lnTo>
                    <a:pt x="643" y="1460"/>
                  </a:lnTo>
                  <a:lnTo>
                    <a:pt x="643" y="1461"/>
                  </a:lnTo>
                  <a:lnTo>
                    <a:pt x="637" y="1493"/>
                  </a:lnTo>
                  <a:lnTo>
                    <a:pt x="637" y="1495"/>
                  </a:lnTo>
                  <a:lnTo>
                    <a:pt x="637" y="1499"/>
                  </a:lnTo>
                  <a:lnTo>
                    <a:pt x="636" y="1507"/>
                  </a:lnTo>
                  <a:lnTo>
                    <a:pt x="635" y="1517"/>
                  </a:lnTo>
                  <a:lnTo>
                    <a:pt x="633" y="1528"/>
                  </a:lnTo>
                  <a:lnTo>
                    <a:pt x="629" y="1541"/>
                  </a:lnTo>
                  <a:lnTo>
                    <a:pt x="624" y="1555"/>
                  </a:lnTo>
                  <a:lnTo>
                    <a:pt x="618" y="1570"/>
                  </a:lnTo>
                  <a:lnTo>
                    <a:pt x="611" y="1583"/>
                  </a:lnTo>
                  <a:lnTo>
                    <a:pt x="606" y="1593"/>
                  </a:lnTo>
                  <a:lnTo>
                    <a:pt x="602" y="1603"/>
                  </a:lnTo>
                  <a:lnTo>
                    <a:pt x="598" y="1609"/>
                  </a:lnTo>
                  <a:lnTo>
                    <a:pt x="595" y="1615"/>
                  </a:lnTo>
                  <a:lnTo>
                    <a:pt x="594" y="1618"/>
                  </a:lnTo>
                  <a:lnTo>
                    <a:pt x="593" y="1620"/>
                  </a:lnTo>
                  <a:lnTo>
                    <a:pt x="592" y="1621"/>
                  </a:lnTo>
                  <a:lnTo>
                    <a:pt x="573" y="1666"/>
                  </a:lnTo>
                  <a:lnTo>
                    <a:pt x="573" y="1667"/>
                  </a:lnTo>
                  <a:lnTo>
                    <a:pt x="572" y="1671"/>
                  </a:lnTo>
                  <a:lnTo>
                    <a:pt x="570" y="1678"/>
                  </a:lnTo>
                  <a:lnTo>
                    <a:pt x="569" y="1685"/>
                  </a:lnTo>
                  <a:lnTo>
                    <a:pt x="568" y="1695"/>
                  </a:lnTo>
                  <a:lnTo>
                    <a:pt x="568" y="1705"/>
                  </a:lnTo>
                  <a:lnTo>
                    <a:pt x="570" y="1717"/>
                  </a:lnTo>
                  <a:lnTo>
                    <a:pt x="573" y="1729"/>
                  </a:lnTo>
                  <a:lnTo>
                    <a:pt x="577" y="1741"/>
                  </a:lnTo>
                  <a:lnTo>
                    <a:pt x="578" y="1750"/>
                  </a:lnTo>
                  <a:lnTo>
                    <a:pt x="577" y="1758"/>
                  </a:lnTo>
                  <a:lnTo>
                    <a:pt x="575" y="1764"/>
                  </a:lnTo>
                  <a:lnTo>
                    <a:pt x="573" y="1768"/>
                  </a:lnTo>
                  <a:lnTo>
                    <a:pt x="570" y="1772"/>
                  </a:lnTo>
                  <a:lnTo>
                    <a:pt x="568" y="1774"/>
                  </a:lnTo>
                  <a:lnTo>
                    <a:pt x="566" y="1775"/>
                  </a:lnTo>
                  <a:lnTo>
                    <a:pt x="565" y="1777"/>
                  </a:lnTo>
                  <a:lnTo>
                    <a:pt x="563" y="1780"/>
                  </a:lnTo>
                  <a:lnTo>
                    <a:pt x="561" y="1785"/>
                  </a:lnTo>
                  <a:lnTo>
                    <a:pt x="557" y="1792"/>
                  </a:lnTo>
                  <a:lnTo>
                    <a:pt x="550" y="1800"/>
                  </a:lnTo>
                  <a:lnTo>
                    <a:pt x="544" y="1812"/>
                  </a:lnTo>
                  <a:lnTo>
                    <a:pt x="536" y="1825"/>
                  </a:lnTo>
                  <a:lnTo>
                    <a:pt x="527" y="1838"/>
                  </a:lnTo>
                  <a:lnTo>
                    <a:pt x="521" y="1847"/>
                  </a:lnTo>
                  <a:lnTo>
                    <a:pt x="515" y="1855"/>
                  </a:lnTo>
                  <a:lnTo>
                    <a:pt x="511" y="1861"/>
                  </a:lnTo>
                  <a:lnTo>
                    <a:pt x="508" y="1870"/>
                  </a:lnTo>
                  <a:lnTo>
                    <a:pt x="505" y="1879"/>
                  </a:lnTo>
                  <a:lnTo>
                    <a:pt x="501" y="1891"/>
                  </a:lnTo>
                  <a:lnTo>
                    <a:pt x="497" y="1908"/>
                  </a:lnTo>
                  <a:lnTo>
                    <a:pt x="493" y="1926"/>
                  </a:lnTo>
                  <a:lnTo>
                    <a:pt x="489" y="1941"/>
                  </a:lnTo>
                  <a:lnTo>
                    <a:pt x="485" y="1955"/>
                  </a:lnTo>
                  <a:lnTo>
                    <a:pt x="483" y="1968"/>
                  </a:lnTo>
                  <a:lnTo>
                    <a:pt x="482" y="1981"/>
                  </a:lnTo>
                  <a:lnTo>
                    <a:pt x="481" y="1993"/>
                  </a:lnTo>
                  <a:lnTo>
                    <a:pt x="482" y="2007"/>
                  </a:lnTo>
                  <a:lnTo>
                    <a:pt x="484" y="2023"/>
                  </a:lnTo>
                  <a:lnTo>
                    <a:pt x="485" y="2029"/>
                  </a:lnTo>
                  <a:lnTo>
                    <a:pt x="486" y="2035"/>
                  </a:lnTo>
                  <a:lnTo>
                    <a:pt x="488" y="2040"/>
                  </a:lnTo>
                  <a:lnTo>
                    <a:pt x="488" y="2046"/>
                  </a:lnTo>
                  <a:lnTo>
                    <a:pt x="489" y="2051"/>
                  </a:lnTo>
                  <a:lnTo>
                    <a:pt x="490" y="2056"/>
                  </a:lnTo>
                  <a:lnTo>
                    <a:pt x="491" y="2062"/>
                  </a:lnTo>
                  <a:lnTo>
                    <a:pt x="492" y="2067"/>
                  </a:lnTo>
                  <a:lnTo>
                    <a:pt x="499" y="2070"/>
                  </a:lnTo>
                  <a:lnTo>
                    <a:pt x="499" y="2072"/>
                  </a:lnTo>
                  <a:lnTo>
                    <a:pt x="523" y="2079"/>
                  </a:lnTo>
                  <a:lnTo>
                    <a:pt x="548" y="2098"/>
                  </a:lnTo>
                  <a:lnTo>
                    <a:pt x="548" y="2096"/>
                  </a:lnTo>
                  <a:lnTo>
                    <a:pt x="558" y="2058"/>
                  </a:lnTo>
                  <a:lnTo>
                    <a:pt x="558" y="2030"/>
                  </a:lnTo>
                  <a:lnTo>
                    <a:pt x="564" y="2023"/>
                  </a:lnTo>
                  <a:lnTo>
                    <a:pt x="570" y="2023"/>
                  </a:lnTo>
                  <a:lnTo>
                    <a:pt x="578" y="2033"/>
                  </a:lnTo>
                  <a:lnTo>
                    <a:pt x="578" y="2039"/>
                  </a:lnTo>
                  <a:lnTo>
                    <a:pt x="586" y="2047"/>
                  </a:lnTo>
                  <a:lnTo>
                    <a:pt x="595" y="2053"/>
                  </a:lnTo>
                  <a:lnTo>
                    <a:pt x="616" y="2088"/>
                  </a:lnTo>
                  <a:lnTo>
                    <a:pt x="632" y="2128"/>
                  </a:lnTo>
                  <a:lnTo>
                    <a:pt x="637" y="2121"/>
                  </a:lnTo>
                  <a:lnTo>
                    <a:pt x="646" y="2121"/>
                  </a:lnTo>
                  <a:lnTo>
                    <a:pt x="681" y="2159"/>
                  </a:lnTo>
                  <a:lnTo>
                    <a:pt x="690" y="2133"/>
                  </a:lnTo>
                  <a:lnTo>
                    <a:pt x="702" y="2102"/>
                  </a:lnTo>
                  <a:lnTo>
                    <a:pt x="714" y="2077"/>
                  </a:lnTo>
                  <a:lnTo>
                    <a:pt x="692" y="2042"/>
                  </a:lnTo>
                  <a:lnTo>
                    <a:pt x="692" y="2023"/>
                  </a:lnTo>
                  <a:lnTo>
                    <a:pt x="696" y="1968"/>
                  </a:lnTo>
                  <a:lnTo>
                    <a:pt x="696" y="1951"/>
                  </a:lnTo>
                  <a:lnTo>
                    <a:pt x="676" y="1925"/>
                  </a:lnTo>
                  <a:lnTo>
                    <a:pt x="676" y="1874"/>
                  </a:lnTo>
                  <a:lnTo>
                    <a:pt x="674" y="1807"/>
                  </a:lnTo>
                  <a:lnTo>
                    <a:pt x="667" y="1790"/>
                  </a:lnTo>
                  <a:lnTo>
                    <a:pt x="662" y="1758"/>
                  </a:lnTo>
                  <a:lnTo>
                    <a:pt x="657" y="1756"/>
                  </a:lnTo>
                  <a:lnTo>
                    <a:pt x="657" y="1748"/>
                  </a:lnTo>
                  <a:lnTo>
                    <a:pt x="637" y="1722"/>
                  </a:lnTo>
                  <a:lnTo>
                    <a:pt x="637" y="1709"/>
                  </a:lnTo>
                  <a:lnTo>
                    <a:pt x="641" y="1704"/>
                  </a:lnTo>
                  <a:lnTo>
                    <a:pt x="644" y="1689"/>
                  </a:lnTo>
                  <a:lnTo>
                    <a:pt x="667" y="1666"/>
                  </a:lnTo>
                  <a:lnTo>
                    <a:pt x="665" y="1634"/>
                  </a:lnTo>
                  <a:lnTo>
                    <a:pt x="662" y="1608"/>
                  </a:lnTo>
                  <a:lnTo>
                    <a:pt x="665" y="1512"/>
                  </a:lnTo>
                  <a:lnTo>
                    <a:pt x="676" y="1496"/>
                  </a:lnTo>
                  <a:lnTo>
                    <a:pt x="681" y="1457"/>
                  </a:lnTo>
                  <a:lnTo>
                    <a:pt x="683" y="1424"/>
                  </a:lnTo>
                  <a:lnTo>
                    <a:pt x="683" y="1396"/>
                  </a:lnTo>
                  <a:lnTo>
                    <a:pt x="688" y="1392"/>
                  </a:lnTo>
                  <a:lnTo>
                    <a:pt x="676" y="1335"/>
                  </a:lnTo>
                  <a:lnTo>
                    <a:pt x="655" y="1305"/>
                  </a:lnTo>
                  <a:lnTo>
                    <a:pt x="655" y="1294"/>
                  </a:lnTo>
                  <a:lnTo>
                    <a:pt x="649" y="1282"/>
                  </a:lnTo>
                  <a:lnTo>
                    <a:pt x="653" y="1277"/>
                  </a:lnTo>
                  <a:lnTo>
                    <a:pt x="653" y="1274"/>
                  </a:lnTo>
                  <a:lnTo>
                    <a:pt x="632" y="1266"/>
                  </a:lnTo>
                  <a:lnTo>
                    <a:pt x="629" y="1254"/>
                  </a:lnTo>
                  <a:lnTo>
                    <a:pt x="619" y="1240"/>
                  </a:lnTo>
                  <a:lnTo>
                    <a:pt x="611" y="1207"/>
                  </a:lnTo>
                  <a:lnTo>
                    <a:pt x="619" y="1200"/>
                  </a:lnTo>
                  <a:lnTo>
                    <a:pt x="627" y="1193"/>
                  </a:lnTo>
                  <a:lnTo>
                    <a:pt x="637" y="1191"/>
                  </a:lnTo>
                  <a:lnTo>
                    <a:pt x="637" y="1184"/>
                  </a:lnTo>
                  <a:lnTo>
                    <a:pt x="635" y="1172"/>
                  </a:lnTo>
                  <a:lnTo>
                    <a:pt x="639" y="1142"/>
                  </a:lnTo>
                  <a:lnTo>
                    <a:pt x="627" y="1126"/>
                  </a:lnTo>
                  <a:lnTo>
                    <a:pt x="623" y="1097"/>
                  </a:lnTo>
                  <a:lnTo>
                    <a:pt x="616" y="1062"/>
                  </a:lnTo>
                  <a:lnTo>
                    <a:pt x="616" y="1036"/>
                  </a:lnTo>
                  <a:lnTo>
                    <a:pt x="609" y="1018"/>
                  </a:lnTo>
                  <a:lnTo>
                    <a:pt x="600" y="971"/>
                  </a:lnTo>
                  <a:lnTo>
                    <a:pt x="586" y="953"/>
                  </a:lnTo>
                  <a:lnTo>
                    <a:pt x="580" y="918"/>
                  </a:lnTo>
                  <a:lnTo>
                    <a:pt x="586" y="914"/>
                  </a:lnTo>
                  <a:lnTo>
                    <a:pt x="588" y="892"/>
                  </a:lnTo>
                  <a:lnTo>
                    <a:pt x="578" y="869"/>
                  </a:lnTo>
                  <a:lnTo>
                    <a:pt x="578" y="859"/>
                  </a:lnTo>
                  <a:lnTo>
                    <a:pt x="572" y="834"/>
                  </a:lnTo>
                  <a:lnTo>
                    <a:pt x="572" y="810"/>
                  </a:lnTo>
                  <a:lnTo>
                    <a:pt x="574" y="814"/>
                  </a:lnTo>
                  <a:lnTo>
                    <a:pt x="574" y="816"/>
                  </a:lnTo>
                  <a:lnTo>
                    <a:pt x="584" y="822"/>
                  </a:lnTo>
                  <a:lnTo>
                    <a:pt x="586" y="853"/>
                  </a:lnTo>
                  <a:lnTo>
                    <a:pt x="593" y="867"/>
                  </a:lnTo>
                  <a:lnTo>
                    <a:pt x="595" y="902"/>
                  </a:lnTo>
                  <a:lnTo>
                    <a:pt x="604" y="926"/>
                  </a:lnTo>
                  <a:lnTo>
                    <a:pt x="600" y="932"/>
                  </a:lnTo>
                  <a:lnTo>
                    <a:pt x="595" y="932"/>
                  </a:lnTo>
                  <a:lnTo>
                    <a:pt x="595" y="942"/>
                  </a:lnTo>
                  <a:lnTo>
                    <a:pt x="606" y="958"/>
                  </a:lnTo>
                  <a:lnTo>
                    <a:pt x="621" y="1004"/>
                  </a:lnTo>
                  <a:lnTo>
                    <a:pt x="627" y="1046"/>
                  </a:lnTo>
                  <a:lnTo>
                    <a:pt x="627" y="1007"/>
                  </a:lnTo>
                  <a:lnTo>
                    <a:pt x="629" y="981"/>
                  </a:lnTo>
                  <a:lnTo>
                    <a:pt x="625" y="932"/>
                  </a:lnTo>
                  <a:lnTo>
                    <a:pt x="629" y="926"/>
                  </a:lnTo>
                  <a:lnTo>
                    <a:pt x="625" y="920"/>
                  </a:lnTo>
                  <a:lnTo>
                    <a:pt x="621" y="906"/>
                  </a:lnTo>
                  <a:lnTo>
                    <a:pt x="606" y="885"/>
                  </a:lnTo>
                  <a:lnTo>
                    <a:pt x="602" y="865"/>
                  </a:lnTo>
                  <a:lnTo>
                    <a:pt x="588" y="832"/>
                  </a:lnTo>
                  <a:lnTo>
                    <a:pt x="595" y="808"/>
                  </a:lnTo>
                  <a:lnTo>
                    <a:pt x="590" y="785"/>
                  </a:lnTo>
                  <a:lnTo>
                    <a:pt x="590" y="755"/>
                  </a:lnTo>
                  <a:lnTo>
                    <a:pt x="584" y="747"/>
                  </a:lnTo>
                  <a:lnTo>
                    <a:pt x="578" y="737"/>
                  </a:lnTo>
                  <a:lnTo>
                    <a:pt x="570" y="702"/>
                  </a:lnTo>
                  <a:lnTo>
                    <a:pt x="555" y="671"/>
                  </a:lnTo>
                  <a:lnTo>
                    <a:pt x="560" y="647"/>
                  </a:lnTo>
                  <a:lnTo>
                    <a:pt x="560" y="633"/>
                  </a:lnTo>
                  <a:lnTo>
                    <a:pt x="546" y="592"/>
                  </a:lnTo>
                  <a:lnTo>
                    <a:pt x="531" y="560"/>
                  </a:lnTo>
                  <a:lnTo>
                    <a:pt x="515" y="540"/>
                  </a:lnTo>
                  <a:lnTo>
                    <a:pt x="517" y="543"/>
                  </a:lnTo>
                  <a:lnTo>
                    <a:pt x="517" y="590"/>
                  </a:lnTo>
                  <a:lnTo>
                    <a:pt x="527" y="592"/>
                  </a:lnTo>
                  <a:lnTo>
                    <a:pt x="534" y="606"/>
                  </a:lnTo>
                  <a:lnTo>
                    <a:pt x="555" y="664"/>
                  </a:lnTo>
                  <a:lnTo>
                    <a:pt x="555" y="702"/>
                  </a:lnTo>
                  <a:lnTo>
                    <a:pt x="560" y="720"/>
                  </a:lnTo>
                  <a:lnTo>
                    <a:pt x="560" y="753"/>
                  </a:lnTo>
                  <a:lnTo>
                    <a:pt x="553" y="755"/>
                  </a:lnTo>
                  <a:lnTo>
                    <a:pt x="548" y="750"/>
                  </a:lnTo>
                  <a:lnTo>
                    <a:pt x="544" y="743"/>
                  </a:lnTo>
                  <a:lnTo>
                    <a:pt x="544" y="757"/>
                  </a:lnTo>
                  <a:lnTo>
                    <a:pt x="564" y="783"/>
                  </a:lnTo>
                  <a:lnTo>
                    <a:pt x="564" y="792"/>
                  </a:lnTo>
                  <a:lnTo>
                    <a:pt x="550" y="780"/>
                  </a:lnTo>
                  <a:lnTo>
                    <a:pt x="534" y="757"/>
                  </a:lnTo>
                  <a:lnTo>
                    <a:pt x="537" y="731"/>
                  </a:lnTo>
                  <a:lnTo>
                    <a:pt x="541" y="727"/>
                  </a:lnTo>
                  <a:lnTo>
                    <a:pt x="550" y="731"/>
                  </a:lnTo>
                  <a:lnTo>
                    <a:pt x="550" y="722"/>
                  </a:lnTo>
                  <a:lnTo>
                    <a:pt x="546" y="713"/>
                  </a:lnTo>
                  <a:lnTo>
                    <a:pt x="541" y="666"/>
                  </a:lnTo>
                  <a:lnTo>
                    <a:pt x="537" y="655"/>
                  </a:lnTo>
                  <a:lnTo>
                    <a:pt x="523" y="613"/>
                  </a:lnTo>
                  <a:lnTo>
                    <a:pt x="511" y="606"/>
                  </a:lnTo>
                  <a:lnTo>
                    <a:pt x="506" y="587"/>
                  </a:lnTo>
                  <a:lnTo>
                    <a:pt x="511" y="582"/>
                  </a:lnTo>
                  <a:lnTo>
                    <a:pt x="506" y="568"/>
                  </a:lnTo>
                  <a:lnTo>
                    <a:pt x="509" y="547"/>
                  </a:lnTo>
                  <a:lnTo>
                    <a:pt x="492" y="529"/>
                  </a:lnTo>
                  <a:lnTo>
                    <a:pt x="501" y="519"/>
                  </a:lnTo>
                  <a:lnTo>
                    <a:pt x="478" y="494"/>
                  </a:lnTo>
                  <a:lnTo>
                    <a:pt x="474" y="458"/>
                  </a:lnTo>
                  <a:lnTo>
                    <a:pt x="468" y="450"/>
                  </a:lnTo>
                  <a:lnTo>
                    <a:pt x="464" y="426"/>
                  </a:lnTo>
                  <a:lnTo>
                    <a:pt x="476" y="401"/>
                  </a:lnTo>
                  <a:lnTo>
                    <a:pt x="483" y="344"/>
                  </a:lnTo>
                  <a:lnTo>
                    <a:pt x="479" y="312"/>
                  </a:lnTo>
                  <a:lnTo>
                    <a:pt x="465" y="306"/>
                  </a:lnTo>
                  <a:lnTo>
                    <a:pt x="452" y="262"/>
                  </a:lnTo>
                  <a:lnTo>
                    <a:pt x="452" y="261"/>
                  </a:lnTo>
                  <a:lnTo>
                    <a:pt x="451" y="260"/>
                  </a:lnTo>
                  <a:lnTo>
                    <a:pt x="450" y="258"/>
                  </a:lnTo>
                  <a:lnTo>
                    <a:pt x="450" y="255"/>
                  </a:lnTo>
                  <a:lnTo>
                    <a:pt x="449" y="249"/>
                  </a:lnTo>
                  <a:lnTo>
                    <a:pt x="449" y="243"/>
                  </a:lnTo>
                  <a:lnTo>
                    <a:pt x="450" y="234"/>
                  </a:lnTo>
                  <a:lnTo>
                    <a:pt x="452" y="224"/>
                  </a:lnTo>
                  <a:lnTo>
                    <a:pt x="454" y="211"/>
                  </a:lnTo>
                  <a:lnTo>
                    <a:pt x="456" y="200"/>
                  </a:lnTo>
                  <a:lnTo>
                    <a:pt x="457" y="189"/>
                  </a:lnTo>
                  <a:lnTo>
                    <a:pt x="458" y="180"/>
                  </a:lnTo>
                  <a:lnTo>
                    <a:pt x="459" y="171"/>
                  </a:lnTo>
                  <a:lnTo>
                    <a:pt x="459" y="165"/>
                  </a:lnTo>
                  <a:lnTo>
                    <a:pt x="459" y="161"/>
                  </a:lnTo>
                  <a:lnTo>
                    <a:pt x="459" y="160"/>
                  </a:lnTo>
                  <a:lnTo>
                    <a:pt x="446" y="121"/>
                  </a:lnTo>
                  <a:lnTo>
                    <a:pt x="452" y="70"/>
                  </a:lnTo>
                  <a:lnTo>
                    <a:pt x="465" y="32"/>
                  </a:lnTo>
                  <a:lnTo>
                    <a:pt x="464" y="31"/>
                  </a:lnTo>
                  <a:lnTo>
                    <a:pt x="463" y="28"/>
                  </a:lnTo>
                  <a:lnTo>
                    <a:pt x="462" y="27"/>
                  </a:lnTo>
                  <a:lnTo>
                    <a:pt x="460" y="25"/>
                  </a:lnTo>
                  <a:lnTo>
                    <a:pt x="459" y="24"/>
                  </a:lnTo>
                  <a:lnTo>
                    <a:pt x="457" y="22"/>
                  </a:lnTo>
                  <a:lnTo>
                    <a:pt x="454" y="21"/>
                  </a:lnTo>
                  <a:lnTo>
                    <a:pt x="451" y="19"/>
                  </a:lnTo>
                  <a:lnTo>
                    <a:pt x="450" y="37"/>
                  </a:lnTo>
                  <a:lnTo>
                    <a:pt x="441" y="79"/>
                  </a:lnTo>
                  <a:lnTo>
                    <a:pt x="429" y="92"/>
                  </a:lnTo>
                  <a:lnTo>
                    <a:pt x="419" y="104"/>
                  </a:lnTo>
                  <a:lnTo>
                    <a:pt x="417" y="139"/>
                  </a:lnTo>
                  <a:lnTo>
                    <a:pt x="411" y="157"/>
                  </a:lnTo>
                  <a:lnTo>
                    <a:pt x="381" y="191"/>
                  </a:lnTo>
                  <a:lnTo>
                    <a:pt x="376" y="207"/>
                  </a:lnTo>
                  <a:lnTo>
                    <a:pt x="360" y="228"/>
                  </a:lnTo>
                  <a:lnTo>
                    <a:pt x="348" y="230"/>
                  </a:lnTo>
                  <a:lnTo>
                    <a:pt x="343" y="224"/>
                  </a:lnTo>
                  <a:lnTo>
                    <a:pt x="332" y="224"/>
                  </a:lnTo>
                  <a:lnTo>
                    <a:pt x="320" y="214"/>
                  </a:lnTo>
                  <a:lnTo>
                    <a:pt x="311" y="196"/>
                  </a:lnTo>
                  <a:lnTo>
                    <a:pt x="299" y="181"/>
                  </a:lnTo>
                  <a:lnTo>
                    <a:pt x="285" y="170"/>
                  </a:lnTo>
                  <a:lnTo>
                    <a:pt x="261" y="163"/>
                  </a:lnTo>
                  <a:lnTo>
                    <a:pt x="210" y="109"/>
                  </a:lnTo>
                  <a:lnTo>
                    <a:pt x="175" y="95"/>
                  </a:lnTo>
                  <a:lnTo>
                    <a:pt x="175" y="92"/>
                  </a:lnTo>
                  <a:lnTo>
                    <a:pt x="173" y="86"/>
                  </a:lnTo>
                  <a:lnTo>
                    <a:pt x="152" y="60"/>
                  </a:lnTo>
                  <a:lnTo>
                    <a:pt x="143" y="53"/>
                  </a:lnTo>
                  <a:lnTo>
                    <a:pt x="128" y="51"/>
                  </a:lnTo>
                  <a:lnTo>
                    <a:pt x="122" y="43"/>
                  </a:lnTo>
                  <a:lnTo>
                    <a:pt x="122" y="37"/>
                  </a:lnTo>
                  <a:lnTo>
                    <a:pt x="100" y="37"/>
                  </a:lnTo>
                  <a:lnTo>
                    <a:pt x="89" y="27"/>
                  </a:lnTo>
                  <a:lnTo>
                    <a:pt x="89" y="20"/>
                  </a:lnTo>
                  <a:lnTo>
                    <a:pt x="71" y="0"/>
                  </a:lnTo>
                  <a:lnTo>
                    <a:pt x="0" y="0"/>
                  </a:lnTo>
                  <a:close/>
                </a:path>
              </a:pathLst>
            </a:custGeom>
            <a:solidFill>
              <a:srgbClr val="B87B3E"/>
            </a:solidFill>
            <a:ln w="9525">
              <a:noFill/>
              <a:round/>
              <a:headEnd/>
              <a:tailEnd/>
            </a:ln>
          </p:spPr>
          <p:txBody>
            <a:bodyPr/>
            <a:lstStyle/>
            <a:p>
              <a:endParaRPr lang="he-IL"/>
            </a:p>
          </p:txBody>
        </p:sp>
        <p:sp>
          <p:nvSpPr>
            <p:cNvPr id="6213" name="Freeform 350"/>
            <p:cNvSpPr>
              <a:spLocks/>
            </p:cNvSpPr>
            <p:nvPr/>
          </p:nvSpPr>
          <p:spPr bwMode="auto">
            <a:xfrm>
              <a:off x="818" y="3022"/>
              <a:ext cx="51" cy="242"/>
            </a:xfrm>
            <a:custGeom>
              <a:avLst/>
              <a:gdLst>
                <a:gd name="T0" fmla="*/ 41 w 101"/>
                <a:gd name="T1" fmla="*/ 9 h 485"/>
                <a:gd name="T2" fmla="*/ 37 w 101"/>
                <a:gd name="T3" fmla="*/ 21 h 485"/>
                <a:gd name="T4" fmla="*/ 35 w 101"/>
                <a:gd name="T5" fmla="*/ 28 h 485"/>
                <a:gd name="T6" fmla="*/ 35 w 101"/>
                <a:gd name="T7" fmla="*/ 32 h 485"/>
                <a:gd name="T8" fmla="*/ 35 w 101"/>
                <a:gd name="T9" fmla="*/ 51 h 485"/>
                <a:gd name="T10" fmla="*/ 36 w 101"/>
                <a:gd name="T11" fmla="*/ 51 h 485"/>
                <a:gd name="T12" fmla="*/ 38 w 101"/>
                <a:gd name="T13" fmla="*/ 54 h 485"/>
                <a:gd name="T14" fmla="*/ 37 w 101"/>
                <a:gd name="T15" fmla="*/ 61 h 485"/>
                <a:gd name="T16" fmla="*/ 32 w 101"/>
                <a:gd name="T17" fmla="*/ 73 h 485"/>
                <a:gd name="T18" fmla="*/ 22 w 101"/>
                <a:gd name="T19" fmla="*/ 84 h 485"/>
                <a:gd name="T20" fmla="*/ 16 w 101"/>
                <a:gd name="T21" fmla="*/ 88 h 485"/>
                <a:gd name="T22" fmla="*/ 11 w 101"/>
                <a:gd name="T23" fmla="*/ 89 h 485"/>
                <a:gd name="T24" fmla="*/ 9 w 101"/>
                <a:gd name="T25" fmla="*/ 89 h 485"/>
                <a:gd name="T26" fmla="*/ 0 w 101"/>
                <a:gd name="T27" fmla="*/ 80 h 485"/>
                <a:gd name="T28" fmla="*/ 19 w 101"/>
                <a:gd name="T29" fmla="*/ 121 h 485"/>
                <a:gd name="T30" fmla="*/ 20 w 101"/>
                <a:gd name="T31" fmla="*/ 121 h 485"/>
                <a:gd name="T32" fmla="*/ 22 w 101"/>
                <a:gd name="T33" fmla="*/ 122 h 485"/>
                <a:gd name="T34" fmla="*/ 24 w 101"/>
                <a:gd name="T35" fmla="*/ 126 h 485"/>
                <a:gd name="T36" fmla="*/ 22 w 101"/>
                <a:gd name="T37" fmla="*/ 137 h 485"/>
                <a:gd name="T38" fmla="*/ 17 w 101"/>
                <a:gd name="T39" fmla="*/ 149 h 485"/>
                <a:gd name="T40" fmla="*/ 11 w 101"/>
                <a:gd name="T41" fmla="*/ 157 h 485"/>
                <a:gd name="T42" fmla="*/ 8 w 101"/>
                <a:gd name="T43" fmla="*/ 161 h 485"/>
                <a:gd name="T44" fmla="*/ 6 w 101"/>
                <a:gd name="T45" fmla="*/ 162 h 485"/>
                <a:gd name="T46" fmla="*/ 6 w 101"/>
                <a:gd name="T47" fmla="*/ 185 h 485"/>
                <a:gd name="T48" fmla="*/ 7 w 101"/>
                <a:gd name="T49" fmla="*/ 183 h 485"/>
                <a:gd name="T50" fmla="*/ 8 w 101"/>
                <a:gd name="T51" fmla="*/ 185 h 485"/>
                <a:gd name="T52" fmla="*/ 9 w 101"/>
                <a:gd name="T53" fmla="*/ 193 h 485"/>
                <a:gd name="T54" fmla="*/ 9 w 101"/>
                <a:gd name="T55" fmla="*/ 210 h 485"/>
                <a:gd name="T56" fmla="*/ 9 w 101"/>
                <a:gd name="T57" fmla="*/ 225 h 485"/>
                <a:gd name="T58" fmla="*/ 9 w 101"/>
                <a:gd name="T59" fmla="*/ 236 h 485"/>
                <a:gd name="T60" fmla="*/ 9 w 101"/>
                <a:gd name="T61" fmla="*/ 242 h 485"/>
                <a:gd name="T62" fmla="*/ 10 w 101"/>
                <a:gd name="T63" fmla="*/ 242 h 485"/>
                <a:gd name="T64" fmla="*/ 14 w 101"/>
                <a:gd name="T65" fmla="*/ 240 h 485"/>
                <a:gd name="T66" fmla="*/ 21 w 101"/>
                <a:gd name="T67" fmla="*/ 236 h 485"/>
                <a:gd name="T68" fmla="*/ 25 w 101"/>
                <a:gd name="T69" fmla="*/ 231 h 485"/>
                <a:gd name="T70" fmla="*/ 27 w 101"/>
                <a:gd name="T71" fmla="*/ 226 h 485"/>
                <a:gd name="T72" fmla="*/ 28 w 101"/>
                <a:gd name="T73" fmla="*/ 223 h 485"/>
                <a:gd name="T74" fmla="*/ 28 w 101"/>
                <a:gd name="T75" fmla="*/ 221 h 485"/>
                <a:gd name="T76" fmla="*/ 29 w 101"/>
                <a:gd name="T77" fmla="*/ 221 h 485"/>
                <a:gd name="T78" fmla="*/ 29 w 101"/>
                <a:gd name="T79" fmla="*/ 220 h 485"/>
                <a:gd name="T80" fmla="*/ 28 w 101"/>
                <a:gd name="T81" fmla="*/ 213 h 485"/>
                <a:gd name="T82" fmla="*/ 37 w 101"/>
                <a:gd name="T83" fmla="*/ 172 h 485"/>
                <a:gd name="T84" fmla="*/ 40 w 101"/>
                <a:gd name="T85" fmla="*/ 123 h 485"/>
                <a:gd name="T86" fmla="*/ 44 w 101"/>
                <a:gd name="T87" fmla="*/ 100 h 485"/>
                <a:gd name="T88" fmla="*/ 48 w 101"/>
                <a:gd name="T89" fmla="*/ 78 h 485"/>
                <a:gd name="T90" fmla="*/ 46 w 101"/>
                <a:gd name="T91" fmla="*/ 32 h 485"/>
                <a:gd name="T92" fmla="*/ 51 w 101"/>
                <a:gd name="T93" fmla="*/ 4 h 485"/>
                <a:gd name="T94" fmla="*/ 50 w 101"/>
                <a:gd name="T95" fmla="*/ 3 h 485"/>
                <a:gd name="T96" fmla="*/ 49 w 101"/>
                <a:gd name="T97" fmla="*/ 2 h 485"/>
                <a:gd name="T98" fmla="*/ 48 w 101"/>
                <a:gd name="T99" fmla="*/ 1 h 485"/>
                <a:gd name="T100" fmla="*/ 47 w 101"/>
                <a:gd name="T101" fmla="*/ 0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1"/>
                <a:gd name="T154" fmla="*/ 0 h 485"/>
                <a:gd name="T155" fmla="*/ 101 w 101"/>
                <a:gd name="T156" fmla="*/ 485 h 48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1" h="485">
                  <a:moveTo>
                    <a:pt x="86" y="0"/>
                  </a:moveTo>
                  <a:lnTo>
                    <a:pt x="81" y="18"/>
                  </a:lnTo>
                  <a:lnTo>
                    <a:pt x="76" y="32"/>
                  </a:lnTo>
                  <a:lnTo>
                    <a:pt x="73" y="43"/>
                  </a:lnTo>
                  <a:lnTo>
                    <a:pt x="71" y="51"/>
                  </a:lnTo>
                  <a:lnTo>
                    <a:pt x="70" y="57"/>
                  </a:lnTo>
                  <a:lnTo>
                    <a:pt x="69" y="61"/>
                  </a:lnTo>
                  <a:lnTo>
                    <a:pt x="69" y="64"/>
                  </a:lnTo>
                  <a:lnTo>
                    <a:pt x="69" y="102"/>
                  </a:lnTo>
                  <a:lnTo>
                    <a:pt x="71" y="103"/>
                  </a:lnTo>
                  <a:lnTo>
                    <a:pt x="73" y="106"/>
                  </a:lnTo>
                  <a:lnTo>
                    <a:pt x="75" y="109"/>
                  </a:lnTo>
                  <a:lnTo>
                    <a:pt x="75" y="116"/>
                  </a:lnTo>
                  <a:lnTo>
                    <a:pt x="74" y="123"/>
                  </a:lnTo>
                  <a:lnTo>
                    <a:pt x="70" y="134"/>
                  </a:lnTo>
                  <a:lnTo>
                    <a:pt x="63" y="147"/>
                  </a:lnTo>
                  <a:lnTo>
                    <a:pt x="53" y="159"/>
                  </a:lnTo>
                  <a:lnTo>
                    <a:pt x="44" y="168"/>
                  </a:lnTo>
                  <a:lnTo>
                    <a:pt x="37" y="173"/>
                  </a:lnTo>
                  <a:lnTo>
                    <a:pt x="31" y="177"/>
                  </a:lnTo>
                  <a:lnTo>
                    <a:pt x="25" y="179"/>
                  </a:lnTo>
                  <a:lnTo>
                    <a:pt x="21" y="179"/>
                  </a:lnTo>
                  <a:lnTo>
                    <a:pt x="19" y="179"/>
                  </a:lnTo>
                  <a:lnTo>
                    <a:pt x="18" y="179"/>
                  </a:lnTo>
                  <a:lnTo>
                    <a:pt x="2" y="159"/>
                  </a:lnTo>
                  <a:lnTo>
                    <a:pt x="0" y="161"/>
                  </a:lnTo>
                  <a:lnTo>
                    <a:pt x="18" y="198"/>
                  </a:lnTo>
                  <a:lnTo>
                    <a:pt x="37" y="243"/>
                  </a:lnTo>
                  <a:lnTo>
                    <a:pt x="38" y="242"/>
                  </a:lnTo>
                  <a:lnTo>
                    <a:pt x="39" y="242"/>
                  </a:lnTo>
                  <a:lnTo>
                    <a:pt x="42" y="243"/>
                  </a:lnTo>
                  <a:lnTo>
                    <a:pt x="44" y="244"/>
                  </a:lnTo>
                  <a:lnTo>
                    <a:pt x="47" y="247"/>
                  </a:lnTo>
                  <a:lnTo>
                    <a:pt x="48" y="253"/>
                  </a:lnTo>
                  <a:lnTo>
                    <a:pt x="47" y="262"/>
                  </a:lnTo>
                  <a:lnTo>
                    <a:pt x="43" y="274"/>
                  </a:lnTo>
                  <a:lnTo>
                    <a:pt x="38" y="288"/>
                  </a:lnTo>
                  <a:lnTo>
                    <a:pt x="33" y="298"/>
                  </a:lnTo>
                  <a:lnTo>
                    <a:pt x="27" y="307"/>
                  </a:lnTo>
                  <a:lnTo>
                    <a:pt x="22" y="314"/>
                  </a:lnTo>
                  <a:lnTo>
                    <a:pt x="18" y="320"/>
                  </a:lnTo>
                  <a:lnTo>
                    <a:pt x="15" y="323"/>
                  </a:lnTo>
                  <a:lnTo>
                    <a:pt x="12" y="325"/>
                  </a:lnTo>
                  <a:lnTo>
                    <a:pt x="11" y="325"/>
                  </a:lnTo>
                  <a:lnTo>
                    <a:pt x="11" y="370"/>
                  </a:lnTo>
                  <a:lnTo>
                    <a:pt x="12" y="368"/>
                  </a:lnTo>
                  <a:lnTo>
                    <a:pt x="14" y="367"/>
                  </a:lnTo>
                  <a:lnTo>
                    <a:pt x="15" y="367"/>
                  </a:lnTo>
                  <a:lnTo>
                    <a:pt x="16" y="370"/>
                  </a:lnTo>
                  <a:lnTo>
                    <a:pt x="17" y="375"/>
                  </a:lnTo>
                  <a:lnTo>
                    <a:pt x="18" y="386"/>
                  </a:lnTo>
                  <a:lnTo>
                    <a:pt x="18" y="402"/>
                  </a:lnTo>
                  <a:lnTo>
                    <a:pt x="18" y="420"/>
                  </a:lnTo>
                  <a:lnTo>
                    <a:pt x="18" y="436"/>
                  </a:lnTo>
                  <a:lnTo>
                    <a:pt x="18" y="451"/>
                  </a:lnTo>
                  <a:lnTo>
                    <a:pt x="18" y="463"/>
                  </a:lnTo>
                  <a:lnTo>
                    <a:pt x="18" y="472"/>
                  </a:lnTo>
                  <a:lnTo>
                    <a:pt x="18" y="479"/>
                  </a:lnTo>
                  <a:lnTo>
                    <a:pt x="18" y="484"/>
                  </a:lnTo>
                  <a:lnTo>
                    <a:pt x="18" y="485"/>
                  </a:lnTo>
                  <a:lnTo>
                    <a:pt x="19" y="485"/>
                  </a:lnTo>
                  <a:lnTo>
                    <a:pt x="23" y="483"/>
                  </a:lnTo>
                  <a:lnTo>
                    <a:pt x="28" y="481"/>
                  </a:lnTo>
                  <a:lnTo>
                    <a:pt x="35" y="478"/>
                  </a:lnTo>
                  <a:lnTo>
                    <a:pt x="41" y="472"/>
                  </a:lnTo>
                  <a:lnTo>
                    <a:pt x="48" y="466"/>
                  </a:lnTo>
                  <a:lnTo>
                    <a:pt x="50" y="462"/>
                  </a:lnTo>
                  <a:lnTo>
                    <a:pt x="53" y="457"/>
                  </a:lnTo>
                  <a:lnTo>
                    <a:pt x="54" y="452"/>
                  </a:lnTo>
                  <a:lnTo>
                    <a:pt x="56" y="447"/>
                  </a:lnTo>
                  <a:lnTo>
                    <a:pt x="56" y="446"/>
                  </a:lnTo>
                  <a:lnTo>
                    <a:pt x="56" y="444"/>
                  </a:lnTo>
                  <a:lnTo>
                    <a:pt x="56" y="443"/>
                  </a:lnTo>
                  <a:lnTo>
                    <a:pt x="57" y="443"/>
                  </a:lnTo>
                  <a:lnTo>
                    <a:pt x="57" y="442"/>
                  </a:lnTo>
                  <a:lnTo>
                    <a:pt x="57" y="441"/>
                  </a:lnTo>
                  <a:lnTo>
                    <a:pt x="57" y="440"/>
                  </a:lnTo>
                  <a:lnTo>
                    <a:pt x="58" y="439"/>
                  </a:lnTo>
                  <a:lnTo>
                    <a:pt x="55" y="426"/>
                  </a:lnTo>
                  <a:lnTo>
                    <a:pt x="67" y="401"/>
                  </a:lnTo>
                  <a:lnTo>
                    <a:pt x="74" y="344"/>
                  </a:lnTo>
                  <a:lnTo>
                    <a:pt x="65" y="265"/>
                  </a:lnTo>
                  <a:lnTo>
                    <a:pt x="79" y="247"/>
                  </a:lnTo>
                  <a:lnTo>
                    <a:pt x="79" y="212"/>
                  </a:lnTo>
                  <a:lnTo>
                    <a:pt x="88" y="200"/>
                  </a:lnTo>
                  <a:lnTo>
                    <a:pt x="92" y="191"/>
                  </a:lnTo>
                  <a:lnTo>
                    <a:pt x="95" y="157"/>
                  </a:lnTo>
                  <a:lnTo>
                    <a:pt x="95" y="132"/>
                  </a:lnTo>
                  <a:lnTo>
                    <a:pt x="92" y="65"/>
                  </a:lnTo>
                  <a:lnTo>
                    <a:pt x="100" y="11"/>
                  </a:lnTo>
                  <a:lnTo>
                    <a:pt x="101" y="9"/>
                  </a:lnTo>
                  <a:lnTo>
                    <a:pt x="100" y="8"/>
                  </a:lnTo>
                  <a:lnTo>
                    <a:pt x="99" y="6"/>
                  </a:lnTo>
                  <a:lnTo>
                    <a:pt x="98" y="5"/>
                  </a:lnTo>
                  <a:lnTo>
                    <a:pt x="97" y="4"/>
                  </a:lnTo>
                  <a:lnTo>
                    <a:pt x="96" y="3"/>
                  </a:lnTo>
                  <a:lnTo>
                    <a:pt x="95" y="2"/>
                  </a:lnTo>
                  <a:lnTo>
                    <a:pt x="93" y="1"/>
                  </a:lnTo>
                  <a:lnTo>
                    <a:pt x="93" y="0"/>
                  </a:lnTo>
                  <a:lnTo>
                    <a:pt x="86" y="0"/>
                  </a:lnTo>
                  <a:close/>
                </a:path>
              </a:pathLst>
            </a:custGeom>
            <a:solidFill>
              <a:srgbClr val="946433"/>
            </a:solidFill>
            <a:ln w="9525">
              <a:noFill/>
              <a:round/>
              <a:headEnd/>
              <a:tailEnd/>
            </a:ln>
          </p:spPr>
          <p:txBody>
            <a:bodyPr/>
            <a:lstStyle/>
            <a:p>
              <a:endParaRPr lang="he-IL"/>
            </a:p>
          </p:txBody>
        </p:sp>
        <p:sp>
          <p:nvSpPr>
            <p:cNvPr id="6214" name="Freeform 351"/>
            <p:cNvSpPr>
              <a:spLocks/>
            </p:cNvSpPr>
            <p:nvPr/>
          </p:nvSpPr>
          <p:spPr bwMode="auto">
            <a:xfrm>
              <a:off x="0" y="3284"/>
              <a:ext cx="87" cy="125"/>
            </a:xfrm>
            <a:custGeom>
              <a:avLst/>
              <a:gdLst>
                <a:gd name="T0" fmla="*/ 11 w 174"/>
                <a:gd name="T1" fmla="*/ 38 h 249"/>
                <a:gd name="T2" fmla="*/ 17 w 174"/>
                <a:gd name="T3" fmla="*/ 31 h 249"/>
                <a:gd name="T4" fmla="*/ 22 w 174"/>
                <a:gd name="T5" fmla="*/ 24 h 249"/>
                <a:gd name="T6" fmla="*/ 26 w 174"/>
                <a:gd name="T7" fmla="*/ 18 h 249"/>
                <a:gd name="T8" fmla="*/ 27 w 174"/>
                <a:gd name="T9" fmla="*/ 15 h 249"/>
                <a:gd name="T10" fmla="*/ 34 w 174"/>
                <a:gd name="T11" fmla="*/ 19 h 249"/>
                <a:gd name="T12" fmla="*/ 38 w 174"/>
                <a:gd name="T13" fmla="*/ 22 h 249"/>
                <a:gd name="T14" fmla="*/ 41 w 174"/>
                <a:gd name="T15" fmla="*/ 23 h 249"/>
                <a:gd name="T16" fmla="*/ 42 w 174"/>
                <a:gd name="T17" fmla="*/ 24 h 249"/>
                <a:gd name="T18" fmla="*/ 63 w 174"/>
                <a:gd name="T19" fmla="*/ 0 h 249"/>
                <a:gd name="T20" fmla="*/ 67 w 174"/>
                <a:gd name="T21" fmla="*/ 19 h 249"/>
                <a:gd name="T22" fmla="*/ 69 w 174"/>
                <a:gd name="T23" fmla="*/ 29 h 249"/>
                <a:gd name="T24" fmla="*/ 70 w 174"/>
                <a:gd name="T25" fmla="*/ 32 h 249"/>
                <a:gd name="T26" fmla="*/ 70 w 174"/>
                <a:gd name="T27" fmla="*/ 32 h 249"/>
                <a:gd name="T28" fmla="*/ 87 w 174"/>
                <a:gd name="T29" fmla="*/ 46 h 249"/>
                <a:gd name="T30" fmla="*/ 86 w 174"/>
                <a:gd name="T31" fmla="*/ 63 h 249"/>
                <a:gd name="T32" fmla="*/ 76 w 174"/>
                <a:gd name="T33" fmla="*/ 76 h 249"/>
                <a:gd name="T34" fmla="*/ 69 w 174"/>
                <a:gd name="T35" fmla="*/ 78 h 249"/>
                <a:gd name="T36" fmla="*/ 67 w 174"/>
                <a:gd name="T37" fmla="*/ 66 h 249"/>
                <a:gd name="T38" fmla="*/ 59 w 174"/>
                <a:gd name="T39" fmla="*/ 63 h 249"/>
                <a:gd name="T40" fmla="*/ 57 w 174"/>
                <a:gd name="T41" fmla="*/ 71 h 249"/>
                <a:gd name="T42" fmla="*/ 51 w 174"/>
                <a:gd name="T43" fmla="*/ 92 h 249"/>
                <a:gd name="T44" fmla="*/ 37 w 174"/>
                <a:gd name="T45" fmla="*/ 113 h 249"/>
                <a:gd name="T46" fmla="*/ 31 w 174"/>
                <a:gd name="T47" fmla="*/ 122 h 249"/>
                <a:gd name="T48" fmla="*/ 18 w 174"/>
                <a:gd name="T49" fmla="*/ 113 h 249"/>
                <a:gd name="T50" fmla="*/ 14 w 174"/>
                <a:gd name="T51" fmla="*/ 86 h 249"/>
                <a:gd name="T52" fmla="*/ 15 w 174"/>
                <a:gd name="T53" fmla="*/ 75 h 249"/>
                <a:gd name="T54" fmla="*/ 19 w 174"/>
                <a:gd name="T55" fmla="*/ 72 h 249"/>
                <a:gd name="T56" fmla="*/ 9 w 174"/>
                <a:gd name="T57" fmla="*/ 67 h 249"/>
                <a:gd name="T58" fmla="*/ 3 w 174"/>
                <a:gd name="T59" fmla="*/ 75 h 249"/>
                <a:gd name="T60" fmla="*/ 0 w 174"/>
                <a:gd name="T61" fmla="*/ 17 h 249"/>
                <a:gd name="T62" fmla="*/ 1 w 174"/>
                <a:gd name="T63" fmla="*/ 14 h 249"/>
                <a:gd name="T64" fmla="*/ 2 w 174"/>
                <a:gd name="T65" fmla="*/ 11 h 249"/>
                <a:gd name="T66" fmla="*/ 3 w 174"/>
                <a:gd name="T67" fmla="*/ 10 h 249"/>
                <a:gd name="T68" fmla="*/ 2 w 174"/>
                <a:gd name="T69" fmla="*/ 9 h 2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4"/>
                <a:gd name="T106" fmla="*/ 0 h 249"/>
                <a:gd name="T107" fmla="*/ 174 w 174"/>
                <a:gd name="T108" fmla="*/ 249 h 2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4" h="249">
                  <a:moveTo>
                    <a:pt x="4" y="18"/>
                  </a:moveTo>
                  <a:lnTo>
                    <a:pt x="21" y="75"/>
                  </a:lnTo>
                  <a:lnTo>
                    <a:pt x="27" y="69"/>
                  </a:lnTo>
                  <a:lnTo>
                    <a:pt x="34" y="62"/>
                  </a:lnTo>
                  <a:lnTo>
                    <a:pt x="39" y="55"/>
                  </a:lnTo>
                  <a:lnTo>
                    <a:pt x="44" y="47"/>
                  </a:lnTo>
                  <a:lnTo>
                    <a:pt x="49" y="41"/>
                  </a:lnTo>
                  <a:lnTo>
                    <a:pt x="52" y="36"/>
                  </a:lnTo>
                  <a:lnTo>
                    <a:pt x="54" y="32"/>
                  </a:lnTo>
                  <a:lnTo>
                    <a:pt x="55" y="30"/>
                  </a:lnTo>
                  <a:lnTo>
                    <a:pt x="62" y="35"/>
                  </a:lnTo>
                  <a:lnTo>
                    <a:pt x="68" y="38"/>
                  </a:lnTo>
                  <a:lnTo>
                    <a:pt x="73" y="40"/>
                  </a:lnTo>
                  <a:lnTo>
                    <a:pt x="76" y="43"/>
                  </a:lnTo>
                  <a:lnTo>
                    <a:pt x="80" y="45"/>
                  </a:lnTo>
                  <a:lnTo>
                    <a:pt x="81" y="46"/>
                  </a:lnTo>
                  <a:lnTo>
                    <a:pt x="82" y="47"/>
                  </a:lnTo>
                  <a:lnTo>
                    <a:pt x="83" y="47"/>
                  </a:lnTo>
                  <a:lnTo>
                    <a:pt x="96" y="27"/>
                  </a:lnTo>
                  <a:lnTo>
                    <a:pt x="126" y="0"/>
                  </a:lnTo>
                  <a:lnTo>
                    <a:pt x="130" y="22"/>
                  </a:lnTo>
                  <a:lnTo>
                    <a:pt x="133" y="38"/>
                  </a:lnTo>
                  <a:lnTo>
                    <a:pt x="135" y="48"/>
                  </a:lnTo>
                  <a:lnTo>
                    <a:pt x="137" y="57"/>
                  </a:lnTo>
                  <a:lnTo>
                    <a:pt x="138" y="61"/>
                  </a:lnTo>
                  <a:lnTo>
                    <a:pt x="139" y="63"/>
                  </a:lnTo>
                  <a:lnTo>
                    <a:pt x="140" y="64"/>
                  </a:lnTo>
                  <a:lnTo>
                    <a:pt x="150" y="88"/>
                  </a:lnTo>
                  <a:lnTo>
                    <a:pt x="174" y="92"/>
                  </a:lnTo>
                  <a:lnTo>
                    <a:pt x="174" y="93"/>
                  </a:lnTo>
                  <a:lnTo>
                    <a:pt x="172" y="125"/>
                  </a:lnTo>
                  <a:lnTo>
                    <a:pt x="158" y="147"/>
                  </a:lnTo>
                  <a:lnTo>
                    <a:pt x="151" y="152"/>
                  </a:lnTo>
                  <a:lnTo>
                    <a:pt x="147" y="156"/>
                  </a:lnTo>
                  <a:lnTo>
                    <a:pt x="137" y="156"/>
                  </a:lnTo>
                  <a:lnTo>
                    <a:pt x="133" y="135"/>
                  </a:lnTo>
                  <a:lnTo>
                    <a:pt x="133" y="131"/>
                  </a:lnTo>
                  <a:lnTo>
                    <a:pt x="129" y="125"/>
                  </a:lnTo>
                  <a:lnTo>
                    <a:pt x="119" y="125"/>
                  </a:lnTo>
                  <a:lnTo>
                    <a:pt x="114" y="131"/>
                  </a:lnTo>
                  <a:lnTo>
                    <a:pt x="114" y="142"/>
                  </a:lnTo>
                  <a:lnTo>
                    <a:pt x="109" y="152"/>
                  </a:lnTo>
                  <a:lnTo>
                    <a:pt x="103" y="184"/>
                  </a:lnTo>
                  <a:lnTo>
                    <a:pt x="74" y="219"/>
                  </a:lnTo>
                  <a:lnTo>
                    <a:pt x="74" y="226"/>
                  </a:lnTo>
                  <a:lnTo>
                    <a:pt x="70" y="229"/>
                  </a:lnTo>
                  <a:lnTo>
                    <a:pt x="62" y="243"/>
                  </a:lnTo>
                  <a:lnTo>
                    <a:pt x="54" y="249"/>
                  </a:lnTo>
                  <a:lnTo>
                    <a:pt x="35" y="226"/>
                  </a:lnTo>
                  <a:lnTo>
                    <a:pt x="26" y="198"/>
                  </a:lnTo>
                  <a:lnTo>
                    <a:pt x="28" y="172"/>
                  </a:lnTo>
                  <a:lnTo>
                    <a:pt x="31" y="156"/>
                  </a:lnTo>
                  <a:lnTo>
                    <a:pt x="31" y="149"/>
                  </a:lnTo>
                  <a:lnTo>
                    <a:pt x="33" y="149"/>
                  </a:lnTo>
                  <a:lnTo>
                    <a:pt x="37" y="144"/>
                  </a:lnTo>
                  <a:lnTo>
                    <a:pt x="33" y="133"/>
                  </a:lnTo>
                  <a:lnTo>
                    <a:pt x="17" y="133"/>
                  </a:lnTo>
                  <a:lnTo>
                    <a:pt x="11" y="142"/>
                  </a:lnTo>
                  <a:lnTo>
                    <a:pt x="5" y="149"/>
                  </a:lnTo>
                  <a:lnTo>
                    <a:pt x="0" y="149"/>
                  </a:lnTo>
                  <a:lnTo>
                    <a:pt x="0" y="34"/>
                  </a:lnTo>
                  <a:lnTo>
                    <a:pt x="2" y="30"/>
                  </a:lnTo>
                  <a:lnTo>
                    <a:pt x="3" y="27"/>
                  </a:lnTo>
                  <a:lnTo>
                    <a:pt x="4" y="25"/>
                  </a:lnTo>
                  <a:lnTo>
                    <a:pt x="4" y="22"/>
                  </a:lnTo>
                  <a:lnTo>
                    <a:pt x="5" y="21"/>
                  </a:lnTo>
                  <a:lnTo>
                    <a:pt x="5" y="19"/>
                  </a:lnTo>
                  <a:lnTo>
                    <a:pt x="5" y="18"/>
                  </a:lnTo>
                  <a:lnTo>
                    <a:pt x="4" y="18"/>
                  </a:lnTo>
                  <a:close/>
                </a:path>
              </a:pathLst>
            </a:custGeom>
            <a:solidFill>
              <a:srgbClr val="6BFA82"/>
            </a:solidFill>
            <a:ln w="9525">
              <a:noFill/>
              <a:round/>
              <a:headEnd/>
              <a:tailEnd/>
            </a:ln>
          </p:spPr>
          <p:txBody>
            <a:bodyPr/>
            <a:lstStyle/>
            <a:p>
              <a:endParaRPr lang="he-IL"/>
            </a:p>
          </p:txBody>
        </p:sp>
        <p:sp>
          <p:nvSpPr>
            <p:cNvPr id="6215" name="Freeform 352"/>
            <p:cNvSpPr>
              <a:spLocks/>
            </p:cNvSpPr>
            <p:nvPr/>
          </p:nvSpPr>
          <p:spPr bwMode="auto">
            <a:xfrm>
              <a:off x="160" y="3235"/>
              <a:ext cx="101" cy="76"/>
            </a:xfrm>
            <a:custGeom>
              <a:avLst/>
              <a:gdLst>
                <a:gd name="T0" fmla="*/ 9 w 201"/>
                <a:gd name="T1" fmla="*/ 15 h 154"/>
                <a:gd name="T2" fmla="*/ 7 w 201"/>
                <a:gd name="T3" fmla="*/ 15 h 154"/>
                <a:gd name="T4" fmla="*/ 4 w 201"/>
                <a:gd name="T5" fmla="*/ 15 h 154"/>
                <a:gd name="T6" fmla="*/ 1 w 201"/>
                <a:gd name="T7" fmla="*/ 17 h 154"/>
                <a:gd name="T8" fmla="*/ 0 w 201"/>
                <a:gd name="T9" fmla="*/ 25 h 154"/>
                <a:gd name="T10" fmla="*/ 0 w 201"/>
                <a:gd name="T11" fmla="*/ 28 h 154"/>
                <a:gd name="T12" fmla="*/ 0 w 201"/>
                <a:gd name="T13" fmla="*/ 30 h 154"/>
                <a:gd name="T14" fmla="*/ 1 w 201"/>
                <a:gd name="T15" fmla="*/ 32 h 154"/>
                <a:gd name="T16" fmla="*/ 1 w 201"/>
                <a:gd name="T17" fmla="*/ 33 h 154"/>
                <a:gd name="T18" fmla="*/ 3 w 201"/>
                <a:gd name="T19" fmla="*/ 40 h 154"/>
                <a:gd name="T20" fmla="*/ 5 w 201"/>
                <a:gd name="T21" fmla="*/ 44 h 154"/>
                <a:gd name="T22" fmla="*/ 7 w 201"/>
                <a:gd name="T23" fmla="*/ 45 h 154"/>
                <a:gd name="T24" fmla="*/ 8 w 201"/>
                <a:gd name="T25" fmla="*/ 47 h 154"/>
                <a:gd name="T26" fmla="*/ 9 w 201"/>
                <a:gd name="T27" fmla="*/ 47 h 154"/>
                <a:gd name="T28" fmla="*/ 13 w 201"/>
                <a:gd name="T29" fmla="*/ 55 h 154"/>
                <a:gd name="T30" fmla="*/ 14 w 201"/>
                <a:gd name="T31" fmla="*/ 62 h 154"/>
                <a:gd name="T32" fmla="*/ 14 w 201"/>
                <a:gd name="T33" fmla="*/ 66 h 154"/>
                <a:gd name="T34" fmla="*/ 13 w 201"/>
                <a:gd name="T35" fmla="*/ 68 h 154"/>
                <a:gd name="T36" fmla="*/ 17 w 201"/>
                <a:gd name="T37" fmla="*/ 76 h 154"/>
                <a:gd name="T38" fmla="*/ 19 w 201"/>
                <a:gd name="T39" fmla="*/ 76 h 154"/>
                <a:gd name="T40" fmla="*/ 23 w 201"/>
                <a:gd name="T41" fmla="*/ 75 h 154"/>
                <a:gd name="T42" fmla="*/ 27 w 201"/>
                <a:gd name="T43" fmla="*/ 71 h 154"/>
                <a:gd name="T44" fmla="*/ 30 w 201"/>
                <a:gd name="T45" fmla="*/ 64 h 154"/>
                <a:gd name="T46" fmla="*/ 33 w 201"/>
                <a:gd name="T47" fmla="*/ 59 h 154"/>
                <a:gd name="T48" fmla="*/ 35 w 201"/>
                <a:gd name="T49" fmla="*/ 55 h 154"/>
                <a:gd name="T50" fmla="*/ 35 w 201"/>
                <a:gd name="T51" fmla="*/ 54 h 154"/>
                <a:gd name="T52" fmla="*/ 36 w 201"/>
                <a:gd name="T53" fmla="*/ 53 h 154"/>
                <a:gd name="T54" fmla="*/ 38 w 201"/>
                <a:gd name="T55" fmla="*/ 50 h 154"/>
                <a:gd name="T56" fmla="*/ 40 w 201"/>
                <a:gd name="T57" fmla="*/ 47 h 154"/>
                <a:gd name="T58" fmla="*/ 42 w 201"/>
                <a:gd name="T59" fmla="*/ 45 h 154"/>
                <a:gd name="T60" fmla="*/ 43 w 201"/>
                <a:gd name="T61" fmla="*/ 38 h 154"/>
                <a:gd name="T62" fmla="*/ 48 w 201"/>
                <a:gd name="T63" fmla="*/ 19 h 154"/>
                <a:gd name="T64" fmla="*/ 54 w 201"/>
                <a:gd name="T65" fmla="*/ 14 h 154"/>
                <a:gd name="T66" fmla="*/ 68 w 201"/>
                <a:gd name="T67" fmla="*/ 31 h 154"/>
                <a:gd name="T68" fmla="*/ 72 w 201"/>
                <a:gd name="T69" fmla="*/ 35 h 154"/>
                <a:gd name="T70" fmla="*/ 78 w 201"/>
                <a:gd name="T71" fmla="*/ 40 h 154"/>
                <a:gd name="T72" fmla="*/ 87 w 201"/>
                <a:gd name="T73" fmla="*/ 46 h 154"/>
                <a:gd name="T74" fmla="*/ 97 w 201"/>
                <a:gd name="T75" fmla="*/ 51 h 154"/>
                <a:gd name="T76" fmla="*/ 97 w 201"/>
                <a:gd name="T77" fmla="*/ 45 h 154"/>
                <a:gd name="T78" fmla="*/ 99 w 201"/>
                <a:gd name="T79" fmla="*/ 12 h 154"/>
                <a:gd name="T80" fmla="*/ 90 w 201"/>
                <a:gd name="T81" fmla="*/ 0 h 154"/>
                <a:gd name="T82" fmla="*/ 52 w 201"/>
                <a:gd name="T83" fmla="*/ 0 h 154"/>
                <a:gd name="T84" fmla="*/ 54 w 201"/>
                <a:gd name="T85" fmla="*/ 2 h 154"/>
                <a:gd name="T86" fmla="*/ 55 w 201"/>
                <a:gd name="T87" fmla="*/ 4 h 154"/>
                <a:gd name="T88" fmla="*/ 56 w 201"/>
                <a:gd name="T89" fmla="*/ 5 h 154"/>
                <a:gd name="T90" fmla="*/ 56 w 201"/>
                <a:gd name="T91" fmla="*/ 5 h 154"/>
                <a:gd name="T92" fmla="*/ 15 w 201"/>
                <a:gd name="T93" fmla="*/ 1 h 1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1"/>
                <a:gd name="T142" fmla="*/ 0 h 154"/>
                <a:gd name="T143" fmla="*/ 201 w 201"/>
                <a:gd name="T144" fmla="*/ 154 h 1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1" h="154">
                  <a:moveTo>
                    <a:pt x="29" y="3"/>
                  </a:moveTo>
                  <a:lnTo>
                    <a:pt x="17" y="31"/>
                  </a:lnTo>
                  <a:lnTo>
                    <a:pt x="16" y="31"/>
                  </a:lnTo>
                  <a:lnTo>
                    <a:pt x="13" y="30"/>
                  </a:lnTo>
                  <a:lnTo>
                    <a:pt x="11" y="29"/>
                  </a:lnTo>
                  <a:lnTo>
                    <a:pt x="8" y="30"/>
                  </a:lnTo>
                  <a:lnTo>
                    <a:pt x="5" y="31"/>
                  </a:lnTo>
                  <a:lnTo>
                    <a:pt x="2" y="35"/>
                  </a:lnTo>
                  <a:lnTo>
                    <a:pt x="0" y="42"/>
                  </a:lnTo>
                  <a:lnTo>
                    <a:pt x="0" y="51"/>
                  </a:lnTo>
                  <a:lnTo>
                    <a:pt x="0" y="54"/>
                  </a:lnTo>
                  <a:lnTo>
                    <a:pt x="0" y="56"/>
                  </a:lnTo>
                  <a:lnTo>
                    <a:pt x="0" y="58"/>
                  </a:lnTo>
                  <a:lnTo>
                    <a:pt x="0" y="60"/>
                  </a:lnTo>
                  <a:lnTo>
                    <a:pt x="0" y="62"/>
                  </a:lnTo>
                  <a:lnTo>
                    <a:pt x="1" y="64"/>
                  </a:lnTo>
                  <a:lnTo>
                    <a:pt x="1" y="66"/>
                  </a:lnTo>
                  <a:lnTo>
                    <a:pt x="1" y="67"/>
                  </a:lnTo>
                  <a:lnTo>
                    <a:pt x="10" y="78"/>
                  </a:lnTo>
                  <a:lnTo>
                    <a:pt x="6" y="82"/>
                  </a:lnTo>
                  <a:lnTo>
                    <a:pt x="8" y="86"/>
                  </a:lnTo>
                  <a:lnTo>
                    <a:pt x="10" y="89"/>
                  </a:lnTo>
                  <a:lnTo>
                    <a:pt x="11" y="91"/>
                  </a:lnTo>
                  <a:lnTo>
                    <a:pt x="13" y="92"/>
                  </a:lnTo>
                  <a:lnTo>
                    <a:pt x="15" y="94"/>
                  </a:lnTo>
                  <a:lnTo>
                    <a:pt x="16" y="95"/>
                  </a:lnTo>
                  <a:lnTo>
                    <a:pt x="17" y="95"/>
                  </a:lnTo>
                  <a:lnTo>
                    <a:pt x="22" y="104"/>
                  </a:lnTo>
                  <a:lnTo>
                    <a:pt x="25" y="112"/>
                  </a:lnTo>
                  <a:lnTo>
                    <a:pt x="27" y="119"/>
                  </a:lnTo>
                  <a:lnTo>
                    <a:pt x="27" y="125"/>
                  </a:lnTo>
                  <a:lnTo>
                    <a:pt x="27" y="129"/>
                  </a:lnTo>
                  <a:lnTo>
                    <a:pt x="27" y="134"/>
                  </a:lnTo>
                  <a:lnTo>
                    <a:pt x="26" y="136"/>
                  </a:lnTo>
                  <a:lnTo>
                    <a:pt x="26" y="137"/>
                  </a:lnTo>
                  <a:lnTo>
                    <a:pt x="34" y="154"/>
                  </a:lnTo>
                  <a:lnTo>
                    <a:pt x="36" y="154"/>
                  </a:lnTo>
                  <a:lnTo>
                    <a:pt x="38" y="154"/>
                  </a:lnTo>
                  <a:lnTo>
                    <a:pt x="41" y="153"/>
                  </a:lnTo>
                  <a:lnTo>
                    <a:pt x="45" y="151"/>
                  </a:lnTo>
                  <a:lnTo>
                    <a:pt x="49" y="147"/>
                  </a:lnTo>
                  <a:lnTo>
                    <a:pt x="53" y="143"/>
                  </a:lnTo>
                  <a:lnTo>
                    <a:pt x="57" y="137"/>
                  </a:lnTo>
                  <a:lnTo>
                    <a:pt x="60" y="129"/>
                  </a:lnTo>
                  <a:lnTo>
                    <a:pt x="64" y="124"/>
                  </a:lnTo>
                  <a:lnTo>
                    <a:pt x="66" y="119"/>
                  </a:lnTo>
                  <a:lnTo>
                    <a:pt x="68" y="115"/>
                  </a:lnTo>
                  <a:lnTo>
                    <a:pt x="69" y="112"/>
                  </a:lnTo>
                  <a:lnTo>
                    <a:pt x="70" y="110"/>
                  </a:lnTo>
                  <a:lnTo>
                    <a:pt x="70" y="109"/>
                  </a:lnTo>
                  <a:lnTo>
                    <a:pt x="71" y="109"/>
                  </a:lnTo>
                  <a:lnTo>
                    <a:pt x="72" y="107"/>
                  </a:lnTo>
                  <a:lnTo>
                    <a:pt x="74" y="104"/>
                  </a:lnTo>
                  <a:lnTo>
                    <a:pt x="76" y="102"/>
                  </a:lnTo>
                  <a:lnTo>
                    <a:pt x="79" y="99"/>
                  </a:lnTo>
                  <a:lnTo>
                    <a:pt x="80" y="96"/>
                  </a:lnTo>
                  <a:lnTo>
                    <a:pt x="82" y="94"/>
                  </a:lnTo>
                  <a:lnTo>
                    <a:pt x="83" y="92"/>
                  </a:lnTo>
                  <a:lnTo>
                    <a:pt x="85" y="90"/>
                  </a:lnTo>
                  <a:lnTo>
                    <a:pt x="85" y="76"/>
                  </a:lnTo>
                  <a:lnTo>
                    <a:pt x="91" y="57"/>
                  </a:lnTo>
                  <a:lnTo>
                    <a:pt x="95" y="39"/>
                  </a:lnTo>
                  <a:lnTo>
                    <a:pt x="99" y="29"/>
                  </a:lnTo>
                  <a:lnTo>
                    <a:pt x="107" y="29"/>
                  </a:lnTo>
                  <a:lnTo>
                    <a:pt x="136" y="62"/>
                  </a:lnTo>
                  <a:lnTo>
                    <a:pt x="138" y="65"/>
                  </a:lnTo>
                  <a:lnTo>
                    <a:pt x="144" y="70"/>
                  </a:lnTo>
                  <a:lnTo>
                    <a:pt x="150" y="75"/>
                  </a:lnTo>
                  <a:lnTo>
                    <a:pt x="156" y="81"/>
                  </a:lnTo>
                  <a:lnTo>
                    <a:pt x="165" y="88"/>
                  </a:lnTo>
                  <a:lnTo>
                    <a:pt x="174" y="94"/>
                  </a:lnTo>
                  <a:lnTo>
                    <a:pt x="183" y="99"/>
                  </a:lnTo>
                  <a:lnTo>
                    <a:pt x="193" y="104"/>
                  </a:lnTo>
                  <a:lnTo>
                    <a:pt x="194" y="102"/>
                  </a:lnTo>
                  <a:lnTo>
                    <a:pt x="194" y="92"/>
                  </a:lnTo>
                  <a:lnTo>
                    <a:pt x="201" y="53"/>
                  </a:lnTo>
                  <a:lnTo>
                    <a:pt x="197" y="25"/>
                  </a:lnTo>
                  <a:lnTo>
                    <a:pt x="184" y="1"/>
                  </a:lnTo>
                  <a:lnTo>
                    <a:pt x="180" y="1"/>
                  </a:lnTo>
                  <a:lnTo>
                    <a:pt x="131" y="8"/>
                  </a:lnTo>
                  <a:lnTo>
                    <a:pt x="104" y="0"/>
                  </a:lnTo>
                  <a:lnTo>
                    <a:pt x="105" y="2"/>
                  </a:lnTo>
                  <a:lnTo>
                    <a:pt x="107" y="5"/>
                  </a:lnTo>
                  <a:lnTo>
                    <a:pt x="108" y="7"/>
                  </a:lnTo>
                  <a:lnTo>
                    <a:pt x="109" y="8"/>
                  </a:lnTo>
                  <a:lnTo>
                    <a:pt x="111" y="9"/>
                  </a:lnTo>
                  <a:lnTo>
                    <a:pt x="111" y="10"/>
                  </a:lnTo>
                  <a:lnTo>
                    <a:pt x="112" y="11"/>
                  </a:lnTo>
                  <a:lnTo>
                    <a:pt x="91" y="24"/>
                  </a:lnTo>
                  <a:lnTo>
                    <a:pt x="29" y="3"/>
                  </a:lnTo>
                  <a:close/>
                </a:path>
              </a:pathLst>
            </a:custGeom>
            <a:solidFill>
              <a:srgbClr val="6BFA82"/>
            </a:solidFill>
            <a:ln w="9525">
              <a:noFill/>
              <a:round/>
              <a:headEnd/>
              <a:tailEnd/>
            </a:ln>
          </p:spPr>
          <p:txBody>
            <a:bodyPr/>
            <a:lstStyle/>
            <a:p>
              <a:endParaRPr lang="he-IL"/>
            </a:p>
          </p:txBody>
        </p:sp>
        <p:sp>
          <p:nvSpPr>
            <p:cNvPr id="6216" name="Freeform 353"/>
            <p:cNvSpPr>
              <a:spLocks/>
            </p:cNvSpPr>
            <p:nvPr/>
          </p:nvSpPr>
          <p:spPr bwMode="auto">
            <a:xfrm>
              <a:off x="14" y="3077"/>
              <a:ext cx="124" cy="103"/>
            </a:xfrm>
            <a:custGeom>
              <a:avLst/>
              <a:gdLst>
                <a:gd name="T0" fmla="*/ 2 w 248"/>
                <a:gd name="T1" fmla="*/ 36 h 206"/>
                <a:gd name="T2" fmla="*/ 7 w 248"/>
                <a:gd name="T3" fmla="*/ 45 h 206"/>
                <a:gd name="T4" fmla="*/ 10 w 248"/>
                <a:gd name="T5" fmla="*/ 47 h 206"/>
                <a:gd name="T6" fmla="*/ 12 w 248"/>
                <a:gd name="T7" fmla="*/ 50 h 206"/>
                <a:gd name="T8" fmla="*/ 12 w 248"/>
                <a:gd name="T9" fmla="*/ 55 h 206"/>
                <a:gd name="T10" fmla="*/ 8 w 248"/>
                <a:gd name="T11" fmla="*/ 61 h 206"/>
                <a:gd name="T12" fmla="*/ 5 w 248"/>
                <a:gd name="T13" fmla="*/ 71 h 206"/>
                <a:gd name="T14" fmla="*/ 2 w 248"/>
                <a:gd name="T15" fmla="*/ 80 h 206"/>
                <a:gd name="T16" fmla="*/ 0 w 248"/>
                <a:gd name="T17" fmla="*/ 86 h 206"/>
                <a:gd name="T18" fmla="*/ 6 w 248"/>
                <a:gd name="T19" fmla="*/ 97 h 206"/>
                <a:gd name="T20" fmla="*/ 29 w 248"/>
                <a:gd name="T21" fmla="*/ 103 h 206"/>
                <a:gd name="T22" fmla="*/ 41 w 248"/>
                <a:gd name="T23" fmla="*/ 63 h 206"/>
                <a:gd name="T24" fmla="*/ 48 w 248"/>
                <a:gd name="T25" fmla="*/ 68 h 206"/>
                <a:gd name="T26" fmla="*/ 53 w 248"/>
                <a:gd name="T27" fmla="*/ 70 h 206"/>
                <a:gd name="T28" fmla="*/ 55 w 248"/>
                <a:gd name="T29" fmla="*/ 71 h 206"/>
                <a:gd name="T30" fmla="*/ 56 w 248"/>
                <a:gd name="T31" fmla="*/ 72 h 206"/>
                <a:gd name="T32" fmla="*/ 87 w 248"/>
                <a:gd name="T33" fmla="*/ 78 h 206"/>
                <a:gd name="T34" fmla="*/ 99 w 248"/>
                <a:gd name="T35" fmla="*/ 78 h 206"/>
                <a:gd name="T36" fmla="*/ 114 w 248"/>
                <a:gd name="T37" fmla="*/ 95 h 206"/>
                <a:gd name="T38" fmla="*/ 124 w 248"/>
                <a:gd name="T39" fmla="*/ 86 h 206"/>
                <a:gd name="T40" fmla="*/ 124 w 248"/>
                <a:gd name="T41" fmla="*/ 82 h 206"/>
                <a:gd name="T42" fmla="*/ 122 w 248"/>
                <a:gd name="T43" fmla="*/ 75 h 206"/>
                <a:gd name="T44" fmla="*/ 119 w 248"/>
                <a:gd name="T45" fmla="*/ 67 h 206"/>
                <a:gd name="T46" fmla="*/ 117 w 248"/>
                <a:gd name="T47" fmla="*/ 61 h 206"/>
                <a:gd name="T48" fmla="*/ 116 w 248"/>
                <a:gd name="T49" fmla="*/ 59 h 206"/>
                <a:gd name="T50" fmla="*/ 114 w 248"/>
                <a:gd name="T51" fmla="*/ 55 h 206"/>
                <a:gd name="T52" fmla="*/ 113 w 248"/>
                <a:gd name="T53" fmla="*/ 53 h 206"/>
                <a:gd name="T54" fmla="*/ 79 w 248"/>
                <a:gd name="T55" fmla="*/ 42 h 206"/>
                <a:gd name="T56" fmla="*/ 75 w 248"/>
                <a:gd name="T57" fmla="*/ 71 h 206"/>
                <a:gd name="T58" fmla="*/ 70 w 248"/>
                <a:gd name="T59" fmla="*/ 64 h 206"/>
                <a:gd name="T60" fmla="*/ 46 w 248"/>
                <a:gd name="T61" fmla="*/ 41 h 206"/>
                <a:gd name="T62" fmla="*/ 32 w 248"/>
                <a:gd name="T63" fmla="*/ 0 h 206"/>
                <a:gd name="T64" fmla="*/ 31 w 248"/>
                <a:gd name="T65" fmla="*/ 0 h 206"/>
                <a:gd name="T66" fmla="*/ 30 w 248"/>
                <a:gd name="T67" fmla="*/ 0 h 206"/>
                <a:gd name="T68" fmla="*/ 29 w 248"/>
                <a:gd name="T69" fmla="*/ 0 h 206"/>
                <a:gd name="T70" fmla="*/ 28 w 248"/>
                <a:gd name="T71" fmla="*/ 0 h 206"/>
                <a:gd name="T72" fmla="*/ 7 w 248"/>
                <a:gd name="T73" fmla="*/ 13 h 2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8"/>
                <a:gd name="T112" fmla="*/ 0 h 206"/>
                <a:gd name="T113" fmla="*/ 248 w 248"/>
                <a:gd name="T114" fmla="*/ 206 h 2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8" h="206">
                  <a:moveTo>
                    <a:pt x="13" y="27"/>
                  </a:moveTo>
                  <a:lnTo>
                    <a:pt x="4" y="72"/>
                  </a:lnTo>
                  <a:lnTo>
                    <a:pt x="13" y="89"/>
                  </a:lnTo>
                  <a:lnTo>
                    <a:pt x="14" y="89"/>
                  </a:lnTo>
                  <a:lnTo>
                    <a:pt x="16" y="90"/>
                  </a:lnTo>
                  <a:lnTo>
                    <a:pt x="19" y="93"/>
                  </a:lnTo>
                  <a:lnTo>
                    <a:pt x="21" y="95"/>
                  </a:lnTo>
                  <a:lnTo>
                    <a:pt x="23" y="100"/>
                  </a:lnTo>
                  <a:lnTo>
                    <a:pt x="24" y="105"/>
                  </a:lnTo>
                  <a:lnTo>
                    <a:pt x="23" y="110"/>
                  </a:lnTo>
                  <a:lnTo>
                    <a:pt x="21" y="116"/>
                  </a:lnTo>
                  <a:lnTo>
                    <a:pt x="16" y="123"/>
                  </a:lnTo>
                  <a:lnTo>
                    <a:pt x="13" y="132"/>
                  </a:lnTo>
                  <a:lnTo>
                    <a:pt x="10" y="141"/>
                  </a:lnTo>
                  <a:lnTo>
                    <a:pt x="7" y="151"/>
                  </a:lnTo>
                  <a:lnTo>
                    <a:pt x="4" y="159"/>
                  </a:lnTo>
                  <a:lnTo>
                    <a:pt x="1" y="167"/>
                  </a:lnTo>
                  <a:lnTo>
                    <a:pt x="0" y="172"/>
                  </a:lnTo>
                  <a:lnTo>
                    <a:pt x="0" y="173"/>
                  </a:lnTo>
                  <a:lnTo>
                    <a:pt x="11" y="194"/>
                  </a:lnTo>
                  <a:lnTo>
                    <a:pt x="34" y="198"/>
                  </a:lnTo>
                  <a:lnTo>
                    <a:pt x="57" y="206"/>
                  </a:lnTo>
                  <a:lnTo>
                    <a:pt x="64" y="204"/>
                  </a:lnTo>
                  <a:lnTo>
                    <a:pt x="81" y="126"/>
                  </a:lnTo>
                  <a:lnTo>
                    <a:pt x="90" y="131"/>
                  </a:lnTo>
                  <a:lnTo>
                    <a:pt x="96" y="135"/>
                  </a:lnTo>
                  <a:lnTo>
                    <a:pt x="102" y="137"/>
                  </a:lnTo>
                  <a:lnTo>
                    <a:pt x="106" y="140"/>
                  </a:lnTo>
                  <a:lnTo>
                    <a:pt x="109" y="141"/>
                  </a:lnTo>
                  <a:lnTo>
                    <a:pt x="110" y="142"/>
                  </a:lnTo>
                  <a:lnTo>
                    <a:pt x="111" y="143"/>
                  </a:lnTo>
                  <a:lnTo>
                    <a:pt x="112" y="143"/>
                  </a:lnTo>
                  <a:lnTo>
                    <a:pt x="136" y="160"/>
                  </a:lnTo>
                  <a:lnTo>
                    <a:pt x="173" y="156"/>
                  </a:lnTo>
                  <a:lnTo>
                    <a:pt x="193" y="140"/>
                  </a:lnTo>
                  <a:lnTo>
                    <a:pt x="197" y="156"/>
                  </a:lnTo>
                  <a:lnTo>
                    <a:pt x="207" y="173"/>
                  </a:lnTo>
                  <a:lnTo>
                    <a:pt x="228" y="190"/>
                  </a:lnTo>
                  <a:lnTo>
                    <a:pt x="248" y="173"/>
                  </a:lnTo>
                  <a:lnTo>
                    <a:pt x="248" y="172"/>
                  </a:lnTo>
                  <a:lnTo>
                    <a:pt x="248" y="169"/>
                  </a:lnTo>
                  <a:lnTo>
                    <a:pt x="247" y="163"/>
                  </a:lnTo>
                  <a:lnTo>
                    <a:pt x="245" y="156"/>
                  </a:lnTo>
                  <a:lnTo>
                    <a:pt x="244" y="149"/>
                  </a:lnTo>
                  <a:lnTo>
                    <a:pt x="241" y="140"/>
                  </a:lnTo>
                  <a:lnTo>
                    <a:pt x="238" y="133"/>
                  </a:lnTo>
                  <a:lnTo>
                    <a:pt x="235" y="126"/>
                  </a:lnTo>
                  <a:lnTo>
                    <a:pt x="233" y="123"/>
                  </a:lnTo>
                  <a:lnTo>
                    <a:pt x="232" y="121"/>
                  </a:lnTo>
                  <a:lnTo>
                    <a:pt x="231" y="118"/>
                  </a:lnTo>
                  <a:lnTo>
                    <a:pt x="229" y="115"/>
                  </a:lnTo>
                  <a:lnTo>
                    <a:pt x="228" y="111"/>
                  </a:lnTo>
                  <a:lnTo>
                    <a:pt x="226" y="108"/>
                  </a:lnTo>
                  <a:lnTo>
                    <a:pt x="226" y="106"/>
                  </a:lnTo>
                  <a:lnTo>
                    <a:pt x="225" y="103"/>
                  </a:lnTo>
                  <a:lnTo>
                    <a:pt x="158" y="84"/>
                  </a:lnTo>
                  <a:lnTo>
                    <a:pt x="156" y="133"/>
                  </a:lnTo>
                  <a:lnTo>
                    <a:pt x="149" y="142"/>
                  </a:lnTo>
                  <a:lnTo>
                    <a:pt x="144" y="138"/>
                  </a:lnTo>
                  <a:lnTo>
                    <a:pt x="140" y="128"/>
                  </a:lnTo>
                  <a:lnTo>
                    <a:pt x="121" y="112"/>
                  </a:lnTo>
                  <a:lnTo>
                    <a:pt x="91" y="82"/>
                  </a:lnTo>
                  <a:lnTo>
                    <a:pt x="72" y="38"/>
                  </a:lnTo>
                  <a:lnTo>
                    <a:pt x="64" y="0"/>
                  </a:lnTo>
                  <a:lnTo>
                    <a:pt x="63" y="0"/>
                  </a:lnTo>
                  <a:lnTo>
                    <a:pt x="62" y="0"/>
                  </a:lnTo>
                  <a:lnTo>
                    <a:pt x="61" y="0"/>
                  </a:lnTo>
                  <a:lnTo>
                    <a:pt x="60" y="0"/>
                  </a:lnTo>
                  <a:lnTo>
                    <a:pt x="59" y="0"/>
                  </a:lnTo>
                  <a:lnTo>
                    <a:pt x="58" y="0"/>
                  </a:lnTo>
                  <a:lnTo>
                    <a:pt x="57" y="0"/>
                  </a:lnTo>
                  <a:lnTo>
                    <a:pt x="56" y="0"/>
                  </a:lnTo>
                  <a:lnTo>
                    <a:pt x="24" y="35"/>
                  </a:lnTo>
                  <a:lnTo>
                    <a:pt x="13" y="27"/>
                  </a:lnTo>
                  <a:close/>
                </a:path>
              </a:pathLst>
            </a:custGeom>
            <a:solidFill>
              <a:srgbClr val="30B057"/>
            </a:solidFill>
            <a:ln w="9525">
              <a:noFill/>
              <a:round/>
              <a:headEnd/>
              <a:tailEnd/>
            </a:ln>
          </p:spPr>
          <p:txBody>
            <a:bodyPr/>
            <a:lstStyle/>
            <a:p>
              <a:endParaRPr lang="he-I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69"/>
                                        </p:tgtEl>
                                        <p:attrNameLst>
                                          <p:attrName>style.visibility</p:attrName>
                                        </p:attrNameLst>
                                      </p:cBhvr>
                                      <p:to>
                                        <p:strVal val="visible"/>
                                      </p:to>
                                    </p:set>
                                    <p:animEffect transition="in" filter="diamond(in)">
                                      <p:cBhvr>
                                        <p:cTn id="7" dur="2000"/>
                                        <p:tgtEl>
                                          <p:spTgt spid="616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20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page_turn_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6"/>
          <p:cNvGrpSpPr>
            <a:grpSpLocks/>
          </p:cNvGrpSpPr>
          <p:nvPr/>
        </p:nvGrpSpPr>
        <p:grpSpPr bwMode="auto">
          <a:xfrm>
            <a:off x="0" y="0"/>
            <a:ext cx="9144000" cy="6858000"/>
            <a:chOff x="0" y="0"/>
            <a:chExt cx="5760" cy="4320"/>
          </a:xfrm>
        </p:grpSpPr>
        <p:sp>
          <p:nvSpPr>
            <p:cNvPr id="7174" name="Line 7"/>
            <p:cNvSpPr>
              <a:spLocks noChangeShapeType="1"/>
            </p:cNvSpPr>
            <p:nvPr/>
          </p:nvSpPr>
          <p:spPr bwMode="auto">
            <a:xfrm>
              <a:off x="0" y="4065"/>
              <a:ext cx="5760" cy="0"/>
            </a:xfrm>
            <a:prstGeom prst="line">
              <a:avLst/>
            </a:prstGeom>
            <a:noFill/>
            <a:ln w="9525">
              <a:solidFill>
                <a:schemeClr val="tx1"/>
              </a:solidFill>
              <a:round/>
              <a:headEnd/>
              <a:tailEnd/>
            </a:ln>
          </p:spPr>
          <p:txBody>
            <a:bodyPr/>
            <a:lstStyle/>
            <a:p>
              <a:endParaRPr lang="he-IL"/>
            </a:p>
          </p:txBody>
        </p:sp>
        <p:sp>
          <p:nvSpPr>
            <p:cNvPr id="7175" name="Line 8"/>
            <p:cNvSpPr>
              <a:spLocks noChangeShapeType="1"/>
            </p:cNvSpPr>
            <p:nvPr/>
          </p:nvSpPr>
          <p:spPr bwMode="auto">
            <a:xfrm>
              <a:off x="0" y="255"/>
              <a:ext cx="5760" cy="0"/>
            </a:xfrm>
            <a:prstGeom prst="line">
              <a:avLst/>
            </a:prstGeom>
            <a:noFill/>
            <a:ln w="9525">
              <a:solidFill>
                <a:schemeClr val="tx1"/>
              </a:solidFill>
              <a:round/>
              <a:headEnd/>
              <a:tailEnd/>
            </a:ln>
          </p:spPr>
          <p:txBody>
            <a:bodyPr/>
            <a:lstStyle/>
            <a:p>
              <a:endParaRPr lang="he-IL"/>
            </a:p>
          </p:txBody>
        </p:sp>
        <p:sp>
          <p:nvSpPr>
            <p:cNvPr id="7176" name="Text Box 15"/>
            <p:cNvSpPr txBox="1">
              <a:spLocks noChangeArrowheads="1"/>
            </p:cNvSpPr>
            <p:nvPr/>
          </p:nvSpPr>
          <p:spPr bwMode="auto">
            <a:xfrm>
              <a:off x="0" y="4089"/>
              <a:ext cx="5602" cy="231"/>
            </a:xfrm>
            <a:prstGeom prst="rect">
              <a:avLst/>
            </a:prstGeom>
            <a:noFill/>
            <a:ln w="9525">
              <a:noFill/>
              <a:miter lim="800000"/>
              <a:headEnd/>
              <a:tailEnd/>
            </a:ln>
          </p:spPr>
          <p:txBody>
            <a:bodyPr>
              <a:spAutoFit/>
            </a:bodyPr>
            <a:lstStyle/>
            <a:p>
              <a:pPr algn="ctr">
                <a:spcBef>
                  <a:spcPct val="50000"/>
                </a:spcBef>
              </a:pPr>
              <a:r>
                <a:rPr lang="he-IL" dirty="0"/>
                <a:t>ד"ר קרן אור חן, אוניברסיטת חיפה © </a:t>
              </a:r>
              <a:r>
                <a:rPr lang="he-IL" dirty="0" smtClean="0"/>
                <a:t>2018 </a:t>
              </a:r>
              <a:endParaRPr lang="en-US" dirty="0"/>
            </a:p>
          </p:txBody>
        </p:sp>
        <p:sp>
          <p:nvSpPr>
            <p:cNvPr id="7177" name="Text Box 10"/>
            <p:cNvSpPr txBox="1">
              <a:spLocks noChangeArrowheads="1"/>
            </p:cNvSpPr>
            <p:nvPr/>
          </p:nvSpPr>
          <p:spPr bwMode="auto">
            <a:xfrm>
              <a:off x="4128" y="0"/>
              <a:ext cx="1632" cy="288"/>
            </a:xfrm>
            <a:prstGeom prst="rect">
              <a:avLst/>
            </a:prstGeom>
            <a:noFill/>
            <a:ln w="9525">
              <a:noFill/>
              <a:miter lim="800000"/>
              <a:headEnd/>
              <a:tailEnd/>
            </a:ln>
          </p:spPr>
          <p:txBody>
            <a:bodyPr>
              <a:spAutoFit/>
            </a:bodyPr>
            <a:lstStyle/>
            <a:p>
              <a:pPr>
                <a:spcBef>
                  <a:spcPct val="50000"/>
                </a:spcBef>
              </a:pPr>
              <a:r>
                <a:rPr lang="he-IL" sz="2400"/>
                <a:t>מחזור השינה</a:t>
              </a:r>
              <a:endParaRPr lang="en-US" sz="2400"/>
            </a:p>
          </p:txBody>
        </p:sp>
      </p:grpSp>
      <p:sp>
        <p:nvSpPr>
          <p:cNvPr id="7179" name="Text Box 11"/>
          <p:cNvSpPr txBox="1">
            <a:spLocks noChangeArrowheads="1"/>
          </p:cNvSpPr>
          <p:nvPr/>
        </p:nvSpPr>
        <p:spPr bwMode="auto">
          <a:xfrm>
            <a:off x="3419475" y="549275"/>
            <a:ext cx="2735263" cy="641350"/>
          </a:xfrm>
          <a:prstGeom prst="rect">
            <a:avLst/>
          </a:prstGeom>
          <a:noFill/>
          <a:ln w="9525">
            <a:noFill/>
            <a:miter lim="800000"/>
            <a:headEnd/>
            <a:tailEnd/>
          </a:ln>
        </p:spPr>
        <p:txBody>
          <a:bodyPr>
            <a:spAutoFit/>
          </a:bodyPr>
          <a:lstStyle/>
          <a:p>
            <a:pPr algn="ctr">
              <a:spcBef>
                <a:spcPct val="50000"/>
              </a:spcBef>
            </a:pPr>
            <a:r>
              <a:rPr lang="he-IL" sz="3600"/>
              <a:t>מחזור השינה</a:t>
            </a:r>
            <a:endParaRPr lang="en-US" sz="3600"/>
          </a:p>
        </p:txBody>
      </p:sp>
      <p:sp>
        <p:nvSpPr>
          <p:cNvPr id="7180" name="Text Box 12"/>
          <p:cNvSpPr txBox="1">
            <a:spLocks noChangeArrowheads="1"/>
          </p:cNvSpPr>
          <p:nvPr/>
        </p:nvSpPr>
        <p:spPr bwMode="auto">
          <a:xfrm>
            <a:off x="250825" y="1268413"/>
            <a:ext cx="8424863" cy="5203825"/>
          </a:xfrm>
          <a:prstGeom prst="rect">
            <a:avLst/>
          </a:prstGeom>
          <a:noFill/>
          <a:ln w="9525">
            <a:noFill/>
            <a:miter lim="800000"/>
            <a:headEnd/>
            <a:tailEnd/>
          </a:ln>
        </p:spPr>
        <p:txBody>
          <a:bodyPr>
            <a:spAutoFit/>
          </a:bodyPr>
          <a:lstStyle/>
          <a:p>
            <a:pPr>
              <a:spcBef>
                <a:spcPct val="50000"/>
              </a:spcBef>
              <a:buFontTx/>
              <a:buChar char="•"/>
            </a:pPr>
            <a:r>
              <a:rPr lang="he-IL" sz="2400" b="0"/>
              <a:t> כל בני האדם ישנים במחזור של 90 דקות.</a:t>
            </a:r>
          </a:p>
          <a:p>
            <a:pPr>
              <a:spcBef>
                <a:spcPct val="50000"/>
              </a:spcBef>
              <a:buFontTx/>
              <a:buChar char="•"/>
            </a:pPr>
            <a:r>
              <a:rPr lang="he-IL" sz="2400" b="0" u="sng"/>
              <a:t> המחזור הראשון של השינה:</a:t>
            </a:r>
          </a:p>
          <a:p>
            <a:pPr>
              <a:spcBef>
                <a:spcPct val="50000"/>
              </a:spcBef>
            </a:pPr>
            <a:r>
              <a:rPr lang="he-IL" sz="2400" b="0"/>
              <a:t>בכל מחזור שינה ישנם 5 שלבים למעט המחזור הראשון בו יש 6 שלבים:</a:t>
            </a:r>
          </a:p>
          <a:p>
            <a:pPr>
              <a:spcBef>
                <a:spcPct val="50000"/>
              </a:spcBef>
              <a:buFont typeface="Wingdings" pitchFamily="2" charset="2"/>
              <a:buChar char="§"/>
            </a:pPr>
            <a:r>
              <a:rPr lang="he-IL" sz="2400" b="0"/>
              <a:t> שלב מקדים</a:t>
            </a:r>
          </a:p>
          <a:p>
            <a:pPr>
              <a:spcBef>
                <a:spcPct val="50000"/>
              </a:spcBef>
              <a:buFont typeface="Wingdings" pitchFamily="2" charset="2"/>
              <a:buChar char="§"/>
            </a:pPr>
            <a:r>
              <a:rPr lang="he-IL" sz="2400" b="0"/>
              <a:t> שלב </a:t>
            </a:r>
            <a:r>
              <a:rPr lang="en-US" sz="2400" b="0"/>
              <a:t>I </a:t>
            </a:r>
            <a:endParaRPr lang="he-IL" sz="2400" b="0"/>
          </a:p>
          <a:p>
            <a:pPr>
              <a:spcBef>
                <a:spcPct val="50000"/>
              </a:spcBef>
              <a:buFont typeface="Wingdings" pitchFamily="2" charset="2"/>
              <a:buChar char="§"/>
            </a:pPr>
            <a:r>
              <a:rPr lang="he-IL" sz="2400" b="0"/>
              <a:t> שלב ןן</a:t>
            </a:r>
          </a:p>
          <a:p>
            <a:pPr>
              <a:spcBef>
                <a:spcPct val="50000"/>
              </a:spcBef>
              <a:buFont typeface="Wingdings" pitchFamily="2" charset="2"/>
              <a:buChar char="§"/>
            </a:pPr>
            <a:r>
              <a:rPr lang="he-IL" sz="2400" b="0"/>
              <a:t> שלב שלישי ןןן	</a:t>
            </a:r>
          </a:p>
          <a:p>
            <a:pPr>
              <a:spcBef>
                <a:spcPct val="50000"/>
              </a:spcBef>
              <a:buFont typeface="Wingdings" pitchFamily="2" charset="2"/>
              <a:buChar char="§"/>
            </a:pPr>
            <a:r>
              <a:rPr lang="he-IL" sz="2400" b="0"/>
              <a:t> שלב </a:t>
            </a:r>
            <a:r>
              <a:rPr lang="en-US" sz="2400" b="0"/>
              <a:t>IV</a:t>
            </a:r>
          </a:p>
          <a:p>
            <a:pPr>
              <a:spcBef>
                <a:spcPct val="50000"/>
              </a:spcBef>
              <a:buFont typeface="Wingdings" pitchFamily="2" charset="2"/>
              <a:buChar char="§"/>
            </a:pPr>
            <a:r>
              <a:rPr lang="en-US" sz="2400" b="0"/>
              <a:t> </a:t>
            </a:r>
            <a:r>
              <a:rPr lang="he-IL" sz="2400" b="0"/>
              <a:t>שלב </a:t>
            </a:r>
            <a:r>
              <a:rPr lang="en-US" sz="2400" b="0"/>
              <a:t>V </a:t>
            </a:r>
          </a:p>
        </p:txBody>
      </p:sp>
      <p:pic>
        <p:nvPicPr>
          <p:cNvPr id="7181" name="Picture 13" descr="MC900338126[1]"/>
          <p:cNvPicPr>
            <a:picLocks noChangeAspect="1" noChangeArrowheads="1"/>
          </p:cNvPicPr>
          <p:nvPr/>
        </p:nvPicPr>
        <p:blipFill>
          <a:blip r:embed="rId3" cstate="print"/>
          <a:srcRect/>
          <a:stretch>
            <a:fillRect/>
          </a:stretch>
        </p:blipFill>
        <p:spPr bwMode="auto">
          <a:xfrm>
            <a:off x="971550" y="4795838"/>
            <a:ext cx="3024188" cy="1158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7179"/>
                                        </p:tgtEl>
                                        <p:attrNameLst>
                                          <p:attrName>style.visibility</p:attrName>
                                        </p:attrNameLst>
                                      </p:cBhvr>
                                      <p:to>
                                        <p:strVal val="visible"/>
                                      </p:to>
                                    </p:set>
                                    <p:animEffect transition="in" filter="fade">
                                      <p:cBhvr>
                                        <p:cTn id="7" dur="1000"/>
                                        <p:tgtEl>
                                          <p:spTgt spid="7179"/>
                                        </p:tgtEl>
                                      </p:cBhvr>
                                    </p:animEffect>
                                    <p:anim calcmode="lin" valueType="num">
                                      <p:cBhvr>
                                        <p:cTn id="8" dur="1000" fill="hold"/>
                                        <p:tgtEl>
                                          <p:spTgt spid="7179"/>
                                        </p:tgtEl>
                                        <p:attrNameLst>
                                          <p:attrName>style.rotation</p:attrName>
                                        </p:attrNameLst>
                                      </p:cBhvr>
                                      <p:tavLst>
                                        <p:tav tm="0">
                                          <p:val>
                                            <p:fltVal val="720"/>
                                          </p:val>
                                        </p:tav>
                                        <p:tav tm="100000">
                                          <p:val>
                                            <p:fltVal val="0"/>
                                          </p:val>
                                        </p:tav>
                                      </p:tavLst>
                                    </p:anim>
                                    <p:anim calcmode="lin" valueType="num">
                                      <p:cBhvr>
                                        <p:cTn id="9" dur="1000" fill="hold"/>
                                        <p:tgtEl>
                                          <p:spTgt spid="7179"/>
                                        </p:tgtEl>
                                        <p:attrNameLst>
                                          <p:attrName>ppt_h</p:attrName>
                                        </p:attrNameLst>
                                      </p:cBhvr>
                                      <p:tavLst>
                                        <p:tav tm="0">
                                          <p:val>
                                            <p:fltVal val="0"/>
                                          </p:val>
                                        </p:tav>
                                        <p:tav tm="100000">
                                          <p:val>
                                            <p:strVal val="#ppt_h"/>
                                          </p:val>
                                        </p:tav>
                                      </p:tavLst>
                                    </p:anim>
                                    <p:anim calcmode="lin" valueType="num">
                                      <p:cBhvr>
                                        <p:cTn id="10" dur="1000" fill="hold"/>
                                        <p:tgtEl>
                                          <p:spTgt spid="717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7180"/>
                                        </p:tgtEl>
                                        <p:attrNameLst>
                                          <p:attrName>style.visibility</p:attrName>
                                        </p:attrNameLst>
                                      </p:cBhvr>
                                      <p:to>
                                        <p:strVal val="visible"/>
                                      </p:to>
                                    </p:set>
                                    <p:anim calcmode="lin" valueType="num">
                                      <p:cBhvr>
                                        <p:cTn id="15" dur="1000" fill="hold"/>
                                        <p:tgtEl>
                                          <p:spTgt spid="7180"/>
                                        </p:tgtEl>
                                        <p:attrNameLst>
                                          <p:attrName>ppt_w</p:attrName>
                                        </p:attrNameLst>
                                      </p:cBhvr>
                                      <p:tavLst>
                                        <p:tav tm="0">
                                          <p:val>
                                            <p:strVal val="#ppt_w+.3"/>
                                          </p:val>
                                        </p:tav>
                                        <p:tav tm="100000">
                                          <p:val>
                                            <p:strVal val="#ppt_w"/>
                                          </p:val>
                                        </p:tav>
                                      </p:tavLst>
                                    </p:anim>
                                    <p:anim calcmode="lin" valueType="num">
                                      <p:cBhvr>
                                        <p:cTn id="16" dur="1000" fill="hold"/>
                                        <p:tgtEl>
                                          <p:spTgt spid="7180"/>
                                        </p:tgtEl>
                                        <p:attrNameLst>
                                          <p:attrName>ppt_h</p:attrName>
                                        </p:attrNameLst>
                                      </p:cBhvr>
                                      <p:tavLst>
                                        <p:tav tm="0">
                                          <p:val>
                                            <p:strVal val="#ppt_h"/>
                                          </p:val>
                                        </p:tav>
                                        <p:tav tm="100000">
                                          <p:val>
                                            <p:strVal val="#ppt_h"/>
                                          </p:val>
                                        </p:tav>
                                      </p:tavLst>
                                    </p:anim>
                                    <p:animEffect transition="in" filter="fade">
                                      <p:cBhvr>
                                        <p:cTn id="17" dur="1000"/>
                                        <p:tgtEl>
                                          <p:spTgt spid="718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181"/>
                                        </p:tgtEl>
                                        <p:attrNameLst>
                                          <p:attrName>style.visibility</p:attrName>
                                        </p:attrNameLst>
                                      </p:cBhvr>
                                      <p:to>
                                        <p:strVal val="visible"/>
                                      </p:to>
                                    </p:set>
                                    <p:animEffect transition="in" filter="dissolve">
                                      <p:cBhvr>
                                        <p:cTn id="22" dur="5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p:bldP spid="71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5"/>
          <p:cNvSpPr>
            <a:spLocks noChangeShapeType="1"/>
          </p:cNvSpPr>
          <p:nvPr/>
        </p:nvSpPr>
        <p:spPr bwMode="auto">
          <a:xfrm>
            <a:off x="0" y="6453188"/>
            <a:ext cx="9144000" cy="0"/>
          </a:xfrm>
          <a:prstGeom prst="line">
            <a:avLst/>
          </a:prstGeom>
          <a:noFill/>
          <a:ln w="9525">
            <a:solidFill>
              <a:schemeClr val="tx1"/>
            </a:solidFill>
            <a:round/>
            <a:headEnd/>
            <a:tailEnd/>
          </a:ln>
        </p:spPr>
        <p:txBody>
          <a:bodyPr/>
          <a:lstStyle/>
          <a:p>
            <a:endParaRPr lang="he-IL"/>
          </a:p>
        </p:txBody>
      </p:sp>
      <p:sp>
        <p:nvSpPr>
          <p:cNvPr id="8195" name="Line 6"/>
          <p:cNvSpPr>
            <a:spLocks noChangeShapeType="1"/>
          </p:cNvSpPr>
          <p:nvPr/>
        </p:nvSpPr>
        <p:spPr bwMode="auto">
          <a:xfrm>
            <a:off x="0" y="404813"/>
            <a:ext cx="9144000" cy="0"/>
          </a:xfrm>
          <a:prstGeom prst="line">
            <a:avLst/>
          </a:prstGeom>
          <a:noFill/>
          <a:ln w="9525">
            <a:solidFill>
              <a:schemeClr val="tx1"/>
            </a:solidFill>
            <a:round/>
            <a:headEnd/>
            <a:tailEnd/>
          </a:ln>
        </p:spPr>
        <p:txBody>
          <a:bodyPr/>
          <a:lstStyle/>
          <a:p>
            <a:endParaRPr lang="he-IL"/>
          </a:p>
        </p:txBody>
      </p:sp>
      <p:sp>
        <p:nvSpPr>
          <p:cNvPr id="8196" name="Text Box 15"/>
          <p:cNvSpPr txBox="1">
            <a:spLocks noChangeArrowheads="1"/>
          </p:cNvSpPr>
          <p:nvPr/>
        </p:nvSpPr>
        <p:spPr bwMode="auto">
          <a:xfrm>
            <a:off x="0" y="6491288"/>
            <a:ext cx="8893175" cy="366712"/>
          </a:xfrm>
          <a:prstGeom prst="rect">
            <a:avLst/>
          </a:prstGeom>
          <a:noFill/>
          <a:ln w="9525">
            <a:noFill/>
            <a:miter lim="800000"/>
            <a:headEnd/>
            <a:tailEnd/>
          </a:ln>
        </p:spPr>
        <p:txBody>
          <a:bodyPr>
            <a:spAutoFit/>
          </a:bodyPr>
          <a:lstStyle/>
          <a:p>
            <a:pPr algn="ctr">
              <a:spcBef>
                <a:spcPct val="50000"/>
              </a:spcBef>
            </a:pPr>
            <a:r>
              <a:rPr lang="he-IL" dirty="0"/>
              <a:t>ד"ר קרן אור חן, אוניברסיטת חיפה © </a:t>
            </a:r>
            <a:r>
              <a:rPr lang="he-IL" dirty="0" smtClean="0"/>
              <a:t>2018 </a:t>
            </a:r>
            <a:endParaRPr lang="en-US" dirty="0"/>
          </a:p>
        </p:txBody>
      </p:sp>
      <p:sp>
        <p:nvSpPr>
          <p:cNvPr id="8197" name="Text Box 8"/>
          <p:cNvSpPr txBox="1">
            <a:spLocks noChangeArrowheads="1"/>
          </p:cNvSpPr>
          <p:nvPr/>
        </p:nvSpPr>
        <p:spPr bwMode="auto">
          <a:xfrm>
            <a:off x="3995738" y="0"/>
            <a:ext cx="5148262" cy="366713"/>
          </a:xfrm>
          <a:prstGeom prst="rect">
            <a:avLst/>
          </a:prstGeom>
          <a:noFill/>
          <a:ln w="9525">
            <a:noFill/>
            <a:miter lim="800000"/>
            <a:headEnd/>
            <a:tailEnd/>
          </a:ln>
        </p:spPr>
        <p:txBody>
          <a:bodyPr>
            <a:spAutoFit/>
          </a:bodyPr>
          <a:lstStyle/>
          <a:p>
            <a:pPr>
              <a:spcBef>
                <a:spcPct val="50000"/>
              </a:spcBef>
            </a:pPr>
            <a:r>
              <a:rPr lang="he-IL"/>
              <a:t>המחזור הראשון של השינה – השלב המקדים – שלב </a:t>
            </a:r>
            <a:r>
              <a:rPr lang="en-US"/>
              <a:t>II</a:t>
            </a:r>
          </a:p>
        </p:txBody>
      </p:sp>
      <p:sp>
        <p:nvSpPr>
          <p:cNvPr id="8198" name="Text Box 9"/>
          <p:cNvSpPr txBox="1">
            <a:spLocks noChangeArrowheads="1"/>
          </p:cNvSpPr>
          <p:nvPr/>
        </p:nvSpPr>
        <p:spPr bwMode="auto">
          <a:xfrm>
            <a:off x="323850" y="549275"/>
            <a:ext cx="8567738" cy="641350"/>
          </a:xfrm>
          <a:prstGeom prst="rect">
            <a:avLst/>
          </a:prstGeom>
          <a:noFill/>
          <a:ln w="9525">
            <a:noFill/>
            <a:miter lim="800000"/>
            <a:headEnd/>
            <a:tailEnd/>
          </a:ln>
        </p:spPr>
        <p:txBody>
          <a:bodyPr>
            <a:spAutoFit/>
          </a:bodyPr>
          <a:lstStyle/>
          <a:p>
            <a:pPr algn="ctr">
              <a:spcBef>
                <a:spcPct val="50000"/>
              </a:spcBef>
            </a:pPr>
            <a:r>
              <a:rPr lang="he-IL" sz="3600"/>
              <a:t>המחזור הראשון של השינה - </a:t>
            </a:r>
            <a:endParaRPr lang="en-US" sz="3600"/>
          </a:p>
        </p:txBody>
      </p:sp>
      <p:sp>
        <p:nvSpPr>
          <p:cNvPr id="8202" name="Text Box 10"/>
          <p:cNvSpPr txBox="1">
            <a:spLocks noChangeArrowheads="1"/>
          </p:cNvSpPr>
          <p:nvPr/>
        </p:nvSpPr>
        <p:spPr bwMode="auto">
          <a:xfrm>
            <a:off x="179388" y="1916113"/>
            <a:ext cx="8640762" cy="4511675"/>
          </a:xfrm>
          <a:prstGeom prst="rect">
            <a:avLst/>
          </a:prstGeom>
          <a:noFill/>
          <a:ln w="9525">
            <a:noFill/>
            <a:miter lim="800000"/>
            <a:headEnd/>
            <a:tailEnd/>
          </a:ln>
        </p:spPr>
        <p:txBody>
          <a:bodyPr>
            <a:spAutoFit/>
          </a:bodyPr>
          <a:lstStyle/>
          <a:p>
            <a:pPr>
              <a:spcBef>
                <a:spcPct val="50000"/>
              </a:spcBef>
              <a:buFont typeface="Wingdings" pitchFamily="2" charset="2"/>
              <a:buChar char="§"/>
            </a:pPr>
            <a:r>
              <a:rPr lang="he-IL"/>
              <a:t> </a:t>
            </a:r>
            <a:r>
              <a:rPr lang="he-IL" sz="2000" u="sng"/>
              <a:t>השלב המקדים –</a:t>
            </a:r>
            <a:r>
              <a:rPr lang="he-IL" sz="2000"/>
              <a:t> </a:t>
            </a:r>
            <a:r>
              <a:rPr lang="he-IL" sz="2000" b="0"/>
              <a:t>השלב המקדים נקרא גם </a:t>
            </a:r>
            <a:r>
              <a:rPr lang="he-IL" sz="2000"/>
              <a:t>שלב ההרפיה</a:t>
            </a:r>
            <a:r>
              <a:rPr lang="he-IL" sz="2000" b="0"/>
              <a:t> = נים ולא נים (שלב קריטי ביותר):</a:t>
            </a:r>
          </a:p>
          <a:p>
            <a:pPr>
              <a:spcBef>
                <a:spcPct val="50000"/>
              </a:spcBef>
              <a:buFont typeface="Wingdings" pitchFamily="2" charset="2"/>
              <a:buNone/>
            </a:pPr>
            <a:r>
              <a:rPr lang="he-IL" sz="2000" b="0"/>
              <a:t>כל אדם ערני, תדירות גלי ה- </a:t>
            </a:r>
            <a:r>
              <a:rPr lang="en-US" sz="2000" b="0"/>
              <a:t>E.E.G</a:t>
            </a:r>
            <a:r>
              <a:rPr lang="he-IL" sz="2000" b="0"/>
              <a:t> </a:t>
            </a:r>
            <a:r>
              <a:rPr lang="en-US" sz="2000" b="0"/>
              <a:t>(ELectroencEphaloGram)</a:t>
            </a:r>
            <a:r>
              <a:rPr lang="he-IL" sz="2000" b="0"/>
              <a:t> היא 30 עד 32 בשנייה – גלים קצרים ומהירים (גלי אלפא). </a:t>
            </a:r>
          </a:p>
          <a:p>
            <a:pPr>
              <a:spcBef>
                <a:spcPct val="50000"/>
              </a:spcBef>
              <a:buFont typeface="Wingdings" pitchFamily="2" charset="2"/>
              <a:buNone/>
            </a:pPr>
            <a:r>
              <a:rPr lang="he-IL" sz="2000" b="0"/>
              <a:t>ברגע שאדם נכנס </a:t>
            </a:r>
            <a:r>
              <a:rPr lang="he-IL" sz="2000"/>
              <a:t>לשלב ההרפיה</a:t>
            </a:r>
            <a:r>
              <a:rPr lang="he-IL" sz="2000" b="0"/>
              <a:t> תדירות הגלים יורדת לכדי 12 עד 18 בשנייה, מתחיל רפיון שרירים והשלב הזה הוא </a:t>
            </a:r>
            <a:r>
              <a:rPr lang="he-IL" sz="2000"/>
              <a:t>קריטי בכניסה לשינה</a:t>
            </a:r>
            <a:r>
              <a:rPr lang="he-IL" sz="2000" b="0"/>
              <a:t> כי האדם עדיין רגיש מאוד לגירויים חיצוניים.</a:t>
            </a:r>
          </a:p>
          <a:p>
            <a:pPr>
              <a:spcBef>
                <a:spcPct val="50000"/>
              </a:spcBef>
              <a:buFont typeface="Wingdings" pitchFamily="2" charset="2"/>
              <a:buNone/>
            </a:pPr>
            <a:endParaRPr lang="he-IL" sz="2000" b="0"/>
          </a:p>
          <a:p>
            <a:pPr>
              <a:buFont typeface="Wingdings" pitchFamily="2" charset="2"/>
              <a:buChar char="§"/>
            </a:pPr>
            <a:r>
              <a:rPr lang="he-IL" sz="2000"/>
              <a:t> </a:t>
            </a:r>
            <a:r>
              <a:rPr lang="he-IL" sz="2000" u="sng"/>
              <a:t>שלב   </a:t>
            </a:r>
            <a:r>
              <a:rPr lang="en-US" sz="2000"/>
              <a:t> - </a:t>
            </a:r>
            <a:r>
              <a:rPr lang="en-US" sz="2000" u="sng"/>
              <a:t>I</a:t>
            </a:r>
            <a:r>
              <a:rPr lang="he-IL" sz="2000" b="0"/>
              <a:t>8 עד 12 גלים בשנייה (גלי אלפא) המוח והגוף יורדים בפעילות  -  זהו שלב של שינה.</a:t>
            </a:r>
          </a:p>
          <a:p>
            <a:endParaRPr lang="he-IL" sz="2000" b="0"/>
          </a:p>
          <a:p>
            <a:pPr>
              <a:buFont typeface="Wingdings" pitchFamily="2" charset="2"/>
              <a:buChar char="§"/>
            </a:pPr>
            <a:r>
              <a:rPr lang="he-IL" sz="2000"/>
              <a:t> </a:t>
            </a:r>
            <a:r>
              <a:rPr lang="he-IL" sz="2000" u="sng"/>
              <a:t>שלב   </a:t>
            </a:r>
            <a:r>
              <a:rPr lang="en-US" sz="2000" u="sng"/>
              <a:t>-II</a:t>
            </a:r>
            <a:r>
              <a:rPr lang="he-IL" sz="2000"/>
              <a:t> </a:t>
            </a:r>
            <a:r>
              <a:rPr lang="he-IL" sz="2000" b="0"/>
              <a:t>לאחר כ-10 דקות נכנסים לשלב השני. 3 עד 7 גלים בשנייה, פעילות המוח פוחתת יותר, גל </a:t>
            </a:r>
            <a:r>
              <a:rPr lang="en-US" sz="2000" b="0"/>
              <a:t>K</a:t>
            </a:r>
            <a:r>
              <a:rPr lang="he-IL" sz="2000" b="0"/>
              <a:t> מכניס אותנו לשלב זה.</a:t>
            </a:r>
          </a:p>
        </p:txBody>
      </p:sp>
      <p:sp>
        <p:nvSpPr>
          <p:cNvPr id="8203" name="Text Box 11"/>
          <p:cNvSpPr txBox="1">
            <a:spLocks noChangeArrowheads="1"/>
          </p:cNvSpPr>
          <p:nvPr/>
        </p:nvSpPr>
        <p:spPr bwMode="auto">
          <a:xfrm>
            <a:off x="2843213" y="1341438"/>
            <a:ext cx="3529012" cy="457200"/>
          </a:xfrm>
          <a:prstGeom prst="rect">
            <a:avLst/>
          </a:prstGeom>
          <a:noFill/>
          <a:ln w="9525">
            <a:noFill/>
            <a:miter lim="800000"/>
            <a:headEnd/>
            <a:tailEnd/>
          </a:ln>
        </p:spPr>
        <p:txBody>
          <a:bodyPr>
            <a:spAutoFit/>
          </a:bodyPr>
          <a:lstStyle/>
          <a:p>
            <a:pPr>
              <a:spcBef>
                <a:spcPct val="50000"/>
              </a:spcBef>
            </a:pPr>
            <a:r>
              <a:rPr lang="he-IL" sz="2400"/>
              <a:t>השלב המקדים – שלב </a:t>
            </a:r>
            <a:r>
              <a:rPr lang="en-US" sz="2400"/>
              <a:t>II</a:t>
            </a:r>
          </a:p>
        </p:txBody>
      </p:sp>
      <p:pic>
        <p:nvPicPr>
          <p:cNvPr id="8206" name="Picture 14" descr="Phrenology10"/>
          <p:cNvPicPr>
            <a:picLocks noChangeAspect="1" noChangeArrowheads="1"/>
          </p:cNvPicPr>
          <p:nvPr/>
        </p:nvPicPr>
        <p:blipFill>
          <a:blip r:embed="rId2" cstate="print"/>
          <a:srcRect/>
          <a:stretch>
            <a:fillRect/>
          </a:stretch>
        </p:blipFill>
        <p:spPr bwMode="auto">
          <a:xfrm>
            <a:off x="179388" y="476250"/>
            <a:ext cx="1230312" cy="1439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p:cTn id="7" dur="500" fill="hold"/>
                                        <p:tgtEl>
                                          <p:spTgt spid="8203"/>
                                        </p:tgtEl>
                                        <p:attrNameLst>
                                          <p:attrName>ppt_w</p:attrName>
                                        </p:attrNameLst>
                                      </p:cBhvr>
                                      <p:tavLst>
                                        <p:tav tm="0">
                                          <p:val>
                                            <p:fltVal val="0"/>
                                          </p:val>
                                        </p:tav>
                                        <p:tav tm="100000">
                                          <p:val>
                                            <p:strVal val="#ppt_w"/>
                                          </p:val>
                                        </p:tav>
                                      </p:tavLst>
                                    </p:anim>
                                    <p:anim calcmode="lin" valueType="num">
                                      <p:cBhvr>
                                        <p:cTn id="8" dur="500" fill="hold"/>
                                        <p:tgtEl>
                                          <p:spTgt spid="820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3" presetClass="emph" presetSubtype="0" fill="remove" grpId="0" nodeType="clickEffect">
                                  <p:stCondLst>
                                    <p:cond delay="0"/>
                                  </p:stCondLst>
                                  <p:childTnLst>
                                    <p:animClr clrSpc="rgb" dir="cw">
                                      <p:cBhvr override="childStyle">
                                        <p:cTn id="12" dur="1000" accel="50000" autoRev="1" fill="hold" tmFilter="0, 0; .33333, 1; 1, 1">
                                          <p:stCondLst>
                                            <p:cond delay="0"/>
                                          </p:stCondLst>
                                        </p:cTn>
                                        <p:tgtEl>
                                          <p:spTgt spid="8202"/>
                                        </p:tgtEl>
                                        <p:attrNameLst>
                                          <p:attrName>style.color</p:attrName>
                                        </p:attrNameLst>
                                      </p:cBhvr>
                                      <p:to>
                                        <a:schemeClr val="accent2"/>
                                      </p:to>
                                    </p:animClr>
                                    <p:animClr clrSpc="rgb" dir="cw">
                                      <p:cBhvr>
                                        <p:cTn id="13" dur="1000" accel="50000" autoRev="1" fill="hold" tmFilter="0, 0; .33333, 1; 1, 1">
                                          <p:stCondLst>
                                            <p:cond delay="0"/>
                                          </p:stCondLst>
                                        </p:cTn>
                                        <p:tgtEl>
                                          <p:spTgt spid="8202"/>
                                        </p:tgtEl>
                                        <p:attrNameLst>
                                          <p:attrName>fillcolor</p:attrName>
                                        </p:attrNameLst>
                                      </p:cBhvr>
                                      <p:to>
                                        <a:schemeClr val="accent2"/>
                                      </p:to>
                                    </p:animClr>
                                    <p:set>
                                      <p:cBhvr>
                                        <p:cTn id="14" dur="2000" fill="hold"/>
                                        <p:tgtEl>
                                          <p:spTgt spid="8202"/>
                                        </p:tgtEl>
                                        <p:attrNameLst>
                                          <p:attrName>fill.type</p:attrName>
                                        </p:attrNameLst>
                                      </p:cBhvr>
                                      <p:to>
                                        <p:strVal val="solid"/>
                                      </p:to>
                                    </p:set>
                                    <p:set>
                                      <p:cBhvr>
                                        <p:cTn id="15" dur="2000" fill="hold"/>
                                        <p:tgtEl>
                                          <p:spTgt spid="8202"/>
                                        </p:tgtEl>
                                        <p:attrNameLst>
                                          <p:attrName>fill.on</p:attrName>
                                        </p:attrNameLst>
                                      </p:cBhvr>
                                      <p:to>
                                        <p:strVal val="true"/>
                                      </p:to>
                                    </p:set>
                                    <p:animScale>
                                      <p:cBhvr>
                                        <p:cTn id="16" dur="1000" accel="50000" autoRev="1" fill="hold" tmFilter="0, 0; .33333, 1; 1, 1">
                                          <p:stCondLst>
                                            <p:cond delay="0"/>
                                          </p:stCondLst>
                                        </p:cTn>
                                        <p:tgtEl>
                                          <p:spTgt spid="8202"/>
                                        </p:tgtEl>
                                      </p:cBhvr>
                                      <p:from x="100000" y="100000"/>
                                      <p:to x="100000" y="140000"/>
                                    </p:animScale>
                                  </p:childTnLst>
                                </p:cTn>
                              </p:par>
                            </p:childTnLst>
                          </p:cTn>
                        </p:par>
                      </p:childTnLst>
                    </p:cTn>
                  </p:par>
                  <p:par>
                    <p:cTn id="17" fill="hold">
                      <p:stCondLst>
                        <p:cond delay="indefinite"/>
                      </p:stCondLst>
                      <p:childTnLst>
                        <p:par>
                          <p:cTn id="18" fill="hold">
                            <p:stCondLst>
                              <p:cond delay="0"/>
                            </p:stCondLst>
                            <p:childTnLst>
                              <p:par>
                                <p:cTn id="19" presetID="7" presetClass="exit" presetSubtype="8" fill="hold" nodeType="clickEffect">
                                  <p:stCondLst>
                                    <p:cond delay="0"/>
                                  </p:stCondLst>
                                  <p:childTnLst>
                                    <p:anim calcmode="lin" valueType="num">
                                      <p:cBhvr additive="base">
                                        <p:cTn id="20" dur="2000"/>
                                        <p:tgtEl>
                                          <p:spTgt spid="8206"/>
                                        </p:tgtEl>
                                        <p:attrNameLst>
                                          <p:attrName>ppt_x</p:attrName>
                                        </p:attrNameLst>
                                      </p:cBhvr>
                                      <p:tavLst>
                                        <p:tav tm="0">
                                          <p:val>
                                            <p:strVal val="ppt_x"/>
                                          </p:val>
                                        </p:tav>
                                        <p:tav tm="100000">
                                          <p:val>
                                            <p:strVal val="0-ppt_w/2"/>
                                          </p:val>
                                        </p:tav>
                                      </p:tavLst>
                                    </p:anim>
                                    <p:anim calcmode="lin" valueType="num">
                                      <p:cBhvr additive="base">
                                        <p:cTn id="21" dur="2000"/>
                                        <p:tgtEl>
                                          <p:spTgt spid="8206"/>
                                        </p:tgtEl>
                                        <p:attrNameLst>
                                          <p:attrName>ppt_y</p:attrName>
                                        </p:attrNameLst>
                                      </p:cBhvr>
                                      <p:tavLst>
                                        <p:tav tm="0">
                                          <p:val>
                                            <p:strVal val="ppt_y"/>
                                          </p:val>
                                        </p:tav>
                                        <p:tav tm="100000">
                                          <p:val>
                                            <p:strVal val="ppt_y"/>
                                          </p:val>
                                        </p:tav>
                                      </p:tavLst>
                                    </p:anim>
                                    <p:set>
                                      <p:cBhvr>
                                        <p:cTn id="22" dur="1" fill="hold">
                                          <p:stCondLst>
                                            <p:cond delay="1999"/>
                                          </p:stCondLst>
                                        </p:cTn>
                                        <p:tgtEl>
                                          <p:spTgt spid="82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p:bldP spid="820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5"/>
          <p:cNvSpPr>
            <a:spLocks noChangeShapeType="1"/>
          </p:cNvSpPr>
          <p:nvPr/>
        </p:nvSpPr>
        <p:spPr bwMode="auto">
          <a:xfrm>
            <a:off x="0" y="6453188"/>
            <a:ext cx="9144000" cy="1587"/>
          </a:xfrm>
          <a:prstGeom prst="line">
            <a:avLst/>
          </a:prstGeom>
          <a:noFill/>
          <a:ln w="9525">
            <a:solidFill>
              <a:schemeClr val="tx1"/>
            </a:solidFill>
            <a:round/>
            <a:headEnd/>
            <a:tailEnd/>
          </a:ln>
        </p:spPr>
        <p:txBody>
          <a:bodyPr/>
          <a:lstStyle/>
          <a:p>
            <a:endParaRPr lang="he-IL"/>
          </a:p>
        </p:txBody>
      </p:sp>
      <p:sp>
        <p:nvSpPr>
          <p:cNvPr id="9219" name="Line 6"/>
          <p:cNvSpPr>
            <a:spLocks noChangeShapeType="1"/>
          </p:cNvSpPr>
          <p:nvPr/>
        </p:nvSpPr>
        <p:spPr bwMode="auto">
          <a:xfrm>
            <a:off x="0" y="404813"/>
            <a:ext cx="9144000" cy="1587"/>
          </a:xfrm>
          <a:prstGeom prst="line">
            <a:avLst/>
          </a:prstGeom>
          <a:noFill/>
          <a:ln w="9525">
            <a:solidFill>
              <a:schemeClr val="tx1"/>
            </a:solidFill>
            <a:round/>
            <a:headEnd/>
            <a:tailEnd/>
          </a:ln>
        </p:spPr>
        <p:txBody>
          <a:bodyPr/>
          <a:lstStyle/>
          <a:p>
            <a:endParaRPr lang="he-IL"/>
          </a:p>
        </p:txBody>
      </p:sp>
      <p:sp>
        <p:nvSpPr>
          <p:cNvPr id="9220" name="Text Box 15"/>
          <p:cNvSpPr txBox="1">
            <a:spLocks noChangeArrowheads="1"/>
          </p:cNvSpPr>
          <p:nvPr/>
        </p:nvSpPr>
        <p:spPr bwMode="auto">
          <a:xfrm>
            <a:off x="539750" y="6491288"/>
            <a:ext cx="7777163" cy="366712"/>
          </a:xfrm>
          <a:prstGeom prst="rect">
            <a:avLst/>
          </a:prstGeom>
          <a:noFill/>
          <a:ln w="9525">
            <a:noFill/>
            <a:miter lim="800000"/>
            <a:headEnd/>
            <a:tailEnd/>
          </a:ln>
        </p:spPr>
        <p:txBody>
          <a:bodyPr>
            <a:spAutoFit/>
          </a:bodyPr>
          <a:lstStyle/>
          <a:p>
            <a:pPr algn="ctr">
              <a:spcBef>
                <a:spcPct val="50000"/>
              </a:spcBef>
            </a:pPr>
            <a:r>
              <a:rPr lang="he-IL" dirty="0"/>
              <a:t>ד"ר קרן אור חן, אוניברסיטת חיפה © </a:t>
            </a:r>
            <a:r>
              <a:rPr lang="he-IL" dirty="0" smtClean="0"/>
              <a:t>2018 </a:t>
            </a:r>
            <a:endParaRPr lang="en-US" dirty="0"/>
          </a:p>
        </p:txBody>
      </p:sp>
      <p:sp>
        <p:nvSpPr>
          <p:cNvPr id="9221" name="Text Box 8"/>
          <p:cNvSpPr txBox="1">
            <a:spLocks noChangeArrowheads="1"/>
          </p:cNvSpPr>
          <p:nvPr/>
        </p:nvSpPr>
        <p:spPr bwMode="auto">
          <a:xfrm>
            <a:off x="4932363" y="0"/>
            <a:ext cx="4211637" cy="366713"/>
          </a:xfrm>
          <a:prstGeom prst="rect">
            <a:avLst/>
          </a:prstGeom>
          <a:noFill/>
          <a:ln w="9525">
            <a:noFill/>
            <a:miter lim="800000"/>
            <a:headEnd/>
            <a:tailEnd/>
          </a:ln>
        </p:spPr>
        <p:txBody>
          <a:bodyPr>
            <a:spAutoFit/>
          </a:bodyPr>
          <a:lstStyle/>
          <a:p>
            <a:pPr>
              <a:spcBef>
                <a:spcPct val="50000"/>
              </a:spcBef>
            </a:pPr>
            <a:r>
              <a:rPr lang="he-IL"/>
              <a:t>המחזור הראשון של השינה – שלבים </a:t>
            </a:r>
            <a:r>
              <a:rPr lang="en-US"/>
              <a:t>III-IV</a:t>
            </a:r>
          </a:p>
        </p:txBody>
      </p:sp>
      <p:sp>
        <p:nvSpPr>
          <p:cNvPr id="9222" name="Text Box 9"/>
          <p:cNvSpPr txBox="1">
            <a:spLocks noChangeArrowheads="1"/>
          </p:cNvSpPr>
          <p:nvPr/>
        </p:nvSpPr>
        <p:spPr bwMode="auto">
          <a:xfrm>
            <a:off x="2268538" y="333375"/>
            <a:ext cx="5472112" cy="641350"/>
          </a:xfrm>
          <a:prstGeom prst="rect">
            <a:avLst/>
          </a:prstGeom>
          <a:noFill/>
          <a:ln w="9525">
            <a:noFill/>
            <a:miter lim="800000"/>
            <a:headEnd/>
            <a:tailEnd/>
          </a:ln>
        </p:spPr>
        <p:txBody>
          <a:bodyPr>
            <a:spAutoFit/>
          </a:bodyPr>
          <a:lstStyle/>
          <a:p>
            <a:pPr>
              <a:spcBef>
                <a:spcPct val="50000"/>
              </a:spcBef>
            </a:pPr>
            <a:r>
              <a:rPr lang="he-IL" sz="3600"/>
              <a:t>המחזור הראשון של השינה -</a:t>
            </a:r>
            <a:endParaRPr lang="en-US" sz="3600"/>
          </a:p>
        </p:txBody>
      </p:sp>
      <p:sp>
        <p:nvSpPr>
          <p:cNvPr id="9226" name="Text Box 10"/>
          <p:cNvSpPr txBox="1">
            <a:spLocks noChangeArrowheads="1"/>
          </p:cNvSpPr>
          <p:nvPr/>
        </p:nvSpPr>
        <p:spPr bwMode="auto">
          <a:xfrm>
            <a:off x="-180975" y="1484313"/>
            <a:ext cx="9144000" cy="4903787"/>
          </a:xfrm>
          <a:prstGeom prst="rect">
            <a:avLst/>
          </a:prstGeom>
          <a:noFill/>
          <a:ln w="9525">
            <a:noFill/>
            <a:miter lim="800000"/>
            <a:headEnd/>
            <a:tailEnd/>
          </a:ln>
        </p:spPr>
        <p:txBody>
          <a:bodyPr>
            <a:spAutoFit/>
          </a:bodyPr>
          <a:lstStyle/>
          <a:p>
            <a:pPr>
              <a:spcBef>
                <a:spcPct val="50000"/>
              </a:spcBef>
              <a:buFont typeface="Wingdings" pitchFamily="2" charset="2"/>
              <a:buChar char="§"/>
            </a:pPr>
            <a:r>
              <a:rPr lang="he-IL" u="sng"/>
              <a:t> שלבים </a:t>
            </a:r>
            <a:r>
              <a:rPr lang="en-US" u="sng"/>
              <a:t>III</a:t>
            </a:r>
            <a:r>
              <a:rPr lang="he-IL" u="sng"/>
              <a:t> ו- </a:t>
            </a:r>
            <a:r>
              <a:rPr lang="en-US" u="sng"/>
              <a:t>IV</a:t>
            </a:r>
            <a:r>
              <a:rPr lang="he-IL" u="sng"/>
              <a:t> -</a:t>
            </a:r>
            <a:r>
              <a:rPr lang="he-IL" b="0"/>
              <a:t> לאחר כ-20 דקות מההרדמות מגיעים השלבים </a:t>
            </a:r>
            <a:r>
              <a:rPr lang="he-IL"/>
              <a:t>השלישי והרביעי</a:t>
            </a:r>
            <a:r>
              <a:rPr lang="he-IL" b="0"/>
              <a:t> שנקראים </a:t>
            </a:r>
            <a:r>
              <a:rPr lang="he-IL"/>
              <a:t>השינה העמוקה</a:t>
            </a:r>
            <a:r>
              <a:rPr lang="he-IL" b="0"/>
              <a:t>, זהו שלב </a:t>
            </a:r>
            <a:r>
              <a:rPr lang="he-IL"/>
              <a:t>קריטי</a:t>
            </a:r>
            <a:r>
              <a:rPr lang="he-IL" b="0"/>
              <a:t>.</a:t>
            </a:r>
          </a:p>
          <a:p>
            <a:pPr>
              <a:spcBef>
                <a:spcPct val="50000"/>
              </a:spcBef>
            </a:pPr>
            <a:r>
              <a:rPr lang="he-IL" b="0"/>
              <a:t>אלה הם השלבים של איכות השינה. </a:t>
            </a:r>
          </a:p>
          <a:p>
            <a:pPr>
              <a:spcBef>
                <a:spcPct val="50000"/>
              </a:spcBef>
            </a:pPr>
            <a:r>
              <a:rPr lang="he-IL" b="0"/>
              <a:t>תדירות גלי ה- </a:t>
            </a:r>
            <a:r>
              <a:rPr lang="en-US" b="0"/>
              <a:t>E.E.G</a:t>
            </a:r>
            <a:r>
              <a:rPr lang="he-IL" b="0"/>
              <a:t> עד 2 בשנייה (הכי קרוב למוות).</a:t>
            </a:r>
          </a:p>
          <a:p>
            <a:pPr>
              <a:spcBef>
                <a:spcPct val="50000"/>
              </a:spcBef>
            </a:pPr>
            <a:r>
              <a:rPr lang="he-IL" b="0"/>
              <a:t>המוח בשיא </a:t>
            </a:r>
            <a:r>
              <a:rPr lang="he-IL"/>
              <a:t>חוסר הפעילות</a:t>
            </a:r>
            <a:r>
              <a:rPr lang="he-IL" b="0"/>
              <a:t>, המערכת </a:t>
            </a:r>
            <a:r>
              <a:rPr lang="he-IL"/>
              <a:t>האוטונומית חלשה ממש בשפל, הגוף ברפיון שרירים מוחלט</a:t>
            </a:r>
            <a:r>
              <a:rPr lang="he-IL" b="0"/>
              <a:t>, מנותק לחלוטין מהמציאות, </a:t>
            </a:r>
            <a:r>
              <a:rPr lang="he-IL"/>
              <a:t>זוהי השינה האמיתית.</a:t>
            </a:r>
            <a:r>
              <a:rPr lang="he-IL" b="0"/>
              <a:t> </a:t>
            </a:r>
          </a:p>
          <a:p>
            <a:pPr>
              <a:spcBef>
                <a:spcPct val="50000"/>
              </a:spcBef>
            </a:pPr>
            <a:r>
              <a:rPr lang="he-IL" b="0"/>
              <a:t>דווקא בשלבים האלה מתרחשות תופעות מאוד אקטיביות:</a:t>
            </a:r>
          </a:p>
          <a:p>
            <a:pPr>
              <a:spcBef>
                <a:spcPct val="50000"/>
              </a:spcBef>
            </a:pPr>
            <a:r>
              <a:rPr lang="he-IL" b="0"/>
              <a:t>א. אנשים מדברים מתוך שינה.</a:t>
            </a:r>
          </a:p>
          <a:p>
            <a:pPr>
              <a:spcBef>
                <a:spcPct val="50000"/>
              </a:spcBef>
            </a:pPr>
            <a:r>
              <a:rPr lang="he-IL" b="0"/>
              <a:t>ב. אנשים הולכים מתוך שינה.</a:t>
            </a:r>
          </a:p>
          <a:p>
            <a:pPr>
              <a:spcBef>
                <a:spcPct val="50000"/>
              </a:spcBef>
            </a:pPr>
            <a:r>
              <a:rPr lang="he-IL" b="0"/>
              <a:t>ג. חלק מהאנשים ישנים עם עיניים פקוחות, או פקוחות למחצה.</a:t>
            </a:r>
          </a:p>
          <a:p>
            <a:endParaRPr lang="he-IL" b="0"/>
          </a:p>
          <a:p>
            <a:r>
              <a:rPr lang="he-IL" b="0"/>
              <a:t>במחקרים נמצא </a:t>
            </a:r>
            <a:r>
              <a:rPr lang="he-IL"/>
              <a:t>קשר </a:t>
            </a:r>
            <a:r>
              <a:rPr lang="he-IL" b="0"/>
              <a:t>בין דיבור ושינה בעיניים פקוחות לצורך </a:t>
            </a:r>
            <a:r>
              <a:rPr lang="he-IL"/>
              <a:t>בשליטה.</a:t>
            </a:r>
          </a:p>
          <a:p>
            <a:r>
              <a:rPr lang="he-IL" b="0"/>
              <a:t>ככל שהאדם זקוק יותר לשליטה כך הוא ידבר פחות בשינה ודיבורו יהיה כולו בלתי מובן (ג'יבריש). </a:t>
            </a:r>
            <a:endParaRPr lang="en-US" b="0"/>
          </a:p>
          <a:p>
            <a:r>
              <a:rPr lang="he-IL" b="0"/>
              <a:t>שינה בעניים פקוחות נקשרת גם היא לצורך בשליטה (למרות שהאנשים אינם רואים שום דבר).</a:t>
            </a:r>
          </a:p>
        </p:txBody>
      </p:sp>
      <p:sp>
        <p:nvSpPr>
          <p:cNvPr id="9228" name="Text Box 12"/>
          <p:cNvSpPr txBox="1">
            <a:spLocks noChangeArrowheads="1"/>
          </p:cNvSpPr>
          <p:nvPr/>
        </p:nvSpPr>
        <p:spPr bwMode="auto">
          <a:xfrm>
            <a:off x="4211638" y="1052513"/>
            <a:ext cx="1871662" cy="457200"/>
          </a:xfrm>
          <a:prstGeom prst="rect">
            <a:avLst/>
          </a:prstGeom>
          <a:noFill/>
          <a:ln w="9525">
            <a:noFill/>
            <a:miter lim="800000"/>
            <a:headEnd/>
            <a:tailEnd/>
          </a:ln>
        </p:spPr>
        <p:txBody>
          <a:bodyPr>
            <a:spAutoFit/>
          </a:bodyPr>
          <a:lstStyle/>
          <a:p>
            <a:pPr>
              <a:spcBef>
                <a:spcPct val="50000"/>
              </a:spcBef>
            </a:pPr>
            <a:r>
              <a:rPr lang="he-IL" sz="2400"/>
              <a:t>שלבים </a:t>
            </a:r>
            <a:r>
              <a:rPr lang="en-US" sz="2400"/>
              <a:t>III-IV</a:t>
            </a:r>
          </a:p>
        </p:txBody>
      </p:sp>
      <p:pic>
        <p:nvPicPr>
          <p:cNvPr id="9229" name="Picture 13" descr="MC900232905[1]"/>
          <p:cNvPicPr>
            <a:picLocks noChangeAspect="1" noChangeArrowheads="1"/>
          </p:cNvPicPr>
          <p:nvPr/>
        </p:nvPicPr>
        <p:blipFill>
          <a:blip r:embed="rId2" cstate="print"/>
          <a:srcRect/>
          <a:stretch>
            <a:fillRect/>
          </a:stretch>
        </p:blipFill>
        <p:spPr bwMode="auto">
          <a:xfrm>
            <a:off x="179388" y="3860800"/>
            <a:ext cx="3024187" cy="1492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9228"/>
                                        </p:tgtEl>
                                        <p:attrNameLst>
                                          <p:attrName>style.visibility</p:attrName>
                                        </p:attrNameLst>
                                      </p:cBhvr>
                                      <p:to>
                                        <p:strVal val="visible"/>
                                      </p:to>
                                    </p:set>
                                    <p:animEffect transition="in" filter="fade">
                                      <p:cBhvr>
                                        <p:cTn id="7" dur="1000"/>
                                        <p:tgtEl>
                                          <p:spTgt spid="9228"/>
                                        </p:tgtEl>
                                      </p:cBhvr>
                                    </p:animEffect>
                                    <p:anim calcmode="lin" valueType="num">
                                      <p:cBhvr>
                                        <p:cTn id="8" dur="1000" fill="hold"/>
                                        <p:tgtEl>
                                          <p:spTgt spid="9228"/>
                                        </p:tgtEl>
                                        <p:attrNameLst>
                                          <p:attrName>ppt_x</p:attrName>
                                        </p:attrNameLst>
                                      </p:cBhvr>
                                      <p:tavLst>
                                        <p:tav tm="0">
                                          <p:val>
                                            <p:strVal val="#ppt_x-.1"/>
                                          </p:val>
                                        </p:tav>
                                        <p:tav tm="100000">
                                          <p:val>
                                            <p:strVal val="#ppt_x"/>
                                          </p:val>
                                        </p:tav>
                                      </p:tavLst>
                                    </p:anim>
                                    <p:anim calcmode="lin" valueType="num">
                                      <p:cBhvr>
                                        <p:cTn id="9" dur="1000" fill="hold"/>
                                        <p:tgtEl>
                                          <p:spTgt spid="9228"/>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mph" presetSubtype="0" grpId="0" nodeType="clickEffect">
                                  <p:stCondLst>
                                    <p:cond delay="0"/>
                                  </p:stCondLst>
                                  <p:childTnLst>
                                    <p:set>
                                      <p:cBhvr rctx="PPT">
                                        <p:cTn id="13" dur="indefinite"/>
                                        <p:tgtEl>
                                          <p:spTgt spid="9226"/>
                                        </p:tgtEl>
                                        <p:attrNameLst>
                                          <p:attrName>style.opacity</p:attrName>
                                        </p:attrNameLst>
                                      </p:cBhvr>
                                      <p:to>
                                        <p:strVal val="0.5"/>
                                      </p:to>
                                    </p:set>
                                    <p:animEffect filter="image" prLst="opacity: 0.5">
                                      <p:cBhvr rctx="IE">
                                        <p:cTn id="14" dur="indefinite"/>
                                        <p:tgtEl>
                                          <p:spTgt spid="9226"/>
                                        </p:tgtEl>
                                      </p:cBhvr>
                                    </p:animEffec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Clr clrSpc="rgb" dir="cw">
                                      <p:cBhvr override="childStyle">
                                        <p:cTn id="18" dur="100" fill="hold"/>
                                        <p:tgtEl>
                                          <p:spTgt spid="9229"/>
                                        </p:tgtEl>
                                        <p:attrNameLst>
                                          <p:attrName>style.color</p:attrName>
                                        </p:attrNameLst>
                                      </p:cBhvr>
                                      <p:to>
                                        <a:schemeClr val="accent2"/>
                                      </p:to>
                                    </p:animClr>
                                    <p:animClr clrSpc="rgb" dir="cw">
                                      <p:cBhvr>
                                        <p:cTn id="19" dur="100" fill="hold"/>
                                        <p:tgtEl>
                                          <p:spTgt spid="9229"/>
                                        </p:tgtEl>
                                        <p:attrNameLst>
                                          <p:attrName>fillcolor</p:attrName>
                                        </p:attrNameLst>
                                      </p:cBhvr>
                                      <p:to>
                                        <a:schemeClr val="accent2"/>
                                      </p:to>
                                    </p:animClr>
                                    <p:set>
                                      <p:cBhvr>
                                        <p:cTn id="20" dur="100" fill="hold"/>
                                        <p:tgtEl>
                                          <p:spTgt spid="9229"/>
                                        </p:tgtEl>
                                        <p:attrNameLst>
                                          <p:attrName>fill.type</p:attrName>
                                        </p:attrNameLst>
                                      </p:cBhvr>
                                      <p:to>
                                        <p:strVal val="solid"/>
                                      </p:to>
                                    </p:set>
                                    <p:set>
                                      <p:cBhvr>
                                        <p:cTn id="21" dur="100" fill="hold"/>
                                        <p:tgtEl>
                                          <p:spTgt spid="9229"/>
                                        </p:tgtEl>
                                        <p:attrNameLst>
                                          <p:attrName>fill.on</p:attrName>
                                        </p:attrNameLst>
                                      </p:cBhvr>
                                      <p:to>
                                        <p:strVal val="true"/>
                                      </p:to>
                                    </p:set>
                                    <p:animRot by="120000">
                                      <p:cBhvr>
                                        <p:cTn id="22" dur="100" fill="hold">
                                          <p:stCondLst>
                                            <p:cond delay="0"/>
                                          </p:stCondLst>
                                        </p:cTn>
                                        <p:tgtEl>
                                          <p:spTgt spid="9229"/>
                                        </p:tgtEl>
                                        <p:attrNameLst>
                                          <p:attrName>r</p:attrName>
                                        </p:attrNameLst>
                                      </p:cBhvr>
                                    </p:animRot>
                                    <p:animRot by="-240000">
                                      <p:cBhvr>
                                        <p:cTn id="23" dur="200" fill="hold">
                                          <p:stCondLst>
                                            <p:cond delay="200"/>
                                          </p:stCondLst>
                                        </p:cTn>
                                        <p:tgtEl>
                                          <p:spTgt spid="9229"/>
                                        </p:tgtEl>
                                        <p:attrNameLst>
                                          <p:attrName>r</p:attrName>
                                        </p:attrNameLst>
                                      </p:cBhvr>
                                    </p:animRot>
                                    <p:animRot by="240000">
                                      <p:cBhvr>
                                        <p:cTn id="24" dur="200" fill="hold">
                                          <p:stCondLst>
                                            <p:cond delay="400"/>
                                          </p:stCondLst>
                                        </p:cTn>
                                        <p:tgtEl>
                                          <p:spTgt spid="9229"/>
                                        </p:tgtEl>
                                        <p:attrNameLst>
                                          <p:attrName>r</p:attrName>
                                        </p:attrNameLst>
                                      </p:cBhvr>
                                    </p:animRot>
                                    <p:animRot by="-240000">
                                      <p:cBhvr>
                                        <p:cTn id="25" dur="200" fill="hold">
                                          <p:stCondLst>
                                            <p:cond delay="600"/>
                                          </p:stCondLst>
                                        </p:cTn>
                                        <p:tgtEl>
                                          <p:spTgt spid="9229"/>
                                        </p:tgtEl>
                                        <p:attrNameLst>
                                          <p:attrName>r</p:attrName>
                                        </p:attrNameLst>
                                      </p:cBhvr>
                                    </p:animRot>
                                    <p:animRot by="120000">
                                      <p:cBhvr>
                                        <p:cTn id="26" dur="200" fill="hold">
                                          <p:stCondLst>
                                            <p:cond delay="800"/>
                                          </p:stCondLst>
                                        </p:cTn>
                                        <p:tgtEl>
                                          <p:spTgt spid="92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p:bldP spid="92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6"/>
          <p:cNvGrpSpPr>
            <a:grpSpLocks/>
          </p:cNvGrpSpPr>
          <p:nvPr/>
        </p:nvGrpSpPr>
        <p:grpSpPr bwMode="auto">
          <a:xfrm>
            <a:off x="0" y="0"/>
            <a:ext cx="9144000" cy="6858000"/>
            <a:chOff x="0" y="0"/>
            <a:chExt cx="5760" cy="4320"/>
          </a:xfrm>
        </p:grpSpPr>
        <p:sp>
          <p:nvSpPr>
            <p:cNvPr id="10247" name="Line 8"/>
            <p:cNvSpPr>
              <a:spLocks noChangeShapeType="1"/>
            </p:cNvSpPr>
            <p:nvPr/>
          </p:nvSpPr>
          <p:spPr bwMode="auto">
            <a:xfrm>
              <a:off x="0" y="4065"/>
              <a:ext cx="5760" cy="0"/>
            </a:xfrm>
            <a:prstGeom prst="line">
              <a:avLst/>
            </a:prstGeom>
            <a:noFill/>
            <a:ln w="9525">
              <a:solidFill>
                <a:schemeClr val="tx1"/>
              </a:solidFill>
              <a:round/>
              <a:headEnd/>
              <a:tailEnd/>
            </a:ln>
          </p:spPr>
          <p:txBody>
            <a:bodyPr/>
            <a:lstStyle/>
            <a:p>
              <a:endParaRPr lang="he-IL"/>
            </a:p>
          </p:txBody>
        </p:sp>
        <p:sp>
          <p:nvSpPr>
            <p:cNvPr id="10248" name="Line 9"/>
            <p:cNvSpPr>
              <a:spLocks noChangeShapeType="1"/>
            </p:cNvSpPr>
            <p:nvPr/>
          </p:nvSpPr>
          <p:spPr bwMode="auto">
            <a:xfrm>
              <a:off x="0" y="255"/>
              <a:ext cx="5760" cy="0"/>
            </a:xfrm>
            <a:prstGeom prst="line">
              <a:avLst/>
            </a:prstGeom>
            <a:noFill/>
            <a:ln w="9525">
              <a:solidFill>
                <a:schemeClr val="tx1"/>
              </a:solidFill>
              <a:round/>
              <a:headEnd/>
              <a:tailEnd/>
            </a:ln>
          </p:spPr>
          <p:txBody>
            <a:bodyPr/>
            <a:lstStyle/>
            <a:p>
              <a:endParaRPr lang="he-IL"/>
            </a:p>
          </p:txBody>
        </p:sp>
        <p:sp>
          <p:nvSpPr>
            <p:cNvPr id="10249" name="Text Box 15"/>
            <p:cNvSpPr txBox="1">
              <a:spLocks noChangeArrowheads="1"/>
            </p:cNvSpPr>
            <p:nvPr/>
          </p:nvSpPr>
          <p:spPr bwMode="auto">
            <a:xfrm>
              <a:off x="0" y="4089"/>
              <a:ext cx="5602" cy="231"/>
            </a:xfrm>
            <a:prstGeom prst="rect">
              <a:avLst/>
            </a:prstGeom>
            <a:noFill/>
            <a:ln w="9525">
              <a:noFill/>
              <a:miter lim="800000"/>
              <a:headEnd/>
              <a:tailEnd/>
            </a:ln>
          </p:spPr>
          <p:txBody>
            <a:bodyPr>
              <a:spAutoFit/>
            </a:bodyPr>
            <a:lstStyle/>
            <a:p>
              <a:pPr algn="ctr">
                <a:spcBef>
                  <a:spcPct val="50000"/>
                </a:spcBef>
              </a:pPr>
              <a:r>
                <a:rPr lang="he-IL" dirty="0"/>
                <a:t>ד"ר קרן אור חן, אוניברסיטת חיפה © </a:t>
              </a:r>
              <a:r>
                <a:rPr lang="he-IL" dirty="0" smtClean="0"/>
                <a:t>2018 </a:t>
              </a:r>
              <a:endParaRPr lang="en-US" dirty="0"/>
            </a:p>
          </p:txBody>
        </p:sp>
        <p:sp>
          <p:nvSpPr>
            <p:cNvPr id="10250" name="Text Box 11"/>
            <p:cNvSpPr txBox="1">
              <a:spLocks noChangeArrowheads="1"/>
            </p:cNvSpPr>
            <p:nvPr/>
          </p:nvSpPr>
          <p:spPr bwMode="auto">
            <a:xfrm>
              <a:off x="2699" y="0"/>
              <a:ext cx="3061" cy="231"/>
            </a:xfrm>
            <a:prstGeom prst="rect">
              <a:avLst/>
            </a:prstGeom>
            <a:noFill/>
            <a:ln w="9525">
              <a:noFill/>
              <a:miter lim="800000"/>
              <a:headEnd/>
              <a:tailEnd/>
            </a:ln>
          </p:spPr>
          <p:txBody>
            <a:bodyPr>
              <a:spAutoFit/>
            </a:bodyPr>
            <a:lstStyle/>
            <a:p>
              <a:pPr>
                <a:spcBef>
                  <a:spcPct val="50000"/>
                </a:spcBef>
              </a:pPr>
              <a:r>
                <a:rPr lang="he-IL"/>
                <a:t>המחזור הראשון של השינה – שלבים </a:t>
              </a:r>
              <a:r>
                <a:rPr lang="en-US"/>
                <a:t>III-IV</a:t>
              </a:r>
              <a:r>
                <a:rPr lang="he-IL"/>
                <a:t> - המשך</a:t>
              </a:r>
              <a:endParaRPr lang="en-US"/>
            </a:p>
          </p:txBody>
        </p:sp>
      </p:grpSp>
      <p:sp>
        <p:nvSpPr>
          <p:cNvPr id="10243" name="Text Box 12"/>
          <p:cNvSpPr txBox="1">
            <a:spLocks noChangeArrowheads="1"/>
          </p:cNvSpPr>
          <p:nvPr/>
        </p:nvSpPr>
        <p:spPr bwMode="auto">
          <a:xfrm>
            <a:off x="2195513" y="549275"/>
            <a:ext cx="5616575" cy="641350"/>
          </a:xfrm>
          <a:prstGeom prst="rect">
            <a:avLst/>
          </a:prstGeom>
          <a:noFill/>
          <a:ln w="9525">
            <a:noFill/>
            <a:miter lim="800000"/>
            <a:headEnd/>
            <a:tailEnd/>
          </a:ln>
        </p:spPr>
        <p:txBody>
          <a:bodyPr>
            <a:spAutoFit/>
          </a:bodyPr>
          <a:lstStyle/>
          <a:p>
            <a:pPr>
              <a:spcBef>
                <a:spcPct val="50000"/>
              </a:spcBef>
            </a:pPr>
            <a:r>
              <a:rPr lang="he-IL" sz="3600"/>
              <a:t>המחזור הראשון של השינה -</a:t>
            </a:r>
            <a:endParaRPr lang="en-US" sz="3600"/>
          </a:p>
        </p:txBody>
      </p:sp>
      <p:sp>
        <p:nvSpPr>
          <p:cNvPr id="10253" name="Rectangle 13"/>
          <p:cNvSpPr>
            <a:spLocks noChangeArrowheads="1"/>
          </p:cNvSpPr>
          <p:nvPr/>
        </p:nvSpPr>
        <p:spPr bwMode="auto">
          <a:xfrm>
            <a:off x="611188" y="1908175"/>
            <a:ext cx="8281987" cy="4359275"/>
          </a:xfrm>
          <a:prstGeom prst="rect">
            <a:avLst/>
          </a:prstGeom>
          <a:noFill/>
          <a:ln w="9525">
            <a:noFill/>
            <a:miter lim="800000"/>
            <a:headEnd/>
            <a:tailEnd/>
          </a:ln>
        </p:spPr>
        <p:txBody>
          <a:bodyPr anchor="ctr">
            <a:spAutoFit/>
          </a:bodyPr>
          <a:lstStyle/>
          <a:p>
            <a:pPr>
              <a:buFontTx/>
              <a:buChar char="•"/>
            </a:pPr>
            <a:r>
              <a:rPr lang="he-IL" sz="2000"/>
              <a:t>  הליכה בתוך שינה – שלבים  </a:t>
            </a:r>
            <a:r>
              <a:rPr lang="en-US" sz="2000"/>
              <a:t>III </a:t>
            </a:r>
            <a:r>
              <a:rPr lang="he-IL" sz="2000"/>
              <a:t>ו- </a:t>
            </a:r>
            <a:r>
              <a:rPr lang="en-US" sz="2000"/>
              <a:t>IV</a:t>
            </a:r>
          </a:p>
          <a:p>
            <a:r>
              <a:rPr lang="he-IL" sz="2000" b="0"/>
              <a:t>10% מהילדים מגיל 6 עד 14 הולכים בשנתם, זוהי תופעה גנטית בבסיסה.</a:t>
            </a:r>
            <a:endParaRPr lang="en-US" sz="2000" b="0"/>
          </a:p>
          <a:p>
            <a:r>
              <a:rPr lang="he-IL" sz="2000" b="0"/>
              <a:t>הם קמים מהמיטה, עיניהם פקוחות, כל אימת שהם קמים, התבנית הקוגניטיבית של מיתאר קוי הבית עולה במוחם ולכן הם אינם נתקלים בחפצים ואינם יוצאים מהבית.</a:t>
            </a:r>
            <a:endParaRPr lang="en-US" sz="2000" b="0"/>
          </a:p>
          <a:p>
            <a:r>
              <a:rPr lang="he-IL" sz="2000" b="0"/>
              <a:t>כשהם מתעוררים הם אינם זוכרים שהם קמו בשנתם.  ברוב המקרים הם יקומו במקומות שהם מכירים.</a:t>
            </a:r>
          </a:p>
          <a:p>
            <a:endParaRPr lang="en-US" sz="2000" b="0"/>
          </a:p>
          <a:p>
            <a:pPr>
              <a:buFontTx/>
              <a:buChar char="•"/>
            </a:pPr>
            <a:r>
              <a:rPr lang="he-IL" sz="2000"/>
              <a:t> ארבעת השלבים הראשונים של השינה כולל שלב ההרפיה אורכים בממוצע אצל רוב בני האדם כ -</a:t>
            </a:r>
            <a:r>
              <a:rPr lang="he-IL" sz="2000" b="0"/>
              <a:t>  30 עד  45  דקות מזמן ההרדמות.</a:t>
            </a:r>
            <a:endParaRPr lang="en-US" sz="2000" b="0"/>
          </a:p>
          <a:p>
            <a:r>
              <a:rPr lang="he-IL" sz="2000" b="0"/>
              <a:t>בסוף השלב הזה ( הרביעי) כל השלבים הראשונים של השינה חוזרים מהסוף להתחלה 4&gt;3&gt;2&gt;1 עד שקרובים לערנות.</a:t>
            </a:r>
            <a:endParaRPr lang="en-US" sz="2000" b="0"/>
          </a:p>
          <a:p>
            <a:r>
              <a:rPr lang="he-IL" sz="2000" b="0"/>
              <a:t>לאחר 60 עד 90 דקות מזמן ההרדמות מופיע בפעם הראשונה השלב ה </a:t>
            </a:r>
            <a:r>
              <a:rPr lang="en-US" sz="2000" b="0"/>
              <a:t>V</a:t>
            </a:r>
            <a:r>
              <a:rPr lang="he-IL" sz="2000" b="0"/>
              <a:t> של השינה שנקרא </a:t>
            </a:r>
            <a:endParaRPr lang="en-US" sz="2000" b="0"/>
          </a:p>
          <a:p>
            <a:r>
              <a:rPr lang="he-IL" sz="2000" b="0"/>
              <a:t>שנת   </a:t>
            </a:r>
            <a:r>
              <a:rPr lang="en-US" sz="2000" u="sng"/>
              <a:t>R.E.M</a:t>
            </a:r>
            <a:r>
              <a:rPr lang="en-US" sz="2000"/>
              <a:t>.</a:t>
            </a:r>
            <a:r>
              <a:rPr lang="he-IL" sz="2000" b="0"/>
              <a:t>      4&gt;3&gt;2&gt;1&gt;5   </a:t>
            </a:r>
            <a:r>
              <a:rPr lang="en-US" sz="2000"/>
              <a:t>Rapid Eye Movement</a:t>
            </a:r>
          </a:p>
        </p:txBody>
      </p:sp>
      <p:sp>
        <p:nvSpPr>
          <p:cNvPr id="10254" name="Text Box 14"/>
          <p:cNvSpPr txBox="1">
            <a:spLocks noChangeArrowheads="1"/>
          </p:cNvSpPr>
          <p:nvPr/>
        </p:nvSpPr>
        <p:spPr bwMode="auto">
          <a:xfrm>
            <a:off x="3348038" y="1341438"/>
            <a:ext cx="2879725" cy="457200"/>
          </a:xfrm>
          <a:prstGeom prst="rect">
            <a:avLst/>
          </a:prstGeom>
          <a:noFill/>
          <a:ln w="9525">
            <a:noFill/>
            <a:miter lim="800000"/>
            <a:headEnd/>
            <a:tailEnd/>
          </a:ln>
        </p:spPr>
        <p:txBody>
          <a:bodyPr>
            <a:spAutoFit/>
          </a:bodyPr>
          <a:lstStyle/>
          <a:p>
            <a:pPr>
              <a:spcBef>
                <a:spcPct val="50000"/>
              </a:spcBef>
            </a:pPr>
            <a:r>
              <a:rPr lang="he-IL" sz="2400"/>
              <a:t>שלבים </a:t>
            </a:r>
            <a:r>
              <a:rPr lang="en-US" sz="2400"/>
              <a:t>- III-IV </a:t>
            </a:r>
            <a:r>
              <a:rPr lang="he-IL" sz="2400"/>
              <a:t> המשך</a:t>
            </a:r>
            <a:endParaRPr lang="en-US" sz="2400"/>
          </a:p>
        </p:txBody>
      </p:sp>
      <p:pic>
        <p:nvPicPr>
          <p:cNvPr id="10255" name="Picture 15" descr="MM900336576[1]"/>
          <p:cNvPicPr>
            <a:picLocks noChangeAspect="1" noChangeArrowheads="1" noCrop="1"/>
          </p:cNvPicPr>
          <p:nvPr/>
        </p:nvPicPr>
        <p:blipFill>
          <a:blip r:embed="rId2" cstate="print"/>
          <a:srcRect/>
          <a:stretch>
            <a:fillRect/>
          </a:stretch>
        </p:blipFill>
        <p:spPr bwMode="auto">
          <a:xfrm>
            <a:off x="9144000" y="3386138"/>
            <a:ext cx="2771775" cy="3471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54"/>
                                        </p:tgtEl>
                                        <p:attrNameLst>
                                          <p:attrName>style.visibility</p:attrName>
                                        </p:attrNameLst>
                                      </p:cBhvr>
                                      <p:to>
                                        <p:strVal val="visible"/>
                                      </p:to>
                                    </p:set>
                                    <p:anim calcmode="lin" valueType="num">
                                      <p:cBhvr>
                                        <p:cTn id="7" dur="1000" fill="hold"/>
                                        <p:tgtEl>
                                          <p:spTgt spid="10254"/>
                                        </p:tgtEl>
                                        <p:attrNameLst>
                                          <p:attrName>ppt_w</p:attrName>
                                        </p:attrNameLst>
                                      </p:cBhvr>
                                      <p:tavLst>
                                        <p:tav tm="0">
                                          <p:val>
                                            <p:strVal val="#ppt_w*0.70"/>
                                          </p:val>
                                        </p:tav>
                                        <p:tav tm="100000">
                                          <p:val>
                                            <p:strVal val="#ppt_w"/>
                                          </p:val>
                                        </p:tav>
                                      </p:tavLst>
                                    </p:anim>
                                    <p:anim calcmode="lin" valueType="num">
                                      <p:cBhvr>
                                        <p:cTn id="8" dur="1000" fill="hold"/>
                                        <p:tgtEl>
                                          <p:spTgt spid="10254"/>
                                        </p:tgtEl>
                                        <p:attrNameLst>
                                          <p:attrName>ppt_h</p:attrName>
                                        </p:attrNameLst>
                                      </p:cBhvr>
                                      <p:tavLst>
                                        <p:tav tm="0">
                                          <p:val>
                                            <p:strVal val="#ppt_h"/>
                                          </p:val>
                                        </p:tav>
                                        <p:tav tm="100000">
                                          <p:val>
                                            <p:strVal val="#ppt_h"/>
                                          </p:val>
                                        </p:tav>
                                      </p:tavLst>
                                    </p:anim>
                                    <p:animEffect transition="in" filter="fade">
                                      <p:cBhvr>
                                        <p:cTn id="9" dur="1000"/>
                                        <p:tgtEl>
                                          <p:spTgt spid="1025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253"/>
                                        </p:tgtEl>
                                        <p:attrNameLst>
                                          <p:attrName>style.visibility</p:attrName>
                                        </p:attrNameLst>
                                      </p:cBhvr>
                                      <p:to>
                                        <p:strVal val="visible"/>
                                      </p:to>
                                    </p:set>
                                    <p:animEffect transition="in" filter="wipe(up)">
                                      <p:cBhvr>
                                        <p:cTn id="14" dur="500"/>
                                        <p:tgtEl>
                                          <p:spTgt spid="10253"/>
                                        </p:tgtEl>
                                      </p:cBhvr>
                                    </p:animEffec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2.5E-6 1.54487E-6 C -0.03281 0.00023 -0.25069 0.01642 -0.33871 -0.00347 C -0.35121 -0.00231 -0.3592 -0.00301 -0.36909 0.00347 C -0.42882 0.00254 -0.48698 0.003 -0.54548 -0.00717 C -0.60052 -0.01665 -0.65712 -0.00833 -0.71302 -0.00902 C -0.78715 -0.01156 -0.85955 -0.01827 -0.93403 -0.01966 C -0.94705 -0.01897 -0.96024 -0.01758 -0.97326 -0.01781 C -1.01128 -0.01827 -1.0875 -0.02128 -1.0875 -0.02105 C -1.10225 -0.02382 -1.11701 -0.02498 -1.13194 -0.02498 " pathEditMode="relative" rAng="0" ptsTypes="ffffffffA">
                                      <p:cBhvr>
                                        <p:cTn id="18" dur="2000" fill="hold"/>
                                        <p:tgtEl>
                                          <p:spTgt spid="10255"/>
                                        </p:tgtEl>
                                        <p:attrNameLst>
                                          <p:attrName>ppt_x</p:attrName>
                                          <p:attrName>ppt_y</p:attrName>
                                        </p:attrNameLst>
                                      </p:cBhvr>
                                      <p:rCtr x="-56600" y="-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p:bldP spid="10254" grpId="0"/>
    </p:bldLst>
  </p:timing>
</p:sld>
</file>

<file path=ppt/theme/theme1.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626</TotalTime>
  <Words>1412</Words>
  <Application>Microsoft Office PowerPoint</Application>
  <PresentationFormat>‫הצגה על המסך (4:3)</PresentationFormat>
  <Paragraphs>192</Paragraphs>
  <Slides>15</Slides>
  <Notes>0</Notes>
  <HiddenSlides>0</HiddenSlides>
  <MMClips>1</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15</vt:i4>
      </vt:variant>
    </vt:vector>
  </HeadingPairs>
  <TitlesOfParts>
    <vt:vector size="19" baseType="lpstr">
      <vt:lpstr>Arial Unicode MS</vt:lpstr>
      <vt:lpstr>Arial</vt:lpstr>
      <vt:lpstr>Wingdings</vt:lpstr>
      <vt:lpstr>עיצוב ברירת מחדל</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Bluestone Lodge Pty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Keren Orchen</cp:lastModifiedBy>
  <cp:revision>88</cp:revision>
  <dcterms:created xsi:type="dcterms:W3CDTF">2011-03-01T14:55:42Z</dcterms:created>
  <dcterms:modified xsi:type="dcterms:W3CDTF">2018-10-17T03:50:06Z</dcterms:modified>
</cp:coreProperties>
</file>